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4"/>
  </p:sldMasterIdLst>
  <p:notesMasterIdLst>
    <p:notesMasterId r:id="rId13"/>
  </p:notesMasterIdLst>
  <p:handoutMasterIdLst>
    <p:handoutMasterId r:id="rId14"/>
  </p:handoutMasterIdLst>
  <p:sldIdLst>
    <p:sldId id="285" r:id="rId5"/>
    <p:sldId id="268" r:id="rId6"/>
    <p:sldId id="324" r:id="rId7"/>
    <p:sldId id="300" r:id="rId8"/>
    <p:sldId id="326" r:id="rId9"/>
    <p:sldId id="291" r:id="rId10"/>
    <p:sldId id="327" r:id="rId11"/>
    <p:sldId id="28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M&amp;FBOVESPA" initials="B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862"/>
    <a:srgbClr val="00B0EA"/>
    <a:srgbClr val="FFFFFF"/>
    <a:srgbClr val="123274"/>
    <a:srgbClr val="DE7F00"/>
    <a:srgbClr val="E6E6E6"/>
    <a:srgbClr val="F6A841"/>
    <a:srgbClr val="003273"/>
    <a:srgbClr val="5D6061"/>
    <a:srgbClr val="0D24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083E6E3-FA7D-4D7B-A595-EF9225AFEA82}" styleName="Estilo Claro 1 - Ênfas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485" autoAdjust="0"/>
    <p:restoredTop sz="99872" autoAdjust="0"/>
  </p:normalViewPr>
  <p:slideViewPr>
    <p:cSldViewPr>
      <p:cViewPr varScale="1">
        <p:scale>
          <a:sx n="68" d="100"/>
          <a:sy n="68" d="100"/>
        </p:scale>
        <p:origin x="552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49" d="100"/>
          <a:sy n="49" d="100"/>
        </p:scale>
        <p:origin x="2910" y="5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EF996C-CA2C-436E-A903-7F2E7C68ADF8}" type="datetimeFigureOut">
              <a:rPr lang="en-US" smtClean="0"/>
              <a:pPr/>
              <a:t>7/23/2020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D6F0E9-F5E0-4616-9C10-7A8C156C72C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684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D6514A-F4CA-40F5-B508-6CC5FEA6DD64}" type="datetimeFigureOut">
              <a:rPr lang="en-US" smtClean="0"/>
              <a:pPr/>
              <a:t>7/23/2020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2B8404-7DFF-4128-BBDB-E2DC0C77B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750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724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614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813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 userDrawn="1">
            <p:ph type="title" hasCustomPrompt="1"/>
          </p:nvPr>
        </p:nvSpPr>
        <p:spPr>
          <a:xfrm>
            <a:off x="407368" y="2060848"/>
            <a:ext cx="6600733" cy="1408451"/>
          </a:xfrm>
        </p:spPr>
        <p:txBody>
          <a:bodyPr anchor="t">
            <a:noAutofit/>
          </a:bodyPr>
          <a:lstStyle>
            <a:lvl1pPr algn="l">
              <a:defRPr sz="40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15" name="Espaço Reservado para Texto 14"/>
          <p:cNvSpPr>
            <a:spLocks noGrp="1"/>
          </p:cNvSpPr>
          <p:nvPr userDrawn="1">
            <p:ph type="body" sz="quarter" idx="15"/>
          </p:nvPr>
        </p:nvSpPr>
        <p:spPr>
          <a:xfrm>
            <a:off x="435406" y="3717032"/>
            <a:ext cx="6572695" cy="89821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150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52C729FF-DF89-4FB9-8241-768BE0F48B50}"/>
              </a:ext>
            </a:extLst>
          </p:cNvPr>
          <p:cNvSpPr/>
          <p:nvPr userDrawn="1"/>
        </p:nvSpPr>
        <p:spPr>
          <a:xfrm>
            <a:off x="10416480" y="111564"/>
            <a:ext cx="1775520" cy="14452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C7101DA-C0F2-4BFB-93B8-9A0FAB17FDE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6440" y="-27384"/>
            <a:ext cx="2016224" cy="2016224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B271437B-F2A1-4A5B-8D3F-94BDF1B3B3EF}"/>
              </a:ext>
            </a:extLst>
          </p:cNvPr>
          <p:cNvSpPr/>
          <p:nvPr userDrawn="1"/>
        </p:nvSpPr>
        <p:spPr>
          <a:xfrm>
            <a:off x="435406" y="6127196"/>
            <a:ext cx="404010" cy="3259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0765309"/>
      </p:ext>
    </p:extLst>
  </p:cSld>
  <p:clrMapOvr>
    <a:masterClrMapping/>
  </p:clrMapOvr>
  <p:transition>
    <p:fade thruBlk="1"/>
  </p:transition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ítulo">
    <p:bg>
      <p:bgPr>
        <a:solidFill>
          <a:srgbClr val="00AF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5"/>
          <p:cNvSpPr txBox="1"/>
          <p:nvPr userDrawn="1"/>
        </p:nvSpPr>
        <p:spPr>
          <a:xfrm>
            <a:off x="166704" y="6237312"/>
            <a:ext cx="744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F61775E-345C-49C6-BE5B-6D7F1D067A13}" type="slidenum">
              <a:rPr lang="en-US" sz="1400" b="1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400" b="1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55F5619-327C-4CB4-98A5-59DBF35D60D2}"/>
              </a:ext>
            </a:extLst>
          </p:cNvPr>
          <p:cNvSpPr/>
          <p:nvPr userDrawn="1"/>
        </p:nvSpPr>
        <p:spPr>
          <a:xfrm>
            <a:off x="10200456" y="0"/>
            <a:ext cx="1991544" cy="1772816"/>
          </a:xfrm>
          <a:prstGeom prst="rect">
            <a:avLst/>
          </a:prstGeom>
          <a:solidFill>
            <a:srgbClr val="00AF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40327C4-97D8-4A1E-AAF3-CFA44549E40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2467" y="195968"/>
            <a:ext cx="1144800" cy="1144800"/>
          </a:xfrm>
          <a:prstGeom prst="rect">
            <a:avLst/>
          </a:prstGeom>
          <a:ln>
            <a:noFill/>
          </a:ln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06DD1B78-3453-45CA-AC71-81449684E01B}"/>
              </a:ext>
            </a:extLst>
          </p:cNvPr>
          <p:cNvSpPr/>
          <p:nvPr userDrawn="1"/>
        </p:nvSpPr>
        <p:spPr>
          <a:xfrm>
            <a:off x="10167037" y="4680520"/>
            <a:ext cx="1991544" cy="1772816"/>
          </a:xfrm>
          <a:prstGeom prst="rect">
            <a:avLst/>
          </a:prstGeom>
          <a:solidFill>
            <a:srgbClr val="00AF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Picture 11" descr="B3_Site_01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5102" y="6309320"/>
            <a:ext cx="819530" cy="152200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75624D82-85E8-4738-9B7C-78743F657972}"/>
              </a:ext>
            </a:extLst>
          </p:cNvPr>
          <p:cNvSpPr/>
          <p:nvPr userDrawn="1"/>
        </p:nvSpPr>
        <p:spPr>
          <a:xfrm>
            <a:off x="10379095" y="6461520"/>
            <a:ext cx="1563793" cy="279848"/>
          </a:xfrm>
          <a:prstGeom prst="rect">
            <a:avLst/>
          </a:prstGeom>
          <a:solidFill>
            <a:srgbClr val="00AF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(GRID) 4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49428" y="349464"/>
            <a:ext cx="10859140" cy="458145"/>
          </a:xfrm>
        </p:spPr>
        <p:txBody>
          <a:bodyPr/>
          <a:lstStyle>
            <a:lvl1pPr algn="l">
              <a:defRPr sz="1050" spc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2"/>
          </p:nvPr>
        </p:nvSpPr>
        <p:spPr>
          <a:xfrm>
            <a:off x="364325" y="1103084"/>
            <a:ext cx="2671062" cy="510880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13"/>
          </p:nvPr>
        </p:nvSpPr>
        <p:spPr>
          <a:xfrm>
            <a:off x="3405905" y="1103083"/>
            <a:ext cx="2515399" cy="510880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14"/>
          </p:nvPr>
        </p:nvSpPr>
        <p:spPr>
          <a:xfrm>
            <a:off x="6270715" y="1103082"/>
            <a:ext cx="2501810" cy="510880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7" name="Espaço Reservado para Conteúdo 16"/>
          <p:cNvSpPr>
            <a:spLocks noGrp="1"/>
          </p:cNvSpPr>
          <p:nvPr>
            <p:ph sz="quarter" idx="15"/>
          </p:nvPr>
        </p:nvSpPr>
        <p:spPr>
          <a:xfrm>
            <a:off x="9121389" y="1103082"/>
            <a:ext cx="2724536" cy="510880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619080402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49428" y="371475"/>
            <a:ext cx="10859140" cy="436098"/>
          </a:xfrm>
        </p:spPr>
        <p:txBody>
          <a:bodyPr/>
          <a:lstStyle>
            <a:lvl1pPr algn="l">
              <a:defRPr sz="1050" spc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0"/>
          </p:nvPr>
        </p:nvSpPr>
        <p:spPr>
          <a:xfrm>
            <a:off x="406400" y="1103086"/>
            <a:ext cx="11379200" cy="4989738"/>
          </a:xfrm>
          <a:prstGeom prst="rect">
            <a:avLst/>
          </a:prstGeom>
        </p:spPr>
        <p:txBody>
          <a:bodyPr/>
          <a:lstStyle>
            <a:lvl1pPr marL="174625" indent="-174625">
              <a:defRPr/>
            </a:lvl1pPr>
            <a:lvl2pPr marL="449263" indent="-274638">
              <a:defRPr/>
            </a:lvl2pPr>
            <a:lvl3pPr marL="623888" indent="-174625">
              <a:defRPr/>
            </a:lvl3pPr>
            <a:lvl4pPr marL="812800" indent="-188913">
              <a:defRPr/>
            </a:lvl4pPr>
            <a:lvl5pPr marL="987425" indent="-174625">
              <a:defRPr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4186787927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Gráfico 8"/>
          <p:cNvSpPr>
            <a:spLocks noGrp="1"/>
          </p:cNvSpPr>
          <p:nvPr>
            <p:ph type="chart" sz="quarter" idx="10"/>
          </p:nvPr>
        </p:nvSpPr>
        <p:spPr>
          <a:xfrm>
            <a:off x="426255" y="1110659"/>
            <a:ext cx="5309705" cy="49821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pt-BR" dirty="0"/>
          </a:p>
        </p:txBody>
      </p:sp>
      <p:sp>
        <p:nvSpPr>
          <p:cNvPr id="16" name="Título 1"/>
          <p:cNvSpPr>
            <a:spLocks noGrp="1"/>
          </p:cNvSpPr>
          <p:nvPr>
            <p:ph type="title" hasCustomPrompt="1"/>
          </p:nvPr>
        </p:nvSpPr>
        <p:spPr>
          <a:xfrm>
            <a:off x="349428" y="371475"/>
            <a:ext cx="10859140" cy="436098"/>
          </a:xfrm>
        </p:spPr>
        <p:txBody>
          <a:bodyPr/>
          <a:lstStyle>
            <a:lvl1pPr algn="l">
              <a:defRPr sz="1050" spc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17" name="Espaço Reservado para Texto 6"/>
          <p:cNvSpPr>
            <a:spLocks noGrp="1"/>
          </p:cNvSpPr>
          <p:nvPr>
            <p:ph type="body" sz="quarter" idx="11"/>
          </p:nvPr>
        </p:nvSpPr>
        <p:spPr>
          <a:xfrm>
            <a:off x="6023992" y="1103086"/>
            <a:ext cx="5761608" cy="4989738"/>
          </a:xfrm>
          <a:prstGeom prst="rect">
            <a:avLst/>
          </a:prstGeom>
        </p:spPr>
        <p:txBody>
          <a:bodyPr/>
          <a:lstStyle>
            <a:lvl1pPr marL="174625" indent="-174625">
              <a:defRPr/>
            </a:lvl1pPr>
            <a:lvl2pPr marL="449263" indent="-274638">
              <a:defRPr/>
            </a:lvl2pPr>
            <a:lvl3pPr marL="623888" indent="-174625">
              <a:defRPr/>
            </a:lvl3pPr>
            <a:lvl4pPr marL="812800" indent="-188913">
              <a:defRPr/>
            </a:lvl4pPr>
            <a:lvl5pPr marL="987425" indent="-174625">
              <a:defRPr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Gráfico 8"/>
          <p:cNvSpPr>
            <a:spLocks noGrp="1"/>
          </p:cNvSpPr>
          <p:nvPr>
            <p:ph type="chart" sz="quarter" idx="10"/>
          </p:nvPr>
        </p:nvSpPr>
        <p:spPr>
          <a:xfrm>
            <a:off x="426255" y="1110659"/>
            <a:ext cx="11359345" cy="49821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pt-BR" dirty="0"/>
          </a:p>
        </p:txBody>
      </p:sp>
      <p:sp>
        <p:nvSpPr>
          <p:cNvPr id="16" name="Título 1"/>
          <p:cNvSpPr>
            <a:spLocks noGrp="1"/>
          </p:cNvSpPr>
          <p:nvPr>
            <p:ph type="title" hasCustomPrompt="1"/>
          </p:nvPr>
        </p:nvSpPr>
        <p:spPr>
          <a:xfrm>
            <a:off x="349428" y="371475"/>
            <a:ext cx="10859140" cy="436098"/>
          </a:xfrm>
        </p:spPr>
        <p:txBody>
          <a:bodyPr/>
          <a:lstStyle>
            <a:lvl1pPr algn="l">
              <a:defRPr sz="1050" spc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639307422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ágina 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66276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797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575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904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950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217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042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192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476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dirty="0"/>
              <a:t>Click to edit Master text styles</a:t>
            </a:r>
          </a:p>
          <a:p>
            <a:pPr lvl="1"/>
            <a:r>
              <a:rPr lang="x-none" dirty="0"/>
              <a:t>Second level</a:t>
            </a:r>
          </a:p>
          <a:p>
            <a:pPr lvl="2"/>
            <a:r>
              <a:rPr lang="x-none" dirty="0"/>
              <a:t>Third level</a:t>
            </a:r>
          </a:p>
          <a:p>
            <a:pPr lvl="3"/>
            <a:r>
              <a:rPr lang="x-none" dirty="0"/>
              <a:t>Fourth level</a:t>
            </a:r>
          </a:p>
          <a:p>
            <a:pPr lvl="4"/>
            <a:r>
              <a:rPr lang="x-none" dirty="0"/>
              <a:t>Fifth level</a:t>
            </a:r>
            <a:endParaRPr lang="en-US" dirty="0"/>
          </a:p>
        </p:txBody>
      </p:sp>
      <p:sp>
        <p:nvSpPr>
          <p:cNvPr id="8" name="Espaço Reservado para Título 1"/>
          <p:cNvSpPr>
            <a:spLocks noGrp="1"/>
          </p:cNvSpPr>
          <p:nvPr>
            <p:ph type="title"/>
          </p:nvPr>
        </p:nvSpPr>
        <p:spPr>
          <a:xfrm>
            <a:off x="143339" y="0"/>
            <a:ext cx="9217024" cy="9807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ESTILO DO TÍTULO MESTRE</a:t>
            </a:r>
            <a:endParaRPr lang="en-US" dirty="0"/>
          </a:p>
        </p:txBody>
      </p:sp>
      <p:sp>
        <p:nvSpPr>
          <p:cNvPr id="10" name="TextBox 15"/>
          <p:cNvSpPr txBox="1"/>
          <p:nvPr userDrawn="1"/>
        </p:nvSpPr>
        <p:spPr>
          <a:xfrm>
            <a:off x="191344" y="6217567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F61775E-345C-49C6-BE5B-6D7F1D067A13}" type="slidenum">
              <a:rPr lang="en-US" sz="1400" b="1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4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1" descr="B3_Site_01.jpg"/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544" y="6517160"/>
            <a:ext cx="819530" cy="152200"/>
          </a:xfrm>
          <a:prstGeom prst="rect">
            <a:avLst/>
          </a:prstGeom>
        </p:spPr>
      </p:pic>
      <p:pic>
        <p:nvPicPr>
          <p:cNvPr id="12" name="Picture 11" descr="Site-em-ciano.png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536" y="6289157"/>
            <a:ext cx="864096" cy="164179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0C7B23F-CA02-4567-B1E4-182C0E3C0C3D}"/>
              </a:ext>
            </a:extLst>
          </p:cNvPr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440" y="174848"/>
            <a:ext cx="1143000" cy="1143000"/>
          </a:xfrm>
          <a:prstGeom prst="rect">
            <a:avLst/>
          </a:prstGeom>
        </p:spPr>
      </p:pic>
      <p:sp>
        <p:nvSpPr>
          <p:cNvPr id="29" name="Retângulo 28">
            <a:extLst>
              <a:ext uri="{FF2B5EF4-FFF2-40B4-BE49-F238E27FC236}">
                <a16:creationId xmlns:a16="http://schemas.microsoft.com/office/drawing/2014/main" id="{3FC8A77C-8053-4FD6-9413-5DEE041B230C}"/>
              </a:ext>
            </a:extLst>
          </p:cNvPr>
          <p:cNvSpPr/>
          <p:nvPr userDrawn="1"/>
        </p:nvSpPr>
        <p:spPr>
          <a:xfrm>
            <a:off x="-869254" y="-21786"/>
            <a:ext cx="720000" cy="720000"/>
          </a:xfrm>
          <a:prstGeom prst="rect">
            <a:avLst/>
          </a:prstGeom>
          <a:solidFill>
            <a:srgbClr val="00B0E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90C83A3B-FD44-4CBB-A5FD-8BADD5DFD8A6}"/>
              </a:ext>
            </a:extLst>
          </p:cNvPr>
          <p:cNvSpPr/>
          <p:nvPr userDrawn="1"/>
        </p:nvSpPr>
        <p:spPr>
          <a:xfrm>
            <a:off x="-869254" y="837338"/>
            <a:ext cx="720000" cy="720000"/>
          </a:xfrm>
          <a:prstGeom prst="rect">
            <a:avLst/>
          </a:prstGeom>
          <a:solidFill>
            <a:srgbClr val="1232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61499C5C-DE62-4726-867A-51EF43DF2758}"/>
              </a:ext>
            </a:extLst>
          </p:cNvPr>
          <p:cNvSpPr/>
          <p:nvPr userDrawn="1"/>
        </p:nvSpPr>
        <p:spPr>
          <a:xfrm>
            <a:off x="-869254" y="1696462"/>
            <a:ext cx="720000" cy="720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11631FEC-0BAB-42C3-96A5-68FA2F867C46}"/>
              </a:ext>
            </a:extLst>
          </p:cNvPr>
          <p:cNvSpPr/>
          <p:nvPr userDrawn="1"/>
        </p:nvSpPr>
        <p:spPr>
          <a:xfrm>
            <a:off x="-869254" y="2555586"/>
            <a:ext cx="720000" cy="297350"/>
          </a:xfrm>
          <a:prstGeom prst="rect">
            <a:avLst/>
          </a:prstGeom>
          <a:solidFill>
            <a:srgbClr val="DE7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D18A8B17-8028-45C7-948B-F013133B091F}"/>
              </a:ext>
            </a:extLst>
          </p:cNvPr>
          <p:cNvSpPr/>
          <p:nvPr userDrawn="1"/>
        </p:nvSpPr>
        <p:spPr>
          <a:xfrm>
            <a:off x="-869254" y="2992060"/>
            <a:ext cx="720000" cy="297350"/>
          </a:xfrm>
          <a:prstGeom prst="rect">
            <a:avLst/>
          </a:prstGeom>
          <a:solidFill>
            <a:srgbClr val="F6A8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2024B4F0-5565-4167-A818-49617CD0F6F6}"/>
              </a:ext>
            </a:extLst>
          </p:cNvPr>
          <p:cNvSpPr/>
          <p:nvPr userDrawn="1"/>
        </p:nvSpPr>
        <p:spPr>
          <a:xfrm>
            <a:off x="-869254" y="3419916"/>
            <a:ext cx="720000" cy="297350"/>
          </a:xfrm>
          <a:prstGeom prst="rect">
            <a:avLst/>
          </a:prstGeom>
          <a:solidFill>
            <a:srgbClr val="FFD86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3A0F530B-5BDA-4A5F-8DF5-74F50AA35B98}"/>
              </a:ext>
            </a:extLst>
          </p:cNvPr>
          <p:cNvSpPr/>
          <p:nvPr userDrawn="1"/>
        </p:nvSpPr>
        <p:spPr>
          <a:xfrm>
            <a:off x="-869254" y="3856390"/>
            <a:ext cx="720000" cy="297350"/>
          </a:xfrm>
          <a:prstGeom prst="rect">
            <a:avLst/>
          </a:prstGeom>
          <a:solidFill>
            <a:srgbClr val="5D60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MSIPCMContentMarking" descr="{&quot;HashCode&quot;:-1064623683,&quot;Placement&quot;:&quot;Footer&quot;,&quot;Top&quot;:519.343,&quot;Left&quot;:362.011169,&quot;SlideWidth&quot;:960,&quot;SlideHeight&quot;:540}">
            <a:extLst>
              <a:ext uri="{FF2B5EF4-FFF2-40B4-BE49-F238E27FC236}">
                <a16:creationId xmlns:a16="http://schemas.microsoft.com/office/drawing/2014/main" id="{CACDD7B3-B8A4-4712-A09B-2DFB9D20AC5D}"/>
              </a:ext>
            </a:extLst>
          </p:cNvPr>
          <p:cNvSpPr txBox="1"/>
          <p:nvPr userDrawn="1"/>
        </p:nvSpPr>
        <p:spPr>
          <a:xfrm>
            <a:off x="4597542" y="6595656"/>
            <a:ext cx="2996916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1000">
                <a:solidFill>
                  <a:srgbClr val="000000"/>
                </a:solidFill>
                <a:latin typeface="Calibri" panose="020F0502020204030204" pitchFamily="34" charset="0"/>
              </a:rPr>
              <a:t>INFORMAÇÃO INTERNA – INTERNAL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1200512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7" r:id="rId12"/>
    <p:sldLayoutId id="2147483682" r:id="rId13"/>
    <p:sldLayoutId id="2147483683" r:id="rId14"/>
    <p:sldLayoutId id="2147483661" r:id="rId15"/>
    <p:sldLayoutId id="2147483650" r:id="rId16"/>
    <p:sldLayoutId id="2147483662" r:id="rId17"/>
    <p:sldLayoutId id="2147483663" r:id="rId18"/>
  </p:sldLayoutIdLst>
  <p:transition>
    <p:fade/>
  </p:transition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65" userDrawn="1">
          <p15:clr>
            <a:srgbClr val="F26B43"/>
          </p15:clr>
        </p15:guide>
        <p15:guide id="2" pos="7423" userDrawn="1">
          <p15:clr>
            <a:srgbClr val="F26B43"/>
          </p15:clr>
        </p15:guide>
        <p15:guide id="3" orient="horz" pos="255" userDrawn="1">
          <p15:clr>
            <a:srgbClr val="F26B43"/>
          </p15:clr>
        </p15:guide>
        <p15:guide id="4" pos="257" userDrawn="1">
          <p15:clr>
            <a:srgbClr val="F26B43"/>
          </p15:clr>
        </p15:guide>
        <p15:guide id="13" orient="horz" pos="3702" userDrawn="1">
          <p15:clr>
            <a:srgbClr val="F26B43"/>
          </p15:clr>
        </p15:guide>
        <p15:guide id="14" orient="horz" pos="890" userDrawn="1">
          <p15:clr>
            <a:srgbClr val="F26B43"/>
          </p15:clr>
        </p15:guide>
        <p15:guide id="15" pos="6425" userDrawn="1">
          <p15:clr>
            <a:srgbClr val="F26B43"/>
          </p15:clr>
        </p15:guide>
        <p15:guide id="16" pos="6199" userDrawn="1">
          <p15:clr>
            <a:srgbClr val="F26B43"/>
          </p15:clr>
        </p15:guide>
        <p15:guide id="17" pos="5155" userDrawn="1">
          <p15:clr>
            <a:srgbClr val="F26B43"/>
          </p15:clr>
        </p15:guide>
        <p15:guide id="18" pos="4974" userDrawn="1">
          <p15:clr>
            <a:srgbClr val="F26B43"/>
          </p15:clr>
        </p15:guide>
        <p15:guide id="19" pos="3976" userDrawn="1">
          <p15:clr>
            <a:srgbClr val="F26B43"/>
          </p15:clr>
        </p15:guide>
        <p15:guide id="20" pos="3749" userDrawn="1">
          <p15:clr>
            <a:srgbClr val="F26B43"/>
          </p15:clr>
        </p15:guide>
        <p15:guide id="21" pos="2706" userDrawn="1">
          <p15:clr>
            <a:srgbClr val="F26B43"/>
          </p15:clr>
        </p15:guide>
        <p15:guide id="22" pos="2525" userDrawn="1">
          <p15:clr>
            <a:srgbClr val="F26B43"/>
          </p15:clr>
        </p15:guide>
        <p15:guide id="23" pos="1527" userDrawn="1">
          <p15:clr>
            <a:srgbClr val="F26B43"/>
          </p15:clr>
        </p15:guide>
        <p15:guide id="24" pos="130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image" Target="../media/image7.png"/><Relationship Id="rId7" Type="http://schemas.openxmlformats.org/officeDocument/2006/relationships/image" Target="../media/image1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0.png"/><Relationship Id="rId5" Type="http://schemas.openxmlformats.org/officeDocument/2006/relationships/image" Target="../media/image9.jpg"/><Relationship Id="rId10" Type="http://schemas.openxmlformats.org/officeDocument/2006/relationships/image" Target="../media/image14.jpg"/><Relationship Id="rId4" Type="http://schemas.openxmlformats.org/officeDocument/2006/relationships/image" Target="../media/image8.jpeg"/><Relationship Id="rId9" Type="http://schemas.openxmlformats.org/officeDocument/2006/relationships/image" Target="../media/image1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ur02.safelinks.protection.outlook.com/?url=https%3A%2F%2Fconfluence.intraservice.corp%2Fx%2FPxy1Gw&amp;data=02%7C01%7C%7Cdd912e9a2404437c9d1508d82286b88d%7C55a2bc67aec14ad29a9c5b2457b91dcd%7C0%7C0%7C637297309310823715&amp;sdata=CkCe4V91rz6wn4cKZqjno7UfXsG%2FAYlpFjykZu6fMyk%3D&amp;reserved=0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ur02.safelinks.protection.outlook.com/?url=https%3A%2F%2Fconfluence.intraservice.corp%2Fx%2FpCC1Gw&amp;data=02%7C01%7C%7Cdd912e9a2404437c9d1508d82286b88d%7C55a2bc67aec14ad29a9c5b2457b91dcd%7C0%7C0%7C637297309310833665&amp;sdata=6tSUUwKEfHdAOHoNXFwDgtOXXVA42KCbQtlbHJYJ5jE%3D&amp;reserved=0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hyperlink" Target="https://eur02.safelinks.protection.outlook.com/?url=https%3A%2F%2Fconfluence.intraservice.corp%2Fx%2Faya1Gw&amp;data=02%7C01%7C%7Cdd912e9a2404437c9d1508d82286b88d%7C55a2bc67aec14ad29a9c5b2457b91dcd%7C0%7C0%7C637297309310843622&amp;sdata=tO8lG%2BqDx51SSt3ESySk0iPMDj2RGvZjAToAm9wJUTU%3D&amp;reserved=0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eur02.safelinks.protection.outlook.com/?url=https%3A%2F%2Fconfluence.intraservice.corp%2Fx%2FwCC1Gw&amp;data=02%7C01%7C%7Cdd912e9a2404437c9d1508d82286b88d%7C55a2bc67aec14ad29a9c5b2457b91dcd%7C0%7C0%7C637297309310843622&amp;sdata=SfwAUGBYx2%2FqmqYEwuaQMUFmSBGAWqNsY1RDvfRQv2s%3D&amp;reserved=0" TargetMode="External"/><Relationship Id="rId5" Type="http://schemas.openxmlformats.org/officeDocument/2006/relationships/hyperlink" Target="https://eur02.safelinks.protection.outlook.com/?url=https%3A%2F%2Fconfluence.intraservice.corp%2Fx%2FrCC1Gw&amp;data=02%7C01%7C%7Cdd912e9a2404437c9d1508d82286b88d%7C55a2bc67aec14ad29a9c5b2457b91dcd%7C0%7C0%7C637297309310833665&amp;sdata=Nns2iobfjqwapJqsngtvJQZtMLuDUjAQDu2MOUmr1aw%3D&amp;reserved=0" TargetMode="External"/><Relationship Id="rId4" Type="http://schemas.openxmlformats.org/officeDocument/2006/relationships/hyperlink" Target="https://eur02.safelinks.protection.outlook.com/?url=https%3A%2F%2Fconfluence.intraservice.corp%2Fx%2FqiC1Gw&amp;data=02%7C01%7C%7Cdd912e9a2404437c9d1508d82286b88d%7C55a2bc67aec14ad29a9c5b2457b91dcd%7C0%7C0%7C637297309310833665&amp;sdata=V6IV1VxboIGnjK8Yf275hVX7ZLZYr%2B%2Fp8QCH1WZX5q0%3D&amp;reserved=0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/>
          <p:cNvSpPr>
            <a:spLocks noGrp="1"/>
          </p:cNvSpPr>
          <p:nvPr>
            <p:ph type="title"/>
          </p:nvPr>
        </p:nvSpPr>
        <p:spPr>
          <a:xfrm>
            <a:off x="407368" y="2492896"/>
            <a:ext cx="8352928" cy="1408451"/>
          </a:xfrm>
        </p:spPr>
        <p:txBody>
          <a:bodyPr/>
          <a:lstStyle/>
          <a:p>
            <a:r>
              <a:rPr lang="en-US" b="0" dirty="0" err="1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Treinamento</a:t>
            </a:r>
            <a:r>
              <a:rPr lang="en-US" b="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Dev Team</a:t>
            </a:r>
            <a:endParaRPr lang="pt-BR" b="0" dirty="0">
              <a:solidFill>
                <a:srgbClr val="12327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sz="quarter" idx="15"/>
          </p:nvPr>
        </p:nvSpPr>
        <p:spPr>
          <a:xfrm>
            <a:off x="435406" y="4005064"/>
            <a:ext cx="6572695" cy="898212"/>
          </a:xfrm>
        </p:spPr>
        <p:txBody>
          <a:bodyPr/>
          <a:lstStyle/>
          <a:p>
            <a:r>
              <a:rPr lang="en-US" sz="1800" b="1" dirty="0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LACE – </a:t>
            </a:r>
            <a:r>
              <a:rPr lang="en-US" sz="1800" b="1" dirty="0" err="1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Transformação</a:t>
            </a:r>
            <a:r>
              <a:rPr lang="en-US" sz="1800" b="1" dirty="0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b="1" dirty="0" err="1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Ágil</a:t>
            </a:r>
            <a:r>
              <a:rPr lang="en-US" sz="1800" b="1" dirty="0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B3</a:t>
            </a:r>
          </a:p>
          <a:p>
            <a:r>
              <a:rPr lang="en-US" sz="1800" b="1" dirty="0" err="1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Treinamento</a:t>
            </a:r>
            <a:r>
              <a:rPr lang="en-US" sz="1800" b="1" dirty="0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Dev Team</a:t>
            </a:r>
          </a:p>
          <a:p>
            <a:r>
              <a:rPr lang="en-US" sz="1800" b="1" dirty="0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pt-BR" sz="1800" b="1" dirty="0">
              <a:solidFill>
                <a:srgbClr val="00B0EA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9865071"/>
      </p:ext>
    </p:extLst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/>
          <p:nvPr/>
        </p:nvSpPr>
        <p:spPr>
          <a:xfrm>
            <a:off x="335360" y="3076901"/>
            <a:ext cx="4680520" cy="63985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lnSpc>
                <a:spcPts val="4600"/>
              </a:lnSpc>
            </a:pPr>
            <a:r>
              <a:rPr lang="en-US" sz="3600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Considerações</a:t>
            </a:r>
            <a:r>
              <a:rPr lang="en-US" sz="36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finais</a:t>
            </a:r>
            <a:endParaRPr lang="en-US" sz="36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clock&#10;&#10;Description automatically generated">
            <a:extLst>
              <a:ext uri="{FF2B5EF4-FFF2-40B4-BE49-F238E27FC236}">
                <a16:creationId xmlns:a16="http://schemas.microsoft.com/office/drawing/2014/main" id="{70E7D632-36D4-4CFC-9A29-13E906A8CD3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765" y="3040138"/>
            <a:ext cx="2135276" cy="8097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Considerações Finais</a:t>
            </a:r>
          </a:p>
        </p:txBody>
      </p:sp>
      <p:pic>
        <p:nvPicPr>
          <p:cNvPr id="19" name="Picture 18" descr="A screenshot of a cell phone&#10;&#10;Description automatically generated">
            <a:extLst>
              <a:ext uri="{FF2B5EF4-FFF2-40B4-BE49-F238E27FC236}">
                <a16:creationId xmlns:a16="http://schemas.microsoft.com/office/drawing/2014/main" id="{728A061D-149F-4765-84C7-707006F60C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0835" y="3740025"/>
            <a:ext cx="3384376" cy="2380345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9E6C53A5-5048-4EE8-83F4-6C2E3C149B8C}"/>
              </a:ext>
            </a:extLst>
          </p:cNvPr>
          <p:cNvGrpSpPr/>
          <p:nvPr/>
        </p:nvGrpSpPr>
        <p:grpSpPr>
          <a:xfrm>
            <a:off x="1279513" y="4161663"/>
            <a:ext cx="2745438" cy="2038856"/>
            <a:chOff x="6964452" y="1076518"/>
            <a:chExt cx="2843495" cy="2224185"/>
          </a:xfrm>
        </p:grpSpPr>
        <p:pic>
          <p:nvPicPr>
            <p:cNvPr id="4" name="Picture 3" descr="A picture containing clock, meter&#10;&#10;Description automatically generated">
              <a:extLst>
                <a:ext uri="{FF2B5EF4-FFF2-40B4-BE49-F238E27FC236}">
                  <a16:creationId xmlns:a16="http://schemas.microsoft.com/office/drawing/2014/main" id="{F661D7F4-DDB7-4132-BC4B-16FD828BA7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26916" y="1076518"/>
              <a:ext cx="1918567" cy="1918567"/>
            </a:xfrm>
            <a:prstGeom prst="flowChartConnector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A8DA764-9765-4E58-A291-4CEF81EF261F}"/>
                </a:ext>
              </a:extLst>
            </p:cNvPr>
            <p:cNvSpPr txBox="1"/>
            <p:nvPr/>
          </p:nvSpPr>
          <p:spPr>
            <a:xfrm>
              <a:off x="6964452" y="2931375"/>
              <a:ext cx="2843495" cy="369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b="1" dirty="0" err="1">
                  <a:solidFill>
                    <a:srgbClr val="12327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Refatoração</a:t>
              </a:r>
              <a:r>
                <a:rPr lang="pt-BR" sz="1600" b="1" dirty="0">
                  <a:solidFill>
                    <a:srgbClr val="12327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/ Clean </a:t>
              </a:r>
              <a:r>
                <a:rPr lang="pt-BR" sz="1600" b="1" dirty="0" err="1">
                  <a:solidFill>
                    <a:srgbClr val="12327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Code</a:t>
              </a:r>
              <a:endParaRPr lang="pt-BR" sz="1600" b="1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73CA5A2-2927-4629-B054-D8487AEA6CD7}"/>
              </a:ext>
            </a:extLst>
          </p:cNvPr>
          <p:cNvGrpSpPr/>
          <p:nvPr/>
        </p:nvGrpSpPr>
        <p:grpSpPr>
          <a:xfrm>
            <a:off x="5083518" y="4109229"/>
            <a:ext cx="1609328" cy="2033308"/>
            <a:chOff x="5285720" y="4070437"/>
            <a:chExt cx="1609328" cy="2033308"/>
          </a:xfrm>
        </p:grpSpPr>
        <p:pic>
          <p:nvPicPr>
            <p:cNvPr id="9" name="Picture 8" descr="A picture containing clock&#10;&#10;Description automatically generated">
              <a:extLst>
                <a:ext uri="{FF2B5EF4-FFF2-40B4-BE49-F238E27FC236}">
                  <a16:creationId xmlns:a16="http://schemas.microsoft.com/office/drawing/2014/main" id="{E0ED6364-3E3C-4789-9FAF-F53DBCD105F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85720" y="4070437"/>
              <a:ext cx="1609328" cy="160932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E5E284C-41F6-49F2-9D77-C4952B7AF0BD}"/>
                </a:ext>
              </a:extLst>
            </p:cNvPr>
            <p:cNvSpPr txBox="1"/>
            <p:nvPr/>
          </p:nvSpPr>
          <p:spPr>
            <a:xfrm>
              <a:off x="5554242" y="5765191"/>
              <a:ext cx="10722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 dirty="0">
                  <a:solidFill>
                    <a:srgbClr val="12327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Métricas</a:t>
              </a:r>
            </a:p>
          </p:txBody>
        </p:sp>
      </p:grp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C43E8784-982B-449E-B48A-76B7FEED410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949" y="3571762"/>
            <a:ext cx="1123707" cy="16093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id="{D4CE15FC-1836-4956-A65C-2A06502C68D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695" y="3040138"/>
            <a:ext cx="1061028" cy="13997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D035227C-C2F0-4CDE-9D23-88A020E389B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30" y="3114365"/>
            <a:ext cx="1960281" cy="8666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Picture 7" descr="A close up of a card&#10;&#10;Description automatically generated">
            <a:extLst>
              <a:ext uri="{FF2B5EF4-FFF2-40B4-BE49-F238E27FC236}">
                <a16:creationId xmlns:a16="http://schemas.microsoft.com/office/drawing/2014/main" id="{F2A50690-7638-40E2-9C52-73AEB63659E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3843" y="499949"/>
            <a:ext cx="4161194" cy="276577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A9ED747-23A5-4143-A6F3-2A25C3857B75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67" r="13267" b="47828"/>
          <a:stretch/>
        </p:blipFill>
        <p:spPr>
          <a:xfrm>
            <a:off x="1916155" y="482692"/>
            <a:ext cx="4464497" cy="2380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8646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/>
          <p:nvPr/>
        </p:nvSpPr>
        <p:spPr>
          <a:xfrm>
            <a:off x="335360" y="3077189"/>
            <a:ext cx="9361040" cy="63927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lnSpc>
                <a:spcPts val="4600"/>
              </a:lnSpc>
            </a:pPr>
            <a:r>
              <a:rPr lang="en-US" sz="36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Confluence B3</a:t>
            </a:r>
          </a:p>
        </p:txBody>
      </p:sp>
    </p:spTree>
    <p:extLst>
      <p:ext uri="{BB962C8B-B14F-4D97-AF65-F5344CB8AC3E}">
        <p14:creationId xmlns:p14="http://schemas.microsoft.com/office/powerpoint/2010/main" val="2940308037"/>
      </p:ext>
    </p:extLst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1BBCD6D-BE39-46C8-B245-5AAE6002A3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298" y="928194"/>
            <a:ext cx="9245404" cy="50016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EA4894B-D56F-49C9-8185-28F0EB070491}"/>
              </a:ext>
            </a:extLst>
          </p:cNvPr>
          <p:cNvSpPr/>
          <p:nvPr/>
        </p:nvSpPr>
        <p:spPr>
          <a:xfrm>
            <a:off x="6360702" y="3325634"/>
            <a:ext cx="5455483" cy="576064"/>
          </a:xfrm>
          <a:prstGeom prst="roundRect">
            <a:avLst/>
          </a:prstGeom>
          <a:gradFill>
            <a:gsLst>
              <a:gs pos="0">
                <a:schemeClr val="accent6">
                  <a:tint val="50000"/>
                  <a:satMod val="300000"/>
                  <a:alpha val="52000"/>
                </a:schemeClr>
              </a:gs>
              <a:gs pos="35000">
                <a:schemeClr val="accent6">
                  <a:tint val="37000"/>
                  <a:satMod val="300000"/>
                  <a:alpha val="48000"/>
                </a:schemeClr>
              </a:gs>
              <a:gs pos="100000">
                <a:schemeClr val="accent6">
                  <a:tint val="15000"/>
                  <a:satMod val="350000"/>
                  <a:alpha val="46000"/>
                </a:schemeClr>
              </a:gs>
            </a:gsLst>
          </a:gra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CONFLUENCE B3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8280B01-7E87-4AAC-B9C9-EE43A6F4D864}"/>
              </a:ext>
            </a:extLst>
          </p:cNvPr>
          <p:cNvSpPr/>
          <p:nvPr/>
        </p:nvSpPr>
        <p:spPr>
          <a:xfrm>
            <a:off x="6360702" y="3429000"/>
            <a:ext cx="5565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XP Home: </a:t>
            </a:r>
            <a:r>
              <a:rPr lang="pt-BR" u="sng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hlinkClick r:id="rId3"/>
              </a:rPr>
              <a:t>https://confluence.intraservice.corp/x/Pxy1Gw</a:t>
            </a:r>
            <a:endParaRPr lang="pt-BR" sz="16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07173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4C1204EB-B527-46DE-AD06-66C5AA6CAF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299" y="475230"/>
            <a:ext cx="5835398" cy="5907539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2FA8D3E-973A-49CF-A2A6-8F87C93FDA59}"/>
              </a:ext>
            </a:extLst>
          </p:cNvPr>
          <p:cNvSpPr/>
          <p:nvPr/>
        </p:nvSpPr>
        <p:spPr>
          <a:xfrm>
            <a:off x="266057" y="5254461"/>
            <a:ext cx="5455483" cy="576064"/>
          </a:xfrm>
          <a:prstGeom prst="roundRect">
            <a:avLst/>
          </a:prstGeom>
          <a:gradFill>
            <a:gsLst>
              <a:gs pos="0">
                <a:schemeClr val="accent6">
                  <a:tint val="50000"/>
                  <a:satMod val="300000"/>
                  <a:alpha val="52000"/>
                </a:schemeClr>
              </a:gs>
              <a:gs pos="35000">
                <a:schemeClr val="accent6">
                  <a:tint val="37000"/>
                  <a:satMod val="300000"/>
                  <a:alpha val="48000"/>
                </a:schemeClr>
              </a:gs>
              <a:gs pos="100000">
                <a:schemeClr val="accent6">
                  <a:tint val="15000"/>
                  <a:satMod val="350000"/>
                  <a:alpha val="46000"/>
                </a:schemeClr>
              </a:gs>
            </a:gsLst>
          </a:gra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CONFLUENCE B3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343730-C57C-472D-A101-EB064425D63E}"/>
              </a:ext>
            </a:extLst>
          </p:cNvPr>
          <p:cNvSpPr/>
          <p:nvPr/>
        </p:nvSpPr>
        <p:spPr>
          <a:xfrm>
            <a:off x="349428" y="5373216"/>
            <a:ext cx="537211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pt-BR" sz="16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Treinamentos: </a:t>
            </a:r>
            <a:r>
              <a:rPr lang="pt-BR" sz="1600" u="sng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hlinkClick r:id="rId3"/>
              </a:rPr>
              <a:t>https://confluence.intraservice.corp/x/pCC1Gw</a:t>
            </a:r>
            <a:endParaRPr lang="pt-BR" sz="16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176305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FE98016A-8356-47FF-ACFD-11A37849DF8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664" y="1256649"/>
            <a:ext cx="1307725" cy="1307725"/>
          </a:xfrm>
          <a:prstGeom prst="rect">
            <a:avLst/>
          </a:prstGeom>
        </p:spPr>
      </p:pic>
      <p:pic>
        <p:nvPicPr>
          <p:cNvPr id="11" name="Picture 10" descr="A picture containing computer&#10;&#10;Description automatically generated">
            <a:extLst>
              <a:ext uri="{FF2B5EF4-FFF2-40B4-BE49-F238E27FC236}">
                <a16:creationId xmlns:a16="http://schemas.microsoft.com/office/drawing/2014/main" id="{6DCDED0A-7FBE-452A-A4AC-75590B50570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613" y="1256649"/>
            <a:ext cx="1990965" cy="1305027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2C39E96-0B69-4CD5-9763-E87EB7026759}"/>
              </a:ext>
            </a:extLst>
          </p:cNvPr>
          <p:cNvSpPr/>
          <p:nvPr/>
        </p:nvSpPr>
        <p:spPr>
          <a:xfrm>
            <a:off x="1595500" y="1052736"/>
            <a:ext cx="9001000" cy="4536504"/>
          </a:xfrm>
          <a:prstGeom prst="roundRect">
            <a:avLst/>
          </a:prstGeom>
          <a:gradFill>
            <a:gsLst>
              <a:gs pos="0">
                <a:schemeClr val="accent6">
                  <a:tint val="50000"/>
                  <a:satMod val="300000"/>
                  <a:alpha val="52000"/>
                </a:schemeClr>
              </a:gs>
              <a:gs pos="35000">
                <a:schemeClr val="accent6">
                  <a:tint val="37000"/>
                  <a:satMod val="300000"/>
                  <a:alpha val="48000"/>
                </a:schemeClr>
              </a:gs>
              <a:gs pos="100000">
                <a:schemeClr val="accent6">
                  <a:tint val="15000"/>
                  <a:satMod val="350000"/>
                  <a:alpha val="46000"/>
                </a:schemeClr>
              </a:gs>
            </a:gsLst>
          </a:gra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CONFLUENCE B3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D3402E8-6178-440B-B47E-ABC6BEB8B675}"/>
              </a:ext>
            </a:extLst>
          </p:cNvPr>
          <p:cNvSpPr/>
          <p:nvPr/>
        </p:nvSpPr>
        <p:spPr>
          <a:xfrm>
            <a:off x="2579694" y="2881389"/>
            <a:ext cx="703261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pt-BR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Dev</a:t>
            </a:r>
            <a:r>
              <a:rPr lang="pt-BR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Team: </a:t>
            </a:r>
            <a:r>
              <a:rPr lang="pt-BR" u="sng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hlinkClick r:id="rId4"/>
              </a:rPr>
              <a:t>https://confluence.intraservice.corp/x/qiC1Gw</a:t>
            </a:r>
            <a:endParaRPr lang="pt-BR" sz="16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 </a:t>
            </a:r>
            <a:endParaRPr lang="pt-BR" sz="16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Stakeholders: </a:t>
            </a:r>
            <a:r>
              <a:rPr lang="pt-BR" u="sng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hlinkClick r:id="rId5"/>
              </a:rPr>
              <a:t>https://confluence.intraservice.corp/x/rCC1Gw</a:t>
            </a:r>
            <a:endParaRPr lang="pt-BR" sz="16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 </a:t>
            </a:r>
            <a:endParaRPr lang="pt-BR" sz="16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Material complementar: </a:t>
            </a:r>
            <a:r>
              <a:rPr lang="pt-BR" u="sng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hlinkClick r:id="rId6"/>
              </a:rPr>
              <a:t>https://confluence.intraservice.corp/x/wCC1Gw</a:t>
            </a:r>
            <a:endParaRPr lang="pt-BR" sz="16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 </a:t>
            </a:r>
            <a:endParaRPr lang="pt-BR" sz="16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/>
            <a:r>
              <a:rPr lang="pt-BR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Refatoração</a:t>
            </a:r>
            <a:r>
              <a:rPr lang="pt-BR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/ Clean </a:t>
            </a:r>
            <a:r>
              <a:rPr lang="pt-BR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Code</a:t>
            </a:r>
            <a:r>
              <a:rPr lang="pt-BR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: </a:t>
            </a:r>
            <a:r>
              <a:rPr lang="pt-BR" u="sng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hlinkClick r:id="rId7"/>
              </a:rPr>
              <a:t>https://confluence.intraservice.corp/x/aya1Gw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45926373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349AB36-BB2C-40DC-B146-459BD4943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2204864"/>
            <a:ext cx="9000380" cy="1944216"/>
          </a:xfrm>
        </p:spPr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Treinamento </a:t>
            </a:r>
            <a:r>
              <a:rPr lang="pt-BR" dirty="0" err="1">
                <a:latin typeface="Segoe UI" panose="020B0502040204020203" pitchFamily="34" charset="0"/>
                <a:cs typeface="Segoe UI" panose="020B0502040204020203" pitchFamily="34" charset="0"/>
              </a:rPr>
              <a:t>Dev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 Team	</a:t>
            </a:r>
            <a:b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pt-BR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pt-BR" sz="200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lace@b3.com.br</a:t>
            </a:r>
            <a:endParaRPr lang="pt-BR" sz="200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3F1119F-323E-4790-A525-379B1ACF935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72" r="25590"/>
          <a:stretch/>
        </p:blipFill>
        <p:spPr>
          <a:xfrm>
            <a:off x="8760296" y="4161703"/>
            <a:ext cx="1954620" cy="1944217"/>
          </a:xfrm>
          <a:prstGeom prst="ellipse">
            <a:avLst/>
          </a:prstGeom>
        </p:spPr>
      </p:pic>
      <p:pic>
        <p:nvPicPr>
          <p:cNvPr id="5" name="Imagem 4" descr="Fundo preto com letras brancas&#10;&#10;Descrição gerada automaticamente">
            <a:extLst>
              <a:ext uri="{FF2B5EF4-FFF2-40B4-BE49-F238E27FC236}">
                <a16:creationId xmlns:a16="http://schemas.microsoft.com/office/drawing/2014/main" id="{2AD862C3-2E42-4742-A7A7-4653110FB6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88" t="32022" r="24801" b="30639"/>
          <a:stretch/>
        </p:blipFill>
        <p:spPr>
          <a:xfrm>
            <a:off x="839416" y="4470308"/>
            <a:ext cx="3096344" cy="1327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907073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Office Theme">
  <a:themeElements>
    <a:clrScheme name="B3">
      <a:dk1>
        <a:srgbClr val="5A5F5F"/>
      </a:dk1>
      <a:lt1>
        <a:sysClr val="window" lastClr="FFFFFF"/>
      </a:lt1>
      <a:dk2>
        <a:srgbClr val="053273"/>
      </a:dk2>
      <a:lt2>
        <a:srgbClr val="FFFFFF"/>
      </a:lt2>
      <a:accent1>
        <a:srgbClr val="00AFE6"/>
      </a:accent1>
      <a:accent2>
        <a:srgbClr val="E17D1E"/>
      </a:accent2>
      <a:accent3>
        <a:srgbClr val="0064B4"/>
      </a:accent3>
      <a:accent4>
        <a:srgbClr val="FFD769"/>
      </a:accent4>
      <a:accent5>
        <a:srgbClr val="46C8F5"/>
      </a:accent5>
      <a:accent6>
        <a:srgbClr val="8CD7FA"/>
      </a:accent6>
      <a:hlink>
        <a:srgbClr val="00AFE6"/>
      </a:hlink>
      <a:folHlink>
        <a:srgbClr val="0064B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996EFEF7D0459479C2B077F9CC506F4" ma:contentTypeVersion="10" ma:contentTypeDescription="Crie um novo documento." ma:contentTypeScope="" ma:versionID="43cd10b64f265b7dd32059be640333a9">
  <xsd:schema xmlns:xsd="http://www.w3.org/2001/XMLSchema" xmlns:xs="http://www.w3.org/2001/XMLSchema" xmlns:p="http://schemas.microsoft.com/office/2006/metadata/properties" xmlns:ns1="http://schemas.microsoft.com/sharepoint/v3" xmlns:ns2="80facd6c-f04a-426f-adbd-b3840a7840bd" xmlns:ns3="d33496c5-bd94-446e-a363-fca1fec0d15a" targetNamespace="http://schemas.microsoft.com/office/2006/metadata/properties" ma:root="true" ma:fieldsID="0d6b128c5ce9545d0d2912f9a975af95" ns1:_="" ns2:_="" ns3:_="">
    <xsd:import namespace="http://schemas.microsoft.com/sharepoint/v3"/>
    <xsd:import namespace="80facd6c-f04a-426f-adbd-b3840a7840bd"/>
    <xsd:import namespace="d33496c5-bd94-446e-a363-fca1fec0d15a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Agendamento de Data de Início" ma:description="Data de Início de Agendamento é uma coluna de site criada pelo recurso de Publicação. Ela é usada para especificar a data e hora em que essa página aparecerá pela primeira vez aos visitantes do site." ma:internalName="PublishingStartDate">
      <xsd:simpleType>
        <xsd:restriction base="dms:Unknown"/>
      </xsd:simpleType>
    </xsd:element>
    <xsd:element name="PublishingExpirationDate" ma:index="9" nillable="true" ma:displayName="Agendamento de Data de Término" ma:description="Data Final de Agendamento é uma coluna de site criada pelo recurso de Publicação. Ela é usada para especificar a data e a hora em que essa página não será mais exibida aos visitantes do site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facd6c-f04a-426f-adbd-b3840a7840b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internalName="MediaServiceAutoTags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3496c5-bd94-446e-a363-fca1fec0d15a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98DACE87-CD74-4C35-ADF8-12B4276F2F6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B30B8D0-9C02-4061-951A-8B7B3A86F5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80facd6c-f04a-426f-adbd-b3840a7840bd"/>
    <ds:schemaRef ds:uri="d33496c5-bd94-446e-a363-fca1fec0d15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EF3FD83-2601-46A9-AA9B-655B326F1C5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129</Words>
  <Application>Microsoft Office PowerPoint</Application>
  <PresentationFormat>Widescreen</PresentationFormat>
  <Paragraphs>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Segoe UI</vt:lpstr>
      <vt:lpstr>Office Theme</vt:lpstr>
      <vt:lpstr>Treinamento Dev Team</vt:lpstr>
      <vt:lpstr>PowerPoint Presentation</vt:lpstr>
      <vt:lpstr>Considerações Finais</vt:lpstr>
      <vt:lpstr>PowerPoint Presentation</vt:lpstr>
      <vt:lpstr>CONFLUENCE B3</vt:lpstr>
      <vt:lpstr>CONFLUENCE B3</vt:lpstr>
      <vt:lpstr>CONFLUENCE B3</vt:lpstr>
      <vt:lpstr>Treinamento Dev Team   lace@b3.com.br</vt:lpstr>
    </vt:vector>
  </TitlesOfParts>
  <Manager/>
  <Company>BVMF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Idelson Alves Neto</dc:creator>
  <cp:keywords/>
  <dc:description/>
  <cp:lastModifiedBy>Kolbe, Paulo Henrique</cp:lastModifiedBy>
  <cp:revision>220</cp:revision>
  <dcterms:created xsi:type="dcterms:W3CDTF">2016-08-02T14:53:12Z</dcterms:created>
  <dcterms:modified xsi:type="dcterms:W3CDTF">2020-07-23T13:35:50Z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ContentTypeId">
    <vt:lpwstr>0x0101001996EFEF7D0459479C2B077F9CC506F4</vt:lpwstr>
  </property>
  <property fmtid="{D5CDD505-2E9C-101B-9397-08002B2CF9AE}" pid="4" name="MSIP_Label_ff4334fd-4d03-49cd-9ac2-95013ea5131b_Enabled">
    <vt:lpwstr>True</vt:lpwstr>
  </property>
  <property fmtid="{D5CDD505-2E9C-101B-9397-08002B2CF9AE}" pid="5" name="MSIP_Label_ff4334fd-4d03-49cd-9ac2-95013ea5131b_SiteId">
    <vt:lpwstr>f9cfd8cb-c4a5-4677-b65d-3150dda310c9</vt:lpwstr>
  </property>
  <property fmtid="{D5CDD505-2E9C-101B-9397-08002B2CF9AE}" pid="6" name="MSIP_Label_ff4334fd-4d03-49cd-9ac2-95013ea5131b_Owner">
    <vt:lpwstr>idalves@bvmf.com.br</vt:lpwstr>
  </property>
  <property fmtid="{D5CDD505-2E9C-101B-9397-08002B2CF9AE}" pid="7" name="MSIP_Label_ff4334fd-4d03-49cd-9ac2-95013ea5131b_SetDate">
    <vt:lpwstr>2020-03-16T18:42:19.7806483Z</vt:lpwstr>
  </property>
  <property fmtid="{D5CDD505-2E9C-101B-9397-08002B2CF9AE}" pid="8" name="MSIP_Label_ff4334fd-4d03-49cd-9ac2-95013ea5131b_Name">
    <vt:lpwstr>B3</vt:lpwstr>
  </property>
  <property fmtid="{D5CDD505-2E9C-101B-9397-08002B2CF9AE}" pid="9" name="MSIP_Label_ff4334fd-4d03-49cd-9ac2-95013ea5131b_Application">
    <vt:lpwstr>Microsoft Azure Information Protection</vt:lpwstr>
  </property>
  <property fmtid="{D5CDD505-2E9C-101B-9397-08002B2CF9AE}" pid="10" name="MSIP_Label_ff4334fd-4d03-49cd-9ac2-95013ea5131b_ActionId">
    <vt:lpwstr>31ff6f87-870a-421f-9544-5feecaffd8fc</vt:lpwstr>
  </property>
  <property fmtid="{D5CDD505-2E9C-101B-9397-08002B2CF9AE}" pid="11" name="MSIP_Label_ff4334fd-4d03-49cd-9ac2-95013ea5131b_Extended_MSFT_Method">
    <vt:lpwstr>Manual</vt:lpwstr>
  </property>
  <property fmtid="{D5CDD505-2E9C-101B-9397-08002B2CF9AE}" pid="12" name="MSIP_Label_4aeda764-ac5d-4c78-8b24-fe1405747852_Enabled">
    <vt:lpwstr>True</vt:lpwstr>
  </property>
  <property fmtid="{D5CDD505-2E9C-101B-9397-08002B2CF9AE}" pid="13" name="MSIP_Label_4aeda764-ac5d-4c78-8b24-fe1405747852_SiteId">
    <vt:lpwstr>f9cfd8cb-c4a5-4677-b65d-3150dda310c9</vt:lpwstr>
  </property>
  <property fmtid="{D5CDD505-2E9C-101B-9397-08002B2CF9AE}" pid="14" name="MSIP_Label_4aeda764-ac5d-4c78-8b24-fe1405747852_SetDate">
    <vt:lpwstr>2020-03-16T18:42:19.7806483Z</vt:lpwstr>
  </property>
  <property fmtid="{D5CDD505-2E9C-101B-9397-08002B2CF9AE}" pid="15" name="MSIP_Label_4aeda764-ac5d-4c78-8b24-fe1405747852_Name">
    <vt:lpwstr>Interna</vt:lpwstr>
  </property>
  <property fmtid="{D5CDD505-2E9C-101B-9397-08002B2CF9AE}" pid="16" name="MSIP_Label_4aeda764-ac5d-4c78-8b24-fe1405747852_ActionId">
    <vt:lpwstr>31ff6f87-870a-421f-9544-5feecaffd8fc</vt:lpwstr>
  </property>
  <property fmtid="{D5CDD505-2E9C-101B-9397-08002B2CF9AE}" pid="17" name="MSIP_Label_4aeda764-ac5d-4c78-8b24-fe1405747852_Extended_MSFT_Method">
    <vt:lpwstr>Manual</vt:lpwstr>
  </property>
  <property fmtid="{D5CDD505-2E9C-101B-9397-08002B2CF9AE}" pid="18" name="Sensitivity">
    <vt:lpwstr>B3 Interna</vt:lpwstr>
  </property>
</Properties>
</file>