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2"/>
  </p:notesMasterIdLst>
  <p:handoutMasterIdLst>
    <p:handoutMasterId r:id="rId13"/>
  </p:handoutMasterIdLst>
  <p:sldIdLst>
    <p:sldId id="285" r:id="rId5"/>
    <p:sldId id="286" r:id="rId6"/>
    <p:sldId id="268" r:id="rId7"/>
    <p:sldId id="324" r:id="rId8"/>
    <p:sldId id="300" r:id="rId9"/>
    <p:sldId id="291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9872" autoAdjust="0"/>
  </p:normalViewPr>
  <p:slideViewPr>
    <p:cSldViewPr>
      <p:cViewPr varScale="1">
        <p:scale>
          <a:sx n="68" d="100"/>
          <a:sy n="68" d="100"/>
        </p:scale>
        <p:origin x="5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83" r:id="rId14"/>
    <p:sldLayoutId id="2147483661" r:id="rId15"/>
    <p:sldLayoutId id="2147483650" r:id="rId16"/>
    <p:sldLayoutId id="2147483662" r:id="rId17"/>
    <p:sldLayoutId id="2147483663" r:id="rId18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8352928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Breve apresentação</a:t>
            </a:r>
          </a:p>
        </p:txBody>
      </p:sp>
      <p:pic>
        <p:nvPicPr>
          <p:cNvPr id="7" name="Picture 9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075A0A4-2D5E-4B5C-812B-D60F51EB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3" y="881432"/>
            <a:ext cx="1949121" cy="1909181"/>
          </a:xfrm>
          <a:prstGeom prst="ellipse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3D787F54-2FF9-467A-B9AF-F0E3D03C9E05}"/>
              </a:ext>
            </a:extLst>
          </p:cNvPr>
          <p:cNvSpPr/>
          <p:nvPr/>
        </p:nvSpPr>
        <p:spPr>
          <a:xfrm>
            <a:off x="2330692" y="2932447"/>
            <a:ext cx="238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 Henrique Kolbe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FC4B791-201E-4556-8285-DCC8E99EF699}"/>
              </a:ext>
            </a:extLst>
          </p:cNvPr>
          <p:cNvSpPr/>
          <p:nvPr/>
        </p:nvSpPr>
        <p:spPr>
          <a:xfrm>
            <a:off x="7517071" y="2085565"/>
            <a:ext cx="240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Arquiteto de soluções</a:t>
            </a:r>
          </a:p>
        </p:txBody>
      </p:sp>
      <p:pic>
        <p:nvPicPr>
          <p:cNvPr id="11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5D9E358-98FE-4F04-8C12-3074547107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11" y="1243153"/>
            <a:ext cx="704148" cy="776200"/>
          </a:xfrm>
          <a:prstGeom prst="rect">
            <a:avLst/>
          </a:prstGeom>
        </p:spPr>
      </p:pic>
      <p:pic>
        <p:nvPicPr>
          <p:cNvPr id="12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87281B2-2B96-47E1-B3F1-91FA58D9B7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77" y="3773093"/>
            <a:ext cx="689449" cy="692967"/>
          </a:xfrm>
          <a:prstGeom prst="rect">
            <a:avLst/>
          </a:prstGeom>
        </p:spPr>
      </p:pic>
      <p:sp>
        <p:nvSpPr>
          <p:cNvPr id="13" name="Rectangle 23">
            <a:extLst>
              <a:ext uri="{FF2B5EF4-FFF2-40B4-BE49-F238E27FC236}">
                <a16:creationId xmlns:a16="http://schemas.microsoft.com/office/drawing/2014/main" id="{45C55203-B064-4C1B-B2D6-C231252269BF}"/>
              </a:ext>
            </a:extLst>
          </p:cNvPr>
          <p:cNvSpPr/>
          <p:nvPr/>
        </p:nvSpPr>
        <p:spPr>
          <a:xfrm>
            <a:off x="915197" y="4558405"/>
            <a:ext cx="547260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Graduado em Ciências da Computação pela FITO</a:t>
            </a:r>
          </a:p>
          <a:p>
            <a:pPr marL="171450" indent="-171450">
              <a:buFontTx/>
              <a:buChar char="-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Pós-graduado em Engenharia de Software pela Unicamp</a:t>
            </a:r>
          </a:p>
          <a:p>
            <a:pPr marL="171450" indent="-171450">
              <a:buFontTx/>
              <a:buChar char="-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Pós-graduando em Arquitetura de Software pela PUC</a:t>
            </a:r>
          </a:p>
          <a:p>
            <a:pPr marL="171450" indent="-171450">
              <a:buFontTx/>
              <a:buChar char="-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KMP I pela </a:t>
            </a:r>
            <a:r>
              <a:rPr lang="pt-BR" sz="16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Aspercom</a:t>
            </a:r>
            <a:endParaRPr lang="pt-BR" sz="16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000" dirty="0"/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F8C1EF84-2BB4-4AA1-B3D8-11396B03FE81}"/>
              </a:ext>
            </a:extLst>
          </p:cNvPr>
          <p:cNvSpPr/>
          <p:nvPr/>
        </p:nvSpPr>
        <p:spPr>
          <a:xfrm>
            <a:off x="8825414" y="5205626"/>
            <a:ext cx="2964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pt-BR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paulokolbe</a:t>
            </a:r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5DB73E1B-3B0C-4E16-ADFE-D81A387CD775}"/>
              </a:ext>
            </a:extLst>
          </p:cNvPr>
          <p:cNvSpPr/>
          <p:nvPr/>
        </p:nvSpPr>
        <p:spPr>
          <a:xfrm>
            <a:off x="8825414" y="4312917"/>
            <a:ext cx="1534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pt-BR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paulokolbe</a:t>
            </a:r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m 19" descr="Uma imagem contendo relógio, placa&#10;&#10;Descrição gerada automaticamente">
            <a:extLst>
              <a:ext uri="{FF2B5EF4-FFF2-40B4-BE49-F238E27FC236}">
                <a16:creationId xmlns:a16="http://schemas.microsoft.com/office/drawing/2014/main" id="{BA580DFC-0C63-4C11-AABD-0C42A7B1A4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492" y="4991073"/>
            <a:ext cx="798438" cy="798438"/>
          </a:xfrm>
          <a:prstGeom prst="rect">
            <a:avLst/>
          </a:prstGeom>
        </p:spPr>
      </p:pic>
      <p:pic>
        <p:nvPicPr>
          <p:cNvPr id="22" name="Imagem 21" descr="Uma imagem contendo pássaro, avião, flor&#10;&#10;Descrição gerada automaticamente">
            <a:extLst>
              <a:ext uri="{FF2B5EF4-FFF2-40B4-BE49-F238E27FC236}">
                <a16:creationId xmlns:a16="http://schemas.microsoft.com/office/drawing/2014/main" id="{A34A2E8A-60BC-42A1-9878-3E082A1EAA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637" y="4145509"/>
            <a:ext cx="704148" cy="704148"/>
          </a:xfrm>
          <a:prstGeom prst="rect">
            <a:avLst/>
          </a:prstGeom>
        </p:spPr>
      </p:pic>
      <p:pic>
        <p:nvPicPr>
          <p:cNvPr id="24" name="Imagem 2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F1EC373-3864-4CF1-B864-3A3117038C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658" y="2512873"/>
            <a:ext cx="1082253" cy="4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071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6901"/>
            <a:ext cx="4680520" cy="6398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DEB937-3199-44ED-B4EF-B17901183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2" t="10795" r="13267" b="49339"/>
          <a:stretch/>
        </p:blipFill>
        <p:spPr>
          <a:xfrm>
            <a:off x="1029191" y="2529597"/>
            <a:ext cx="3175000" cy="1314737"/>
          </a:xfrm>
          <a:prstGeom prst="rect">
            <a:avLst/>
          </a:prstGeom>
        </p:spPr>
      </p:pic>
      <p:pic>
        <p:nvPicPr>
          <p:cNvPr id="16" name="Picture 15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D2B8B434-BB7D-42D5-99CD-3E5CB182A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30" y="1850364"/>
            <a:ext cx="3175000" cy="2311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</a:p>
        </p:txBody>
      </p:sp>
      <p:pic>
        <p:nvPicPr>
          <p:cNvPr id="15" name="Picture 7" descr="A close up of a card&#10;&#10;Description automatically generated">
            <a:extLst>
              <a:ext uri="{FF2B5EF4-FFF2-40B4-BE49-F238E27FC236}">
                <a16:creationId xmlns:a16="http://schemas.microsoft.com/office/drawing/2014/main" id="{F2A50690-7638-40E2-9C52-73AEB63659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308118"/>
            <a:ext cx="2691193" cy="1788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2E2B1AB-79DE-4B9A-9BEE-2913C344A68C}"/>
              </a:ext>
            </a:extLst>
          </p:cNvPr>
          <p:cNvSpPr/>
          <p:nvPr/>
        </p:nvSpPr>
        <p:spPr>
          <a:xfrm>
            <a:off x="551384" y="744326"/>
            <a:ext cx="10859140" cy="4916310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8646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Motivadores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MOTIVADORES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851FDBC-3A64-4F13-A36E-8750DCFCA6B6}"/>
              </a:ext>
            </a:extLst>
          </p:cNvPr>
          <p:cNvSpPr txBox="1"/>
          <p:nvPr/>
        </p:nvSpPr>
        <p:spPr>
          <a:xfrm>
            <a:off x="950433" y="1764146"/>
            <a:ext cx="474976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Evolução de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sustentável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automatizada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baseada em </a:t>
            </a:r>
            <a:r>
              <a:rPr lang="pt-BR" sz="20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A170B-5E8E-4DF5-8B0D-11D31B0CA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t="15618" r="3095" b="5779"/>
          <a:stretch/>
        </p:blipFill>
        <p:spPr>
          <a:xfrm>
            <a:off x="6096000" y="807609"/>
            <a:ext cx="4749768" cy="2836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00AE3-0B3D-4319-9244-871F701D1AA3}"/>
              </a:ext>
            </a:extLst>
          </p:cNvPr>
          <p:cNvSpPr txBox="1"/>
          <p:nvPr/>
        </p:nvSpPr>
        <p:spPr>
          <a:xfrm>
            <a:off x="6382545" y="4604509"/>
            <a:ext cx="417667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Nível de excelência cada vez maior na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segurança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desenvolvimento</a:t>
            </a:r>
            <a:endParaRPr lang="pt-BR" sz="2000" u="sng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 descr="A picture containing person, holding, hand, person&#10;&#10;Description automatically generated">
            <a:extLst>
              <a:ext uri="{FF2B5EF4-FFF2-40B4-BE49-F238E27FC236}">
                <a16:creationId xmlns:a16="http://schemas.microsoft.com/office/drawing/2014/main" id="{278968A9-6D34-480A-B7C7-E5EE05645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29" y="4005064"/>
            <a:ext cx="4147976" cy="212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7630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08050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Treinamento Stakeholders - Introdução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Office Theme</vt:lpstr>
      <vt:lpstr>Treinamento Stakeholders</vt:lpstr>
      <vt:lpstr>Breve apresentação</vt:lpstr>
      <vt:lpstr>PowerPoint Presentation</vt:lpstr>
      <vt:lpstr>INTRODUÇÃO</vt:lpstr>
      <vt:lpstr>PowerPoint Presentation</vt:lpstr>
      <vt:lpstr>MOTIVADORES</vt:lpstr>
      <vt:lpstr>Treinamento Stakeholders - Introdução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218</cp:revision>
  <dcterms:created xsi:type="dcterms:W3CDTF">2016-08-02T14:53:12Z</dcterms:created>
  <dcterms:modified xsi:type="dcterms:W3CDTF">2020-07-08T16:50:55Z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