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2"/>
  </p:notesMasterIdLst>
  <p:handoutMasterIdLst>
    <p:handoutMasterId r:id="rId13"/>
  </p:handoutMasterIdLst>
  <p:sldIdLst>
    <p:sldId id="285" r:id="rId5"/>
    <p:sldId id="274" r:id="rId6"/>
    <p:sldId id="300" r:id="rId7"/>
    <p:sldId id="354" r:id="rId8"/>
    <p:sldId id="321" r:id="rId9"/>
    <p:sldId id="319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172994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076131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61" r:id="rId14"/>
    <p:sldLayoutId id="2147483650" r:id="rId15"/>
    <p:sldLayoutId id="2147483662" r:id="rId16"/>
    <p:sldLayoutId id="2147483663" r:id="rId17"/>
    <p:sldLayoutId id="2147483688" r:id="rId18"/>
    <p:sldLayoutId id="2147483689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blog.cleancoder.com/uncle-bob/2016/11/10/TDD-Doesnt-work.html" TargetMode="External"/><Relationship Id="rId7" Type="http://schemas.openxmlformats.org/officeDocument/2006/relationships/hyperlink" Target="https://www.youtube.com/watch?v=4LUNr4AeLZM" TargetMode="External"/><Relationship Id="rId2" Type="http://schemas.openxmlformats.org/officeDocument/2006/relationships/hyperlink" Target="https://blog.cleancoder.com/uncle-bob/2013/03/06/ThePragmaticsOfTDD.htm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agiledata.org/essays/tdd.html" TargetMode="External"/><Relationship Id="rId5" Type="http://schemas.openxmlformats.org/officeDocument/2006/relationships/hyperlink" Target="https://www.thedroidsonroids.com/blog/pros-of-tdd-test-driven-development-for-business" TargetMode="External"/><Relationship Id="rId10" Type="http://schemas.openxmlformats.org/officeDocument/2006/relationships/image" Target="../media/image10.jpg"/><Relationship Id="rId4" Type="http://schemas.openxmlformats.org/officeDocument/2006/relationships/hyperlink" Target="https://www.simform.com/what-is-tdd" TargetMode="External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433048" cy="1408451"/>
          </a:xfrm>
        </p:spPr>
        <p:txBody>
          <a:bodyPr/>
          <a:lstStyle/>
          <a:p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podemos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colaborar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DoR</a:t>
            </a:r>
            <a:r>
              <a:rPr lang="en-US" sz="28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DoD</a:t>
            </a:r>
            <a:endParaRPr lang="pt-BR" sz="2800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Stakeholders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052736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podemos colaborar? Critérios de aceitação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14ACD8-CC32-4CC9-A323-0043AE0E7F0C}"/>
              </a:ext>
            </a:extLst>
          </p:cNvPr>
          <p:cNvSpPr/>
          <p:nvPr/>
        </p:nvSpPr>
        <p:spPr>
          <a:xfrm>
            <a:off x="3321564" y="2429167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Critérios de aceitação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244AAB-319E-4BC8-AA53-B5EABB697F2F}"/>
              </a:ext>
            </a:extLst>
          </p:cNvPr>
          <p:cNvSpPr/>
          <p:nvPr/>
        </p:nvSpPr>
        <p:spPr>
          <a:xfrm>
            <a:off x="6096000" y="242088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4600"/>
              </a:lnSpc>
            </a:pPr>
            <a:r>
              <a:rPr lang="da-DK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pode colaborar?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Como podemos colaborar?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Ready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Done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850A2D-271F-4EFE-91DC-D4C25DB64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" t="11133" r="5713" b="11135"/>
          <a:stretch/>
        </p:blipFill>
        <p:spPr>
          <a:xfrm>
            <a:off x="2095955" y="1844824"/>
            <a:ext cx="8000089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0232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62534"/>
              </p:ext>
            </p:extLst>
          </p:nvPr>
        </p:nvGraphicFramePr>
        <p:xfrm>
          <a:off x="528969" y="1124744"/>
          <a:ext cx="11134061" cy="33123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071087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5062974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019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010452"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http://agiledata.org/essays/tdd.html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kern="1200" dirty="0">
                        <a:hlinkClick r:id="rId7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pt-BR" sz="1400" kern="1200" dirty="0">
                        <a:hlinkClick r:id="rId7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5" name="Picture 4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2136126"/>
            <a:ext cx="1296878" cy="1778576"/>
          </a:xfrm>
          <a:prstGeom prst="rect">
            <a:avLst/>
          </a:prstGeom>
        </p:spPr>
      </p:pic>
      <p:pic>
        <p:nvPicPr>
          <p:cNvPr id="6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CF677738-B140-4E08-9E7D-D3483E4D65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25" y="2136126"/>
            <a:ext cx="1247538" cy="1787185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30354C6-A5B3-448F-8DF2-15291E503D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75" y="2136126"/>
            <a:ext cx="1372153" cy="18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76" y="1700808"/>
            <a:ext cx="10440540" cy="2989288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Como podemos colaborar?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DoR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DoD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Segoe UI</vt:lpstr>
      <vt:lpstr>Office Theme</vt:lpstr>
      <vt:lpstr>Como podemos colaborar? DoR e DoD</vt:lpstr>
      <vt:lpstr>Recapitulando...</vt:lpstr>
      <vt:lpstr>PowerPoint Presentation</vt:lpstr>
      <vt:lpstr>Como podemos colaborar? Definitions of Ready and Done</vt:lpstr>
      <vt:lpstr>PowerPoint Presentation</vt:lpstr>
      <vt:lpstr>REFERÊNCIAS BIBLIOGRÁFICAS</vt:lpstr>
      <vt:lpstr>Como podemos colaborar? DoR e DoD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230</cp:revision>
  <dcterms:created xsi:type="dcterms:W3CDTF">2016-08-02T14:53:12Z</dcterms:created>
  <dcterms:modified xsi:type="dcterms:W3CDTF">2020-07-08T19:46:07Z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