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68" r:id="rId6"/>
    <p:sldId id="324" r:id="rId7"/>
    <p:sldId id="300" r:id="rId8"/>
    <p:sldId id="326" r:id="rId9"/>
    <p:sldId id="291" r:id="rId10"/>
    <p:sldId id="32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xy1Gw&amp;data=02%7C01%7C%7Cdd912e9a2404437c9d1508d82286b88d%7C55a2bc67aec14ad29a9c5b2457b91dcd%7C0%7C0%7C637297309310823715&amp;sdata=CkCe4V91rz6wn4cKZqjno7UfXsG%2FAYlpFjykZu6fMyk%3D&amp;reserved=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CC1Gw&amp;data=02%7C01%7C%7Cdd912e9a2404437c9d1508d82286b88d%7C55a2bc67aec14ad29a9c5b2457b91dcd%7C0%7C0%7C637297309310833665&amp;sdata=6tSUUwKEfHdAOHoNXFwDgtOXXVA42KCbQtlbHJYJ5jE%3D&amp;reserved=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ur02.safelinks.protection.outlook.com/?url=https%3A%2F%2Fconfluence.intraservice.corp%2Fx%2FwCC1Gw&amp;data=02%7C01%7C%7Cdd912e9a2404437c9d1508d82286b88d%7C55a2bc67aec14ad29a9c5b2457b91dcd%7C0%7C0%7C637297309310843622&amp;sdata=SfwAUGBYx2%2FqmqYEwuaQMUFmSBGAWqNsY1RDvfRQv2s%3D&amp;reserved=0" TargetMode="External"/><Relationship Id="rId5" Type="http://schemas.openxmlformats.org/officeDocument/2006/relationships/hyperlink" Target="https://eur02.safelinks.protection.outlook.com/?url=https%3A%2F%2Fconfluence.intraservice.corp%2Fx%2FqiC1Gw&amp;data=02%7C01%7C%7Cdd912e9a2404437c9d1508d82286b88d%7C55a2bc67aec14ad29a9c5b2457b91dcd%7C0%7C0%7C637297309310833665&amp;sdata=V6IV1VxboIGnjK8Yf275hVX7ZLZYr%2B%2Fp8QCH1WZX5q0%3D&amp;reserved=0" TargetMode="External"/><Relationship Id="rId4" Type="http://schemas.openxmlformats.org/officeDocument/2006/relationships/hyperlink" Target="https://eur02.safelinks.protection.outlook.com/?url=https%3A%2F%2Fconfluence.intraservice.corp%2Fx%2FrCC1Gw&amp;data=02%7C01%7C%7Cdd912e9a2404437c9d1508d82286b88d%7C55a2bc67aec14ad29a9c5b2457b91dcd%7C0%7C0%7C637297309310833665&amp;sdata=Nns2iobfjqwapJqsngtvJQZtMLuDUjAQDu2MOUmr1aw%3D&amp;reserved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Considerações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finais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A71275-9588-4E36-BF8F-C457447DD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95" y="4862702"/>
            <a:ext cx="1041372" cy="884606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535202DF-2D17-4127-86B0-1BB6B99FCA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6" b="20601"/>
          <a:stretch/>
        </p:blipFill>
        <p:spPr>
          <a:xfrm>
            <a:off x="6114501" y="4984148"/>
            <a:ext cx="1371818" cy="723583"/>
          </a:xfrm>
          <a:prstGeom prst="rect">
            <a:avLst/>
          </a:prstGeom>
        </p:spPr>
      </p:pic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12" y="2298382"/>
            <a:ext cx="3384376" cy="22494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Considerações Finais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ED747-23A5-4143-A6F3-2A25C3857B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r="13267" b="47828"/>
          <a:stretch/>
        </p:blipFill>
        <p:spPr>
          <a:xfrm>
            <a:off x="439237" y="1103316"/>
            <a:ext cx="3193215" cy="17025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B990DB-A950-4B53-9585-E1EEC1102B04}"/>
              </a:ext>
            </a:extLst>
          </p:cNvPr>
          <p:cNvGrpSpPr/>
          <p:nvPr/>
        </p:nvGrpSpPr>
        <p:grpSpPr>
          <a:xfrm>
            <a:off x="667693" y="4292341"/>
            <a:ext cx="2736304" cy="1507289"/>
            <a:chOff x="4520029" y="4214934"/>
            <a:chExt cx="2736304" cy="15072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81A84B-7293-4803-B90E-24D59701C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5" t="24125" r="6295" b="8270"/>
            <a:stretch/>
          </p:blipFill>
          <p:spPr>
            <a:xfrm>
              <a:off x="4520029" y="4214934"/>
              <a:ext cx="2736304" cy="1111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3D6647-6C2C-4DA9-8CB3-AC7C90221AF9}"/>
                </a:ext>
              </a:extLst>
            </p:cNvPr>
            <p:cNvSpPr txBox="1"/>
            <p:nvPr/>
          </p:nvSpPr>
          <p:spPr>
            <a:xfrm>
              <a:off x="4520029" y="5445224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Métricas e acompanhamento</a:t>
              </a:r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8E2BB2-F7E2-4470-9AEF-28296F831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03" y="3128848"/>
            <a:ext cx="2440062" cy="111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picture containing blackboard, television, indoor, monitor&#10;&#10;Description automatically generated">
            <a:extLst>
              <a:ext uri="{FF2B5EF4-FFF2-40B4-BE49-F238E27FC236}">
                <a16:creationId xmlns:a16="http://schemas.microsoft.com/office/drawing/2014/main" id="{E4224AD6-F9D5-4200-803E-B09DA53EDC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t="1174" r="8284" b="1895"/>
          <a:stretch/>
        </p:blipFill>
        <p:spPr>
          <a:xfrm>
            <a:off x="9031363" y="1676798"/>
            <a:ext cx="1970370" cy="119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859B1179-61AF-471B-9677-8CAE872AE8CD}"/>
              </a:ext>
            </a:extLst>
          </p:cNvPr>
          <p:cNvSpPr txBox="1"/>
          <p:nvPr/>
        </p:nvSpPr>
        <p:spPr>
          <a:xfrm>
            <a:off x="9125254" y="4572394"/>
            <a:ext cx="178258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ln/>
                <a:solidFill>
                  <a:schemeClr val="accent3"/>
                </a:solidFill>
              </a:rPr>
              <a:t>PRODUCT BACKLOG</a:t>
            </a:r>
          </a:p>
        </p:txBody>
      </p:sp>
      <p:pic>
        <p:nvPicPr>
          <p:cNvPr id="27" name="Picture 2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0902FE51-54BD-488F-A7A4-614AA984F5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34" y="3773423"/>
            <a:ext cx="875936" cy="875936"/>
          </a:xfrm>
          <a:prstGeom prst="flowChartConnector">
            <a:avLst/>
          </a:prstGeom>
        </p:spPr>
      </p:pic>
      <p:pic>
        <p:nvPicPr>
          <p:cNvPr id="17" name="Picture 16" descr="A picture containing sitting&#10;&#10;Description automatically generated">
            <a:extLst>
              <a:ext uri="{FF2B5EF4-FFF2-40B4-BE49-F238E27FC236}">
                <a16:creationId xmlns:a16="http://schemas.microsoft.com/office/drawing/2014/main" id="{5E1E8AC2-5BED-41FF-9229-3519F63FD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3" y="4466980"/>
            <a:ext cx="960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B535316F-BD75-42CC-86A3-F3238E79CC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34" y="1374154"/>
            <a:ext cx="847748" cy="8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BBCD6D-BE39-46C8-B245-5AAE6002A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98" y="928194"/>
            <a:ext cx="9245404" cy="500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4894B-D56F-49C9-8185-28F0EB070491}"/>
              </a:ext>
            </a:extLst>
          </p:cNvPr>
          <p:cNvSpPr/>
          <p:nvPr/>
        </p:nvSpPr>
        <p:spPr>
          <a:xfrm>
            <a:off x="6360702" y="3325634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80B01-7E87-4AAC-B9C9-EE43A6F4D864}"/>
              </a:ext>
            </a:extLst>
          </p:cNvPr>
          <p:cNvSpPr/>
          <p:nvPr/>
        </p:nvSpPr>
        <p:spPr>
          <a:xfrm>
            <a:off x="6360702" y="3429000"/>
            <a:ext cx="556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XP Home: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https://confluence.intraservice.corp/x/Pxy1Gw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71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204EB-B527-46DE-AD06-66C5AA6C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99" y="475230"/>
            <a:ext cx="5835398" cy="590753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FA8D3E-973A-49CF-A2A6-8F87C93FDA59}"/>
              </a:ext>
            </a:extLst>
          </p:cNvPr>
          <p:cNvSpPr/>
          <p:nvPr/>
        </p:nvSpPr>
        <p:spPr>
          <a:xfrm>
            <a:off x="266057" y="5254461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43730-C57C-472D-A101-EB064425D63E}"/>
              </a:ext>
            </a:extLst>
          </p:cNvPr>
          <p:cNvSpPr/>
          <p:nvPr/>
        </p:nvSpPr>
        <p:spPr>
          <a:xfrm>
            <a:off x="349428" y="5373216"/>
            <a:ext cx="537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Treinamentos: </a:t>
            </a:r>
            <a:r>
              <a:rPr lang="pt-BR" sz="16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98016A-8356-47FF-ACFD-11A37849DF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256649"/>
            <a:ext cx="1307725" cy="1307725"/>
          </a:xfrm>
          <a:prstGeom prst="rect">
            <a:avLst/>
          </a:prstGeom>
        </p:spPr>
      </p:pic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DCDED0A-7FBE-452A-A4AC-75590B505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13" y="1256649"/>
            <a:ext cx="1990965" cy="130502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C39E96-0B69-4CD5-9763-E87EB7026759}"/>
              </a:ext>
            </a:extLst>
          </p:cNvPr>
          <p:cNvSpPr/>
          <p:nvPr/>
        </p:nvSpPr>
        <p:spPr>
          <a:xfrm>
            <a:off x="1595500" y="1052736"/>
            <a:ext cx="9001000" cy="453650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402E8-6178-440B-B47E-ABC6BEB8B675}"/>
              </a:ext>
            </a:extLst>
          </p:cNvPr>
          <p:cNvSpPr/>
          <p:nvPr/>
        </p:nvSpPr>
        <p:spPr>
          <a:xfrm>
            <a:off x="2579694" y="2881389"/>
            <a:ext cx="7032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Stakeholders: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https://confluence.intraservice.corp/x/rCC1Gw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Team: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https://confluence.intraservice.corp/x/qiC1Gw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Material complementar: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https://confluence.intraservice.corp/x/wCC1Gw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26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Stakeholders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Treinamento Stakeholders</vt:lpstr>
      <vt:lpstr>PowerPoint Presentation</vt:lpstr>
      <vt:lpstr>Considerações Finais</vt:lpstr>
      <vt:lpstr>PowerPoint Presentation</vt:lpstr>
      <vt:lpstr>CONFLUENCE B3</vt:lpstr>
      <vt:lpstr>CONFLUENCE B3</vt:lpstr>
      <vt:lpstr>CONFLUENCE B3</vt:lpstr>
      <vt:lpstr>Treinamento Stakeholders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222</cp:revision>
  <dcterms:created xsi:type="dcterms:W3CDTF">2016-08-02T14:53:12Z</dcterms:created>
  <dcterms:modified xsi:type="dcterms:W3CDTF">2020-07-09T14:29:01Z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