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2"/>
  </p:notesMasterIdLst>
  <p:handoutMasterIdLst>
    <p:handoutMasterId r:id="rId13"/>
  </p:handoutMasterIdLst>
  <p:sldIdLst>
    <p:sldId id="285" r:id="rId5"/>
    <p:sldId id="268" r:id="rId6"/>
    <p:sldId id="324" r:id="rId7"/>
    <p:sldId id="300" r:id="rId8"/>
    <p:sldId id="291" r:id="rId9"/>
    <p:sldId id="325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83" r:id="rId14"/>
    <p:sldLayoutId id="2147483661" r:id="rId15"/>
    <p:sldLayoutId id="2147483650" r:id="rId16"/>
    <p:sldLayoutId id="2147483662" r:id="rId17"/>
    <p:sldLayoutId id="2147483663" r:id="rId18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8352928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6901"/>
            <a:ext cx="4680520" cy="6398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DEB937-3199-44ED-B4EF-B17901183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2" t="10795" r="13267" b="49339"/>
          <a:stretch/>
        </p:blipFill>
        <p:spPr>
          <a:xfrm>
            <a:off x="1461575" y="860708"/>
            <a:ext cx="3175000" cy="1314737"/>
          </a:xfrm>
          <a:prstGeom prst="rect">
            <a:avLst/>
          </a:prstGeom>
        </p:spPr>
      </p:pic>
      <p:pic>
        <p:nvPicPr>
          <p:cNvPr id="16" name="Picture 15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D2B8B434-BB7D-42D5-99CD-3E5CB182A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30" y="1850364"/>
            <a:ext cx="3175000" cy="2311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6C53A5-5048-4EE8-83F4-6C2E3C149B8C}"/>
              </a:ext>
            </a:extLst>
          </p:cNvPr>
          <p:cNvGrpSpPr/>
          <p:nvPr/>
        </p:nvGrpSpPr>
        <p:grpSpPr>
          <a:xfrm>
            <a:off x="1191890" y="3296097"/>
            <a:ext cx="2565382" cy="2256779"/>
            <a:chOff x="6964452" y="980728"/>
            <a:chExt cx="2565382" cy="2256779"/>
          </a:xfrm>
        </p:grpSpPr>
        <p:pic>
          <p:nvPicPr>
            <p:cNvPr id="4" name="Picture 3" descr="A picture containing clock, meter&#10;&#10;Description automatically generated">
              <a:extLst>
                <a:ext uri="{FF2B5EF4-FFF2-40B4-BE49-F238E27FC236}">
                  <a16:creationId xmlns:a16="http://schemas.microsoft.com/office/drawing/2014/main" id="{F661D7F4-DDB7-4132-BC4B-16FD828BA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7860" y="980728"/>
              <a:ext cx="1918567" cy="1918567"/>
            </a:xfrm>
            <a:prstGeom prst="flowChartConnector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DA764-9765-4E58-A291-4CEF81EF261F}"/>
                </a:ext>
              </a:extLst>
            </p:cNvPr>
            <p:cNvSpPr txBox="1"/>
            <p:nvPr/>
          </p:nvSpPr>
          <p:spPr>
            <a:xfrm>
              <a:off x="6964452" y="2898953"/>
              <a:ext cx="2565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err="1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Refatoração</a:t>
              </a:r>
              <a:r>
                <a:rPr lang="pt-BR" sz="1600" b="1" dirty="0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Clean </a:t>
              </a:r>
              <a:r>
                <a:rPr lang="pt-BR" sz="1600" b="1" dirty="0" err="1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</a:t>
              </a:r>
              <a:endParaRPr lang="pt-BR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5" name="Picture 7" descr="A close up of a card&#10;&#10;Description automatically generated">
            <a:extLst>
              <a:ext uri="{FF2B5EF4-FFF2-40B4-BE49-F238E27FC236}">
                <a16:creationId xmlns:a16="http://schemas.microsoft.com/office/drawing/2014/main" id="{F2A50690-7638-40E2-9C52-73AEB63659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99" y="625145"/>
            <a:ext cx="2691193" cy="17887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73CA5A2-2927-4629-B054-D8487AEA6CD7}"/>
              </a:ext>
            </a:extLst>
          </p:cNvPr>
          <p:cNvGrpSpPr/>
          <p:nvPr/>
        </p:nvGrpSpPr>
        <p:grpSpPr>
          <a:xfrm>
            <a:off x="4974334" y="4548930"/>
            <a:ext cx="1609328" cy="2033308"/>
            <a:chOff x="5285720" y="4070437"/>
            <a:chExt cx="1609328" cy="2033308"/>
          </a:xfrm>
        </p:grpSpPr>
        <p:pic>
          <p:nvPicPr>
            <p:cNvPr id="9" name="Picture 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E0ED6364-3E3C-4789-9FAF-F53DBCD10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720" y="4070437"/>
              <a:ext cx="1609328" cy="16093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5E284C-41F6-49F2-9D77-C4952B7AF0BD}"/>
                </a:ext>
              </a:extLst>
            </p:cNvPr>
            <p:cNvSpPr txBox="1"/>
            <p:nvPr/>
          </p:nvSpPr>
          <p:spPr>
            <a:xfrm>
              <a:off x="5554242" y="5765191"/>
              <a:ext cx="1072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Métricas</a:t>
              </a:r>
            </a:p>
          </p:txBody>
        </p:sp>
      </p:grp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A061D-149F-4765-84C7-707006F60C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99" y="3296097"/>
            <a:ext cx="3384376" cy="238034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2E2B1AB-79DE-4B9A-9BEE-2913C344A68C}"/>
              </a:ext>
            </a:extLst>
          </p:cNvPr>
          <p:cNvSpPr/>
          <p:nvPr/>
        </p:nvSpPr>
        <p:spPr>
          <a:xfrm>
            <a:off x="1635944" y="744326"/>
            <a:ext cx="8704172" cy="4916310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18646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Motivadores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MOTIVADORES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851FDBC-3A64-4F13-A36E-8750DCFCA6B6}"/>
              </a:ext>
            </a:extLst>
          </p:cNvPr>
          <p:cNvSpPr txBox="1"/>
          <p:nvPr/>
        </p:nvSpPr>
        <p:spPr>
          <a:xfrm>
            <a:off x="950433" y="1764146"/>
            <a:ext cx="474976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Evolução de 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sustentável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automatizada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baseada em </a:t>
            </a:r>
            <a:r>
              <a:rPr lang="pt-BR" sz="20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A170B-5E8E-4DF5-8B0D-11D31B0CA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t="15618" r="3095" b="5779"/>
          <a:stretch/>
        </p:blipFill>
        <p:spPr>
          <a:xfrm>
            <a:off x="6096000" y="807609"/>
            <a:ext cx="4749768" cy="2836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894F1E9D-9787-48BE-9DF9-A81173AB66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25" y="3640743"/>
            <a:ext cx="3456384" cy="259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658069ED-6521-4721-8854-E7664CD7494E}"/>
              </a:ext>
            </a:extLst>
          </p:cNvPr>
          <p:cNvSpPr txBox="1"/>
          <p:nvPr/>
        </p:nvSpPr>
        <p:spPr>
          <a:xfrm>
            <a:off x="6096000" y="4629110"/>
            <a:ext cx="474976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Diminuir as complexidades </a:t>
            </a:r>
            <a:r>
              <a:rPr lang="pt-BR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ciclomática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cognitiva e eliminar </a:t>
            </a:r>
            <a:r>
              <a:rPr lang="pt-BR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dirty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7630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MOTIVADORES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1F6839B1-2B11-4A7A-87B5-E8F977DAD991}"/>
              </a:ext>
            </a:extLst>
          </p:cNvPr>
          <p:cNvSpPr txBox="1"/>
          <p:nvPr/>
        </p:nvSpPr>
        <p:spPr>
          <a:xfrm>
            <a:off x="6600056" y="4941168"/>
            <a:ext cx="41766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Estreitamento do </a:t>
            </a:r>
            <a:r>
              <a:rPr lang="pt-BR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quality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</a:t>
            </a:r>
            <a:endParaRPr lang="pt-BR" sz="2000" u="sng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35E5078B-0919-42D1-B555-F66C6B827E51}"/>
              </a:ext>
            </a:extLst>
          </p:cNvPr>
          <p:cNvSpPr txBox="1"/>
          <p:nvPr/>
        </p:nvSpPr>
        <p:spPr>
          <a:xfrm>
            <a:off x="1127448" y="1672898"/>
            <a:ext cx="417667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Nível de excelência cada vez maior na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segurança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código</a:t>
            </a:r>
            <a:endParaRPr lang="pt-BR" sz="2000" u="sng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4E19601-BF79-4341-93F1-088B670E1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50" y="3880058"/>
            <a:ext cx="3703274" cy="2122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picture containing person, holding, hand, person&#10;&#10;Description automatically generated">
            <a:extLst>
              <a:ext uri="{FF2B5EF4-FFF2-40B4-BE49-F238E27FC236}">
                <a16:creationId xmlns:a16="http://schemas.microsoft.com/office/drawing/2014/main" id="{047F7C3A-C5B7-4B2C-BA23-820BA956B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07" y="1073453"/>
            <a:ext cx="4147976" cy="2122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3188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900038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Treinamento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Dev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Team - Introdução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Office Theme</vt:lpstr>
      <vt:lpstr>Treinamento Dev Team</vt:lpstr>
      <vt:lpstr>PowerPoint Presentation</vt:lpstr>
      <vt:lpstr>INTRODUÇÃO</vt:lpstr>
      <vt:lpstr>PowerPoint Presentation</vt:lpstr>
      <vt:lpstr>MOTIVADORES</vt:lpstr>
      <vt:lpstr>MOTIVADORES</vt:lpstr>
      <vt:lpstr>Treinamento Dev Team - Introdução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214</cp:revision>
  <dcterms:created xsi:type="dcterms:W3CDTF">2016-08-02T14:53:12Z</dcterms:created>
  <dcterms:modified xsi:type="dcterms:W3CDTF">2020-07-07T21:36:30Z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