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4" r:id="rId6"/>
    <p:sldId id="300" r:id="rId7"/>
    <p:sldId id="287" r:id="rId8"/>
    <p:sldId id="327" r:id="rId9"/>
    <p:sldId id="328" r:id="rId10"/>
    <p:sldId id="329" r:id="rId11"/>
    <p:sldId id="321" r:id="rId12"/>
    <p:sldId id="31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alkingabouttesting.com/category/qualidade-de-codigo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064896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e Clean Code - Introdução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1487488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TDD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Como fazer</a:t>
            </a:r>
          </a:p>
          <a:p>
            <a:pPr algn="ctr"/>
            <a:r>
              <a:rPr lang="pt-BR" dirty="0"/>
              <a:t>Melhor design</a:t>
            </a:r>
          </a:p>
          <a:p>
            <a:pPr algn="ctr"/>
            <a:r>
              <a:rPr lang="pt-BR" dirty="0"/>
              <a:t>Maior cobertura de código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4871864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Origem TDD</a:t>
            </a:r>
          </a:p>
          <a:p>
            <a:pPr algn="ctr"/>
            <a:r>
              <a:rPr lang="pt-BR" dirty="0"/>
              <a:t>(história)</a:t>
            </a:r>
          </a:p>
          <a:p>
            <a:pPr algn="ctr"/>
            <a:endParaRPr lang="pt-B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8256240" y="250129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Clean </a:t>
            </a:r>
            <a:r>
              <a:rPr lang="pt-BR" dirty="0" err="1"/>
              <a:t>Code</a:t>
            </a:r>
            <a:endParaRPr lang="pt-BR" dirty="0"/>
          </a:p>
          <a:p>
            <a:pPr algn="ctr"/>
            <a:r>
              <a:rPr lang="pt-BR" dirty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(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- INTRODUÇÃO</a:t>
            </a:r>
          </a:p>
        </p:txBody>
      </p:sp>
      <p:pic>
        <p:nvPicPr>
          <p:cNvPr id="7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6A981-9AD6-42FF-B4FC-80022A4E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5" b="50000"/>
          <a:stretch/>
        </p:blipFill>
        <p:spPr>
          <a:xfrm>
            <a:off x="3397285" y="1561865"/>
            <a:ext cx="5397430" cy="3734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- INTRODUÇÃO</a:t>
            </a:r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0F9263-5108-4327-8D4A-E18D2B21E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2997"/>
          <a:stretch/>
        </p:blipFill>
        <p:spPr>
          <a:xfrm>
            <a:off x="3255169" y="1511269"/>
            <a:ext cx="5681662" cy="3835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4288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- INTRODUÇÃO</a:t>
            </a:r>
          </a:p>
        </p:txBody>
      </p:sp>
      <p:pic>
        <p:nvPicPr>
          <p:cNvPr id="9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B384DF-A0B7-47F2-8D18-18DA18CE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9" b="7184"/>
          <a:stretch/>
        </p:blipFill>
        <p:spPr>
          <a:xfrm>
            <a:off x="2462553" y="2146560"/>
            <a:ext cx="7266894" cy="2564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90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- INTRODUÇÃO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C52D5-85BB-478C-A52C-6A73D477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25" y="1893876"/>
            <a:ext cx="5452950" cy="3070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021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57110"/>
              </p:ext>
            </p:extLst>
          </p:nvPr>
        </p:nvGraphicFramePr>
        <p:xfrm>
          <a:off x="528969" y="1124744"/>
          <a:ext cx="5639039" cy="969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39039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</a:tblGrid>
              <a:tr h="1689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695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https://talkingabouttesting.com/category/qualidade-de-codigo/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Qualidade de código</vt:lpstr>
      <vt:lpstr>Recapitulando...</vt:lpstr>
      <vt:lpstr>PowerPoint Presentation</vt:lpstr>
      <vt:lpstr>QUALIDADE DE CÓDIGO - INTRODUÇÃO</vt:lpstr>
      <vt:lpstr>QUALIDADE DE CÓDIGO - INTRODUÇÃO</vt:lpstr>
      <vt:lpstr>QUALIDADE DE CÓDIGO - INTRODUÇÃO</vt:lpstr>
      <vt:lpstr>QUALIDADE DE CÓDIGO - INTRODUÇÃO</vt:lpstr>
      <vt:lpstr>PowerPoint Presentation</vt:lpstr>
      <vt:lpstr>REFERÊNCIAS BIBLIOGRÁFICAS</vt:lpstr>
      <vt:lpstr>Qualidade de código  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220</cp:revision>
  <dcterms:created xsi:type="dcterms:W3CDTF">2016-08-02T14:53:12Z</dcterms:created>
  <dcterms:modified xsi:type="dcterms:W3CDTF">2020-07-07T20:37:38Z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