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287" r:id="rId8"/>
    <p:sldId id="325" r:id="rId9"/>
    <p:sldId id="324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olid-principles" TargetMode="External"/><Relationship Id="rId2" Type="http://schemas.openxmlformats.org/officeDocument/2006/relationships/hyperlink" Target="https://fi.ort.edu.uy/innovaportal/file/2032/1/design_principles.pdf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064896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- SOLID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 de código – Design Patterns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632553" y="253337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de Design </a:t>
            </a:r>
            <a:r>
              <a:rPr lang="pt-BR" dirty="0" err="1"/>
              <a:t>Patterns</a:t>
            </a:r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3440865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Classificação:</a:t>
            </a:r>
          </a:p>
          <a:p>
            <a:pPr algn="ctr"/>
            <a:r>
              <a:rPr lang="pt-BR" dirty="0" err="1"/>
              <a:t>Criacionais</a:t>
            </a:r>
            <a:r>
              <a:rPr lang="pt-BR" dirty="0"/>
              <a:t>, Comportamentais e Estruturais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2E3188-2D4F-4777-899D-0DC0FAB099C3}"/>
              </a:ext>
            </a:extLst>
          </p:cNvPr>
          <p:cNvSpPr/>
          <p:nvPr/>
        </p:nvSpPr>
        <p:spPr>
          <a:xfrm>
            <a:off x="9057489" y="253337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História dos design </a:t>
            </a:r>
            <a:r>
              <a:rPr lang="pt-BR" dirty="0" err="1"/>
              <a:t>patterns</a:t>
            </a:r>
            <a:endParaRPr lang="pt-B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6249177" y="252385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– SOLID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43DB8-7D6E-47D7-B589-057A19F6A3D9}"/>
              </a:ext>
            </a:extLst>
          </p:cNvPr>
          <p:cNvSpPr/>
          <p:nvPr/>
        </p:nvSpPr>
        <p:spPr>
          <a:xfrm>
            <a:off x="666430" y="5078832"/>
            <a:ext cx="10859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Conceitualizado por Robert C. Martin em 2000 e implementado por Michael </a:t>
            </a:r>
            <a:r>
              <a:rPr lang="pt-BR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Feathers</a:t>
            </a:r>
            <a:endParaRPr lang="pt-BR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0A2AE93A-109D-44A3-B8F9-B0E33661A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00" y="1409836"/>
            <a:ext cx="9084199" cy="344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EC6529-F362-4EE9-82B8-953B25EE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59" y="919790"/>
            <a:ext cx="8533477" cy="50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213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 - Benefícios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2783632" y="1583312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Estimula a criar softwares mais fáceis de manter e entender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6312024" y="156143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Mais flexíveis e sustentáveis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BCA013-56EB-46D9-A676-EE68BF203714}"/>
              </a:ext>
            </a:extLst>
          </p:cNvPr>
          <p:cNvSpPr/>
          <p:nvPr/>
        </p:nvSpPr>
        <p:spPr>
          <a:xfrm>
            <a:off x="4554862" y="39330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Diminui a complexidade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00660319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5872C6-029C-49FC-A313-ECDDF6E65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94753"/>
              </p:ext>
            </p:extLst>
          </p:nvPr>
        </p:nvGraphicFramePr>
        <p:xfrm>
          <a:off x="528969" y="1124744"/>
          <a:ext cx="8087311" cy="16598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7311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</a:tblGrid>
              <a:tr h="126605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138556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https://fi.ort.edu.uy/innovaportal/file/2032/1/design_principles.pdf</a:t>
                      </a:r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(White </a:t>
                      </a:r>
                      <a:r>
                        <a:rPr lang="pt-BR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paper</a:t>
                      </a:r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Robert C. Martin)</a:t>
                      </a: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https://www.baeldung.com/solid-principles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Qualidade de Código - SOLID</vt:lpstr>
      <vt:lpstr>Recapitulando...</vt:lpstr>
      <vt:lpstr>PowerPoint Presentation</vt:lpstr>
      <vt:lpstr>QUALIDADE DE CÓDIGO – SOLID</vt:lpstr>
      <vt:lpstr>QUALIDADE DE CÓDIGO – SOLID</vt:lpstr>
      <vt:lpstr>QUALIDADE DE CÓDIGO – SOLID - Benefícios</vt:lpstr>
      <vt:lpstr>PowerPoint Presentation</vt:lpstr>
      <vt:lpstr>REFERÊNCIAS BIBLIOGRÁFICAS</vt:lpstr>
      <vt:lpstr>Qualidade de código – SOLID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242</cp:revision>
  <dcterms:created xsi:type="dcterms:W3CDTF">2016-08-02T14:53:12Z</dcterms:created>
  <dcterms:modified xsi:type="dcterms:W3CDTF">2020-07-07T20:59:50Z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