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287" r:id="rId8"/>
    <p:sldId id="326" r:id="rId9"/>
    <p:sldId id="327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- Ciclo, Vantagens e Desvantagens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3431705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Definições de SOLID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312024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- Ciclo, Vantagens e Desvantagens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- Ciclo</a:t>
            </a:r>
          </a:p>
        </p:txBody>
      </p:sp>
      <p:pic>
        <p:nvPicPr>
          <p:cNvPr id="8" name="Picture 7" descr="A picture containing meter&#10;&#10;Description automatically generated">
            <a:extLst>
              <a:ext uri="{FF2B5EF4-FFF2-40B4-BE49-F238E27FC236}">
                <a16:creationId xmlns:a16="http://schemas.microsoft.com/office/drawing/2014/main" id="{85789275-878B-43FC-943C-D8F226E4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67" y="986334"/>
            <a:ext cx="5813661" cy="4885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- Vantagens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E44E98-A304-403E-8E4D-2A7042A6730E}"/>
              </a:ext>
            </a:extLst>
          </p:cNvPr>
          <p:cNvSpPr/>
          <p:nvPr/>
        </p:nvSpPr>
        <p:spPr>
          <a:xfrm>
            <a:off x="1518781" y="1268760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 do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 constante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simplicidade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aumentam a qualidade do código e do produto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9A831-110F-4524-9519-4D1C4A23998F}"/>
              </a:ext>
            </a:extLst>
          </p:cNvPr>
          <p:cNvSpPr/>
          <p:nvPr/>
        </p:nvSpPr>
        <p:spPr>
          <a:xfrm>
            <a:off x="4511824" y="1268760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Aumento de produtividade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pois simplifica o código,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necessidade de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debugs e retrabalho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D89B46-C90F-4923-BB87-8C48B0B0C0B2}"/>
              </a:ext>
            </a:extLst>
          </p:cNvPr>
          <p:cNvSpPr/>
          <p:nvPr/>
        </p:nvSpPr>
        <p:spPr>
          <a:xfrm>
            <a:off x="7504867" y="1268760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Auxilia no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componentes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77662-EB91-4698-99F9-C0717851F301}"/>
              </a:ext>
            </a:extLst>
          </p:cNvPr>
          <p:cNvSpPr/>
          <p:nvPr/>
        </p:nvSpPr>
        <p:spPr>
          <a:xfrm>
            <a:off x="1518781" y="3625533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Aumento significativo na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cobertura de código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E0EA09-942C-44A5-9848-91683FF428AA}"/>
              </a:ext>
            </a:extLst>
          </p:cNvPr>
          <p:cNvSpPr/>
          <p:nvPr/>
        </p:nvSpPr>
        <p:spPr>
          <a:xfrm>
            <a:off x="4511824" y="3625533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Meio caminho andado à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automação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testes e aderência ao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E14F22-EE46-4FDC-960F-93B27443016B}"/>
              </a:ext>
            </a:extLst>
          </p:cNvPr>
          <p:cNvSpPr/>
          <p:nvPr/>
        </p:nvSpPr>
        <p:spPr>
          <a:xfrm>
            <a:off x="7504867" y="3625533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Documentação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“viva”</a:t>
            </a:r>
          </a:p>
        </p:txBody>
      </p:sp>
    </p:spTree>
    <p:extLst>
      <p:ext uri="{BB962C8B-B14F-4D97-AF65-F5344CB8AC3E}">
        <p14:creationId xmlns:p14="http://schemas.microsoft.com/office/powerpoint/2010/main" val="15722857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- Desvantagens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B753E3-87D0-4BA7-819B-F976F971CBBD}"/>
              </a:ext>
            </a:extLst>
          </p:cNvPr>
          <p:cNvSpPr/>
          <p:nvPr/>
        </p:nvSpPr>
        <p:spPr>
          <a:xfrm>
            <a:off x="1537706" y="2348880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EF503F"/>
              </a:gs>
              <a:gs pos="100000">
                <a:srgbClr val="F9726F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latin typeface="Segoe UI" panose="020B0502040204020203" pitchFamily="34" charset="0"/>
                <a:cs typeface="Segoe UI" panose="020B0502040204020203" pitchFamily="34" charset="0"/>
              </a:rPr>
              <a:t>Cenário de teste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está entre os principais pontos de dificuldade no momento de aplicar TDD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1505BB-7014-4F37-8E60-0CCFCCAF1603}"/>
              </a:ext>
            </a:extLst>
          </p:cNvPr>
          <p:cNvSpPr/>
          <p:nvPr/>
        </p:nvSpPr>
        <p:spPr>
          <a:xfrm>
            <a:off x="4691844" y="2348880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EF503F"/>
              </a:gs>
              <a:gs pos="100000">
                <a:srgbClr val="F9726F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Overdose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de testes unitários o que aumenta a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dificuldade em manter</a:t>
            </a:r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AA3D85-6BB3-454A-8FE0-9FA40E842F90}"/>
              </a:ext>
            </a:extLst>
          </p:cNvPr>
          <p:cNvSpPr/>
          <p:nvPr/>
        </p:nvSpPr>
        <p:spPr>
          <a:xfrm>
            <a:off x="7845982" y="2348880"/>
            <a:ext cx="2808312" cy="216024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EF503F"/>
              </a:gs>
              <a:gs pos="100000">
                <a:srgbClr val="F9726F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Foco em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fazer, não </a:t>
            </a:r>
            <a:r>
              <a:rPr lang="pt-BR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fazer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(aí entra o BDD)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151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- Ciclo, Vantagens e Desvantagens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TDD - Ciclo, Vantagens e Desvantagens</vt:lpstr>
      <vt:lpstr>Recapitulando...</vt:lpstr>
      <vt:lpstr>PowerPoint Presentation</vt:lpstr>
      <vt:lpstr>TDD - Ciclo</vt:lpstr>
      <vt:lpstr>TDD - Vantagens</vt:lpstr>
      <vt:lpstr>TDD - Desvantagens</vt:lpstr>
      <vt:lpstr>PowerPoint Presentation</vt:lpstr>
      <vt:lpstr>REFERÊNCIAS BIBLIOGRÁFICAS</vt:lpstr>
      <vt:lpstr>TDD - Ciclo, Vantagens e Desvantagens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250</cp:revision>
  <dcterms:created xsi:type="dcterms:W3CDTF">2016-08-02T14:53:12Z</dcterms:created>
  <dcterms:modified xsi:type="dcterms:W3CDTF">2020-07-07T21:02:55Z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