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287" r:id="rId8"/>
    <p:sldId id="322" r:id="rId9"/>
    <p:sldId id="321" r:id="rId10"/>
    <p:sldId id="31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0C2FC-B554-41B9-B146-946E13444DBB}"/>
              </a:ext>
            </a:extLst>
          </p:cNvPr>
          <p:cNvSpPr/>
          <p:nvPr/>
        </p:nvSpPr>
        <p:spPr>
          <a:xfrm>
            <a:off x="3186350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vs BDD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064583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Double loop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1DA4D5-8E5D-40F3-9C82-6B0C445F518B}"/>
              </a:ext>
            </a:extLst>
          </p:cNvPr>
          <p:cNvGrpSpPr/>
          <p:nvPr/>
        </p:nvGrpSpPr>
        <p:grpSpPr>
          <a:xfrm>
            <a:off x="3263813" y="2944594"/>
            <a:ext cx="2292229" cy="1152128"/>
            <a:chOff x="3363320" y="3429000"/>
            <a:chExt cx="2292229" cy="11521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9558AB-518B-466D-B5F2-339DEDB45357}"/>
                </a:ext>
              </a:extLst>
            </p:cNvPr>
            <p:cNvSpPr/>
            <p:nvPr/>
          </p:nvSpPr>
          <p:spPr>
            <a:xfrm>
              <a:off x="3363320" y="3429000"/>
              <a:ext cx="1357333" cy="1152128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600" dirty="0"/>
                <a:t>TDD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21B390-EC40-47B2-835D-23AB0D5E5A3E}"/>
                </a:ext>
              </a:extLst>
            </p:cNvPr>
            <p:cNvSpPr/>
            <p:nvPr/>
          </p:nvSpPr>
          <p:spPr>
            <a:xfrm>
              <a:off x="4280614" y="3429000"/>
              <a:ext cx="1374935" cy="1152128"/>
            </a:xfrm>
            <a:prstGeom prst="ellipse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600" dirty="0"/>
                <a:t>BDD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C8E084-D956-4743-B86A-152BAE7B22D2}"/>
              </a:ext>
            </a:extLst>
          </p:cNvPr>
          <p:cNvSpPr/>
          <p:nvPr/>
        </p:nvSpPr>
        <p:spPr>
          <a:xfrm>
            <a:off x="1257794" y="1859339"/>
            <a:ext cx="904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Baby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uma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consiste sempre em fazer 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 mais simples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ou mais específica - apenas para o teste passar.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Falando em fazer o teste passar... não é possível, nem viável fazer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do teste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então é importante sempre fazer o teste falhar o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 rápido possível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 em seguida </a:t>
            </a:r>
            <a:r>
              <a:rPr lang="pt-BR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codificar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a </a:t>
            </a:r>
            <a:r>
              <a:rPr lang="pt-BR" b="1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refatorar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mais simples X </a:t>
            </a:r>
            <a:r>
              <a:rPr lang="pt-BR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mais simples.</a:t>
            </a:r>
          </a:p>
          <a:p>
            <a:pPr algn="just"/>
            <a:endParaRPr lang="pt-BR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A2CECF8-0955-43F5-AD8A-DBCBA931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122454"/>
            <a:ext cx="1413857" cy="14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 – Dicas!!!!!</a:t>
            </a:r>
          </a:p>
        </p:txBody>
      </p:sp>
      <p:pic>
        <p:nvPicPr>
          <p:cNvPr id="10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FDF7FCBF-6B05-4FFF-B251-ED4A0AD48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27587" r="3981"/>
          <a:stretch/>
        </p:blipFill>
        <p:spPr>
          <a:xfrm>
            <a:off x="3863752" y="3019013"/>
            <a:ext cx="4464496" cy="249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DDBF56C8-BE20-49F5-B916-EC012319BD59}"/>
              </a:ext>
            </a:extLst>
          </p:cNvPr>
          <p:cNvSpPr txBox="1"/>
          <p:nvPr/>
        </p:nvSpPr>
        <p:spPr>
          <a:xfrm>
            <a:off x="1406479" y="1207862"/>
            <a:ext cx="937904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o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ser solucionado se mostrar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complexo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“</a:t>
            </a:r>
            <a:r>
              <a:rPr lang="pt-BR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baby </a:t>
            </a:r>
            <a:r>
              <a:rPr lang="pt-BR" b="1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é uma sugestão muito bem-vinda.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experiência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vai trazer a melhor forma de caminhar, 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só nunca dê um passo maior que as pernas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12909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Baby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não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Office Theme</vt:lpstr>
      <vt:lpstr>TDD – Baby Steps ou não</vt:lpstr>
      <vt:lpstr>Recapitulando...</vt:lpstr>
      <vt:lpstr>PowerPoint Presentation</vt:lpstr>
      <vt:lpstr>TDD – Baby Steps ou não</vt:lpstr>
      <vt:lpstr>TDD – Baby Steps ou não – Dicas!!!!!</vt:lpstr>
      <vt:lpstr>PowerPoint Presentation</vt:lpstr>
      <vt:lpstr>REFERÊNCIAS BIBLIOGRÁFICAS</vt:lpstr>
      <vt:lpstr>TDD – Baby Steps ou não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254</cp:revision>
  <dcterms:created xsi:type="dcterms:W3CDTF">2016-08-02T14:53:12Z</dcterms:created>
  <dcterms:modified xsi:type="dcterms:W3CDTF">2020-07-06T22:14:49Z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