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Steps ou não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064583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Dicas sobre que passos dar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3071664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Conceituação sobre baby </a:t>
            </a:r>
            <a:r>
              <a:rPr lang="pt-BR" b="1" dirty="0" err="1"/>
              <a:t>steps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6F95B03-7CB3-4C04-BE20-C49BE6183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07" y="3520658"/>
            <a:ext cx="765785" cy="7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4036398" y="1255079"/>
            <a:ext cx="3485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Cuidar dos testes é primordial.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58AEBA8-0414-4422-A3B2-C9AC63FD3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"/>
          <a:stretch/>
        </p:blipFill>
        <p:spPr>
          <a:xfrm>
            <a:off x="3229747" y="2132856"/>
            <a:ext cx="5098500" cy="361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1098478" y="1487456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é código, seja ele de produção ou de teste, por isso, toda boa técnica de codificação deve ser aplicada em ambos.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girl, photo, child, person&#10;&#10;Description automatically generated">
            <a:extLst>
              <a:ext uri="{FF2B5EF4-FFF2-40B4-BE49-F238E27FC236}">
                <a16:creationId xmlns:a16="http://schemas.microsoft.com/office/drawing/2014/main" id="{CA5374B6-5D59-46DB-A5A3-6194BF90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2" y="2636912"/>
            <a:ext cx="4382112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039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 – Para pensar!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695400" y="1679697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exemplo, se há mais de um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mesmo teste, provavelmente, este é um feedback que o seu código, que irá para produção, pode estar com problemas.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9A5E91-3982-4A47-A7A0-07F1AD405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54" y="3698833"/>
            <a:ext cx="525158" cy="52515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896296A-A3EF-4687-ABE0-28036D40768F}"/>
              </a:ext>
            </a:extLst>
          </p:cNvPr>
          <p:cNvSpPr/>
          <p:nvPr/>
        </p:nvSpPr>
        <p:spPr>
          <a:xfrm>
            <a:off x="4655840" y="3499747"/>
            <a:ext cx="6307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425" indent="-285750" algn="just"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Manutenção no código de produção que leva 5 minutos, mas para ajustar os testes leva 1 hora. O que isso nos mostra? Nesse caso, devemos negligenciar os testes?</a:t>
            </a:r>
          </a:p>
        </p:txBody>
      </p:sp>
    </p:spTree>
    <p:extLst>
      <p:ext uri="{BB962C8B-B14F-4D97-AF65-F5344CB8AC3E}">
        <p14:creationId xmlns:p14="http://schemas.microsoft.com/office/powerpoint/2010/main" val="27206387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TDD – Qualidade no código dos testes</vt:lpstr>
      <vt:lpstr>Recapitulando...</vt:lpstr>
      <vt:lpstr>PowerPoint Presentation</vt:lpstr>
      <vt:lpstr>TDD – Qualidade no código dos testes</vt:lpstr>
      <vt:lpstr>TDD – Qualidade no código dos testes</vt:lpstr>
      <vt:lpstr>TDD – Qualidade no código dos testes – Para pensar!</vt:lpstr>
      <vt:lpstr>PowerPoint Presentation</vt:lpstr>
      <vt:lpstr>REFERÊNCIAS BIBLIOGRÁFICAS</vt:lpstr>
      <vt:lpstr>TDD – Qualidade no código dos testes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254</cp:revision>
  <dcterms:created xsi:type="dcterms:W3CDTF">2016-08-02T14:53:12Z</dcterms:created>
  <dcterms:modified xsi:type="dcterms:W3CDTF">2020-07-06T22:10:46Z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