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4" r:id="rId6"/>
    <p:sldId id="300" r:id="rId7"/>
    <p:sldId id="287" r:id="rId8"/>
    <p:sldId id="331" r:id="rId9"/>
    <p:sldId id="321" r:id="rId10"/>
    <p:sldId id="31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ousdelivery.com/" TargetMode="External"/><Relationship Id="rId2" Type="http://schemas.openxmlformats.org/officeDocument/2006/relationships/hyperlink" Target="https://docs.sonarqube.org/6.7/MetricDefinitions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577064" cy="1408451"/>
          </a:xfrm>
        </p:spPr>
        <p:txBody>
          <a:bodyPr/>
          <a:lstStyle/>
          <a:p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Clean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b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ser eficaz?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 Técnico, Clean Code e Refatoração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D433C-7C28-4B20-A8FD-DB1A48D99E1E}"/>
              </a:ext>
            </a:extLst>
          </p:cNvPr>
          <p:cNvSpPr/>
          <p:nvPr/>
        </p:nvSpPr>
        <p:spPr>
          <a:xfrm>
            <a:off x="6095999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Refatoração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FD9DF7-73FF-4E9C-834B-627803D685EF}"/>
              </a:ext>
            </a:extLst>
          </p:cNvPr>
          <p:cNvSpPr/>
          <p:nvPr/>
        </p:nvSpPr>
        <p:spPr>
          <a:xfrm>
            <a:off x="767408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Débito técnico</a:t>
            </a:r>
          </a:p>
          <a:p>
            <a:pPr algn="ctr"/>
            <a:endParaRPr lang="pt-BR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6DEF89-3BBD-4D58-9841-0C2C42C8DBF6}"/>
              </a:ext>
            </a:extLst>
          </p:cNvPr>
          <p:cNvSpPr/>
          <p:nvPr/>
        </p:nvSpPr>
        <p:spPr>
          <a:xfrm>
            <a:off x="343170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Clean </a:t>
            </a:r>
            <a:r>
              <a:rPr lang="pt-BR" b="1" dirty="0" err="1"/>
              <a:t>Code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8853B2-6594-44B4-BF09-31A279D7AA43}"/>
              </a:ext>
            </a:extLst>
          </p:cNvPr>
          <p:cNvSpPr/>
          <p:nvPr/>
        </p:nvSpPr>
        <p:spPr>
          <a:xfrm>
            <a:off x="876029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Técnicas de </a:t>
            </a:r>
            <a:r>
              <a:rPr lang="pt-BR" b="1" dirty="0" err="1"/>
              <a:t>Refatoração</a:t>
            </a:r>
            <a:endParaRPr lang="pt-BR" b="1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Como ser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eficar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SER EFICAZ?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10" descr="A picture containing photo, man, sign, food&#10;&#10;Description automatically generated">
            <a:extLst>
              <a:ext uri="{FF2B5EF4-FFF2-40B4-BE49-F238E27FC236}">
                <a16:creationId xmlns:a16="http://schemas.microsoft.com/office/drawing/2014/main" id="{4F35C221-2E17-4FCA-8A77-72BF5F62B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1"/>
          <a:stretch/>
        </p:blipFill>
        <p:spPr>
          <a:xfrm>
            <a:off x="7683926" y="4005064"/>
            <a:ext cx="3812674" cy="207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4" descr="A picture containing person, building, man, indoor&#10;&#10;Description automatically generated">
            <a:extLst>
              <a:ext uri="{FF2B5EF4-FFF2-40B4-BE49-F238E27FC236}">
                <a16:creationId xmlns:a16="http://schemas.microsoft.com/office/drawing/2014/main" id="{C44FDC2C-3B71-41C7-9C90-0BD4EB50B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047900"/>
            <a:ext cx="3315579" cy="2187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FF7A36F-4E54-439A-8C7E-A2F53CAD0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"/>
          <a:stretch/>
        </p:blipFill>
        <p:spPr>
          <a:xfrm>
            <a:off x="3793386" y="1974761"/>
            <a:ext cx="3971223" cy="2908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chave da questão é: MÉTRICA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EC98344-20B2-49FF-9F19-F9FBCB6826A0}"/>
              </a:ext>
            </a:extLst>
          </p:cNvPr>
          <p:cNvSpPr txBox="1"/>
          <p:nvPr/>
        </p:nvSpPr>
        <p:spPr>
          <a:xfrm>
            <a:off x="2207568" y="1428452"/>
            <a:ext cx="7138465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abordagem deve ser baseada em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software.</a:t>
            </a:r>
          </a:p>
          <a:p>
            <a:pPr algn="just"/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métricas podem medir inúmeras características de software: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segurança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</a:t>
            </a:r>
          </a:p>
          <a:p>
            <a:pPr algn="just"/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que se refere ao código e sua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 foco estará nas métricas relacionadas aos atributos de qualidade, tais como: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tamanho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manutenibilidade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confiabilidade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duplicidade</a:t>
            </a:r>
          </a:p>
        </p:txBody>
      </p:sp>
      <p:pic>
        <p:nvPicPr>
          <p:cNvPr id="8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4A4ECF4-28EB-41BB-8294-01FAFDD1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4" y="4704327"/>
            <a:ext cx="1313992" cy="1313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6" descr="A white and black tiled wall&#10;&#10;Description automatically generated">
            <a:extLst>
              <a:ext uri="{FF2B5EF4-FFF2-40B4-BE49-F238E27FC236}">
                <a16:creationId xmlns:a16="http://schemas.microsoft.com/office/drawing/2014/main" id="{C2FECB1F-F8C5-47F6-B632-5C5826BA9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608057"/>
            <a:ext cx="1024492" cy="1024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7" descr="A picture containing object, plate&#10;&#10;Description automatically generated">
            <a:extLst>
              <a:ext uri="{FF2B5EF4-FFF2-40B4-BE49-F238E27FC236}">
                <a16:creationId xmlns:a16="http://schemas.microsoft.com/office/drawing/2014/main" id="{267CFE37-F4AA-4411-9518-9F4C7ADDC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785934"/>
            <a:ext cx="948884" cy="668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28607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83301"/>
              </p:ext>
            </p:extLst>
          </p:nvPr>
        </p:nvGraphicFramePr>
        <p:xfrm>
          <a:off x="528969" y="1124744"/>
          <a:ext cx="10859140" cy="28083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518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3923957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229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2485392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https://docs.sonarqube.org/6.7/MetricDefinitions.html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https://continuousdelivery.com/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F4E019F-0C38-4B86-A784-A9A405633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743740"/>
            <a:ext cx="1444948" cy="19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376644" cy="1944216"/>
          </a:xfrm>
        </p:spPr>
        <p:txBody>
          <a:bodyPr/>
          <a:lstStyle/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- Como ser eficaz?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Refatoração e Clean Code Como ser eficaz?</vt:lpstr>
      <vt:lpstr>Recapitulando...</vt:lpstr>
      <vt:lpstr>PowerPoint Presentation</vt:lpstr>
      <vt:lpstr>COMO SER EFICAZ?</vt:lpstr>
      <vt:lpstr>A chave da questão é: MÉTRICA</vt:lpstr>
      <vt:lpstr>PowerPoint Presentation</vt:lpstr>
      <vt:lpstr>REFERÊNCIAS BIBLIOGRÁFICAS</vt:lpstr>
      <vt:lpstr>Refatoração e Clean Code - Como ser eficaz?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283</cp:revision>
  <dcterms:created xsi:type="dcterms:W3CDTF">2016-08-02T14:53:12Z</dcterms:created>
  <dcterms:modified xsi:type="dcterms:W3CDTF">2020-07-07T20:54:12Z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