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3"/>
  </p:notesMasterIdLst>
  <p:handoutMasterIdLst>
    <p:handoutMasterId r:id="rId14"/>
  </p:handoutMasterIdLst>
  <p:sldIdLst>
    <p:sldId id="285" r:id="rId5"/>
    <p:sldId id="268" r:id="rId6"/>
    <p:sldId id="324" r:id="rId7"/>
    <p:sldId id="300" r:id="rId8"/>
    <p:sldId id="326" r:id="rId9"/>
    <p:sldId id="291" r:id="rId10"/>
    <p:sldId id="327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2" r:id="rId13"/>
    <p:sldLayoutId id="2147483683" r:id="rId14"/>
    <p:sldLayoutId id="2147483661" r:id="rId15"/>
    <p:sldLayoutId id="2147483650" r:id="rId16"/>
    <p:sldLayoutId id="2147483662" r:id="rId17"/>
    <p:sldLayoutId id="2147483663" r:id="rId18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ur02.safelinks.protection.outlook.com/?url=https%3A%2F%2Fconfluence.intraservice.corp%2Fx%2FPxy1Gw&amp;data=02%7C01%7C%7Cdd912e9a2404437c9d1508d82286b88d%7C55a2bc67aec14ad29a9c5b2457b91dcd%7C0%7C0%7C637297309310823715&amp;sdata=CkCe4V91rz6wn4cKZqjno7UfXsG%2FAYlpFjykZu6fMyk%3D&amp;reserved=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ur02.safelinks.protection.outlook.com/?url=https%3A%2F%2Fconfluence.intraservice.corp%2Fx%2FpCC1Gw&amp;data=02%7C01%7C%7Cdd912e9a2404437c9d1508d82286b88d%7C55a2bc67aec14ad29a9c5b2457b91dcd%7C0%7C0%7C637297309310833665&amp;sdata=6tSUUwKEfHdAOHoNXFwDgtOXXVA42KCbQtlbHJYJ5jE%3D&amp;reserved=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eur02.safelinks.protection.outlook.com/?url=https%3A%2F%2Fconfluence.intraservice.corp%2Fx%2Faya1Gw&amp;data=02%7C01%7C%7Cdd912e9a2404437c9d1508d82286b88d%7C55a2bc67aec14ad29a9c5b2457b91dcd%7C0%7C0%7C637297309310843622&amp;sdata=tO8lG%2BqDx51SSt3ESySk0iPMDj2RGvZjAToAm9wJUTU%3D&amp;reserved=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eur02.safelinks.protection.outlook.com/?url=https%3A%2F%2Fconfluence.intraservice.corp%2Fx%2FwCC1Gw&amp;data=02%7C01%7C%7Cdd912e9a2404437c9d1508d82286b88d%7C55a2bc67aec14ad29a9c5b2457b91dcd%7C0%7C0%7C637297309310843622&amp;sdata=SfwAUGBYx2%2FqmqYEwuaQMUFmSBGAWqNsY1RDvfRQv2s%3D&amp;reserved=0" TargetMode="External"/><Relationship Id="rId5" Type="http://schemas.openxmlformats.org/officeDocument/2006/relationships/hyperlink" Target="https://eur02.safelinks.protection.outlook.com/?url=https%3A%2F%2Fconfluence.intraservice.corp%2Fx%2FrCC1Gw&amp;data=02%7C01%7C%7Cdd912e9a2404437c9d1508d82286b88d%7C55a2bc67aec14ad29a9c5b2457b91dcd%7C0%7C0%7C637297309310833665&amp;sdata=Nns2iobfjqwapJqsngtvJQZtMLuDUjAQDu2MOUmr1aw%3D&amp;reserved=0" TargetMode="External"/><Relationship Id="rId4" Type="http://schemas.openxmlformats.org/officeDocument/2006/relationships/hyperlink" Target="https://eur02.safelinks.protection.outlook.com/?url=https%3A%2F%2Fconfluence.intraservice.corp%2Fx%2FqiC1Gw&amp;data=02%7C01%7C%7Cdd912e9a2404437c9d1508d82286b88d%7C55a2bc67aec14ad29a9c5b2457b91dcd%7C0%7C0%7C637297309310833665&amp;sdata=V6IV1VxboIGnjK8Yf275hVX7ZLZYr%2B%2Fp8QCH1WZX5q0%3D&amp;reserved=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8352928" cy="1408451"/>
          </a:xfrm>
        </p:spPr>
        <p:txBody>
          <a:bodyPr/>
          <a:lstStyle/>
          <a:p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6901"/>
            <a:ext cx="4680520" cy="63985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Considerações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finais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7" descr="A close up of a card&#10;&#10;Description automatically generated">
            <a:extLst>
              <a:ext uri="{FF2B5EF4-FFF2-40B4-BE49-F238E27FC236}">
                <a16:creationId xmlns:a16="http://schemas.microsoft.com/office/drawing/2014/main" id="{F2A50690-7638-40E2-9C52-73AEB63659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85" y="888825"/>
            <a:ext cx="3384376" cy="22494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Considerações Finais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8A061D-149F-4765-84C7-707006F60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835" y="3740025"/>
            <a:ext cx="3384376" cy="238034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E6C53A5-5048-4EE8-83F4-6C2E3C149B8C}"/>
              </a:ext>
            </a:extLst>
          </p:cNvPr>
          <p:cNvGrpSpPr/>
          <p:nvPr/>
        </p:nvGrpSpPr>
        <p:grpSpPr>
          <a:xfrm>
            <a:off x="980090" y="3801807"/>
            <a:ext cx="2565382" cy="2256779"/>
            <a:chOff x="6964452" y="980728"/>
            <a:chExt cx="2565382" cy="2256779"/>
          </a:xfrm>
        </p:grpSpPr>
        <p:pic>
          <p:nvPicPr>
            <p:cNvPr id="4" name="Picture 3" descr="A picture containing clock, meter&#10;&#10;Description automatically generated">
              <a:extLst>
                <a:ext uri="{FF2B5EF4-FFF2-40B4-BE49-F238E27FC236}">
                  <a16:creationId xmlns:a16="http://schemas.microsoft.com/office/drawing/2014/main" id="{F661D7F4-DDB7-4132-BC4B-16FD828BA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7860" y="980728"/>
              <a:ext cx="1918567" cy="1918567"/>
            </a:xfrm>
            <a:prstGeom prst="flowChartConnector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8DA764-9765-4E58-A291-4CEF81EF261F}"/>
                </a:ext>
              </a:extLst>
            </p:cNvPr>
            <p:cNvSpPr txBox="1"/>
            <p:nvPr/>
          </p:nvSpPr>
          <p:spPr>
            <a:xfrm>
              <a:off x="6964452" y="2898953"/>
              <a:ext cx="2565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 err="1">
                  <a:solidFill>
                    <a:srgbClr val="12327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Refatoração</a:t>
              </a:r>
              <a:r>
                <a:rPr lang="pt-BR" sz="1600" b="1" dirty="0">
                  <a:solidFill>
                    <a:srgbClr val="12327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Clean </a:t>
              </a:r>
              <a:r>
                <a:rPr lang="pt-BR" sz="1600" b="1" dirty="0" err="1">
                  <a:solidFill>
                    <a:srgbClr val="12327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Code</a:t>
              </a:r>
              <a:endParaRPr lang="pt-BR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3CA5A2-2927-4629-B054-D8487AEA6CD7}"/>
              </a:ext>
            </a:extLst>
          </p:cNvPr>
          <p:cNvGrpSpPr/>
          <p:nvPr/>
        </p:nvGrpSpPr>
        <p:grpSpPr>
          <a:xfrm>
            <a:off x="5083518" y="4109229"/>
            <a:ext cx="1609328" cy="2033308"/>
            <a:chOff x="5285720" y="4070437"/>
            <a:chExt cx="1609328" cy="2033308"/>
          </a:xfrm>
        </p:grpSpPr>
        <p:pic>
          <p:nvPicPr>
            <p:cNvPr id="9" name="Picture 8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E0ED6364-3E3C-4789-9FAF-F53DBCD10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720" y="4070437"/>
              <a:ext cx="1609328" cy="16093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E5E284C-41F6-49F2-9D77-C4952B7AF0BD}"/>
                </a:ext>
              </a:extLst>
            </p:cNvPr>
            <p:cNvSpPr txBox="1"/>
            <p:nvPr/>
          </p:nvSpPr>
          <p:spPr>
            <a:xfrm>
              <a:off x="5554242" y="5765191"/>
              <a:ext cx="1072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12327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Métricas</a:t>
              </a:r>
            </a:p>
          </p:txBody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9ED747-23A5-4143-A6F3-2A25C3857B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7" r="13267" b="47828"/>
          <a:stretch/>
        </p:blipFill>
        <p:spPr>
          <a:xfrm>
            <a:off x="1423684" y="757935"/>
            <a:ext cx="4464497" cy="238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46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Confluence B3</a:t>
            </a: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1BBCD6D-BE39-46C8-B245-5AAE6002A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98" y="928194"/>
            <a:ext cx="9245404" cy="5001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A4894B-D56F-49C9-8185-28F0EB070491}"/>
              </a:ext>
            </a:extLst>
          </p:cNvPr>
          <p:cNvSpPr/>
          <p:nvPr/>
        </p:nvSpPr>
        <p:spPr>
          <a:xfrm>
            <a:off x="6360702" y="3325634"/>
            <a:ext cx="5455483" cy="576064"/>
          </a:xfrm>
          <a:prstGeom prst="round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2000"/>
                </a:schemeClr>
              </a:gs>
              <a:gs pos="35000">
                <a:schemeClr val="accent6">
                  <a:tint val="37000"/>
                  <a:satMod val="300000"/>
                  <a:alpha val="48000"/>
                </a:schemeClr>
              </a:gs>
              <a:gs pos="100000">
                <a:schemeClr val="accent6">
                  <a:tint val="15000"/>
                  <a:satMod val="350000"/>
                  <a:alpha val="46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CONFLUENCE B3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80B01-7E87-4AAC-B9C9-EE43A6F4D864}"/>
              </a:ext>
            </a:extLst>
          </p:cNvPr>
          <p:cNvSpPr/>
          <p:nvPr/>
        </p:nvSpPr>
        <p:spPr>
          <a:xfrm>
            <a:off x="6360702" y="3429000"/>
            <a:ext cx="556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XP Home: </a:t>
            </a:r>
            <a:r>
              <a:rPr lang="pt-BR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https://confluence.intraservice.corp/x/Pxy1Gw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717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1204EB-B527-46DE-AD06-66C5AA6CA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299" y="475230"/>
            <a:ext cx="5835398" cy="590753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FA8D3E-973A-49CF-A2A6-8F87C93FDA59}"/>
              </a:ext>
            </a:extLst>
          </p:cNvPr>
          <p:cNvSpPr/>
          <p:nvPr/>
        </p:nvSpPr>
        <p:spPr>
          <a:xfrm>
            <a:off x="266057" y="5254461"/>
            <a:ext cx="5455483" cy="576064"/>
          </a:xfrm>
          <a:prstGeom prst="round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2000"/>
                </a:schemeClr>
              </a:gs>
              <a:gs pos="35000">
                <a:schemeClr val="accent6">
                  <a:tint val="37000"/>
                  <a:satMod val="300000"/>
                  <a:alpha val="48000"/>
                </a:schemeClr>
              </a:gs>
              <a:gs pos="100000">
                <a:schemeClr val="accent6">
                  <a:tint val="15000"/>
                  <a:satMod val="350000"/>
                  <a:alpha val="46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CONFLUENCE B3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43730-C57C-472D-A101-EB064425D63E}"/>
              </a:ext>
            </a:extLst>
          </p:cNvPr>
          <p:cNvSpPr/>
          <p:nvPr/>
        </p:nvSpPr>
        <p:spPr>
          <a:xfrm>
            <a:off x="349428" y="5373216"/>
            <a:ext cx="5372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Treinamentos: </a:t>
            </a:r>
            <a:r>
              <a:rPr lang="pt-BR" sz="1600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https://confluence.intraservice.corp/x/pCC1Gw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630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98016A-8356-47FF-ACFD-11A37849DF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256649"/>
            <a:ext cx="1307725" cy="1307725"/>
          </a:xfrm>
          <a:prstGeom prst="rect">
            <a:avLst/>
          </a:prstGeom>
        </p:spPr>
      </p:pic>
      <p:pic>
        <p:nvPicPr>
          <p:cNvPr id="11" name="Picture 10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DCDED0A-7FBE-452A-A4AC-75590B5057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613" y="1256649"/>
            <a:ext cx="1990965" cy="130502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C39E96-0B69-4CD5-9763-E87EB7026759}"/>
              </a:ext>
            </a:extLst>
          </p:cNvPr>
          <p:cNvSpPr/>
          <p:nvPr/>
        </p:nvSpPr>
        <p:spPr>
          <a:xfrm>
            <a:off x="1595500" y="1052736"/>
            <a:ext cx="9001000" cy="4536504"/>
          </a:xfrm>
          <a:prstGeom prst="round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2000"/>
                </a:schemeClr>
              </a:gs>
              <a:gs pos="35000">
                <a:schemeClr val="accent6">
                  <a:tint val="37000"/>
                  <a:satMod val="300000"/>
                  <a:alpha val="48000"/>
                </a:schemeClr>
              </a:gs>
              <a:gs pos="100000">
                <a:schemeClr val="accent6">
                  <a:tint val="15000"/>
                  <a:satMod val="350000"/>
                  <a:alpha val="46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CONFLUENCE B3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3402E8-6178-440B-B47E-ABC6BEB8B675}"/>
              </a:ext>
            </a:extLst>
          </p:cNvPr>
          <p:cNvSpPr/>
          <p:nvPr/>
        </p:nvSpPr>
        <p:spPr>
          <a:xfrm>
            <a:off x="2579694" y="2881389"/>
            <a:ext cx="70326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Dev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Team: </a:t>
            </a:r>
            <a:r>
              <a:rPr lang="pt-BR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https://confluence.intraservice.corp/x/qiC1Gw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Stakeholders: </a:t>
            </a:r>
            <a:r>
              <a:rPr lang="pt-BR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5"/>
              </a:rPr>
              <a:t>https://confluence.intraservice.corp/x/rCC1Gw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Material complementar: </a:t>
            </a:r>
            <a:r>
              <a:rPr lang="pt-BR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6"/>
              </a:rPr>
              <a:t>https://confluence.intraservice.corp/x/wCC1Gw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Refatoração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/ Clean 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Code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 </a:t>
            </a:r>
            <a:r>
              <a:rPr lang="pt-BR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7"/>
              </a:rPr>
              <a:t>https://confluence.intraservice.corp/x/aya1Gw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9263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9000380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Treinamento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Dev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Team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Segoe UI</vt:lpstr>
      <vt:lpstr>Office Theme</vt:lpstr>
      <vt:lpstr>Treinamento Dev Team</vt:lpstr>
      <vt:lpstr>PowerPoint Presentation</vt:lpstr>
      <vt:lpstr>Considerações Finais</vt:lpstr>
      <vt:lpstr>PowerPoint Presentation</vt:lpstr>
      <vt:lpstr>CONFLUENCE B3</vt:lpstr>
      <vt:lpstr>CONFLUENCE B3</vt:lpstr>
      <vt:lpstr>CONFLUENCE B3</vt:lpstr>
      <vt:lpstr>Treinamento Dev Team 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217</cp:revision>
  <dcterms:created xsi:type="dcterms:W3CDTF">2016-08-02T14:53:12Z</dcterms:created>
  <dcterms:modified xsi:type="dcterms:W3CDTF">2020-07-07T21:47:44Z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