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56" r:id="rId3"/>
    <p:sldId id="259" r:id="rId4"/>
    <p:sldId id="260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4F81BD"/>
    <a:srgbClr val="99FF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F7153-AE13-4F22-9F6B-1DF8DFAD05C8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47450-97F3-47B3-BFD2-7BA75B0BE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93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CBA7-8080-412B-84FE-E3F49549FA5F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77B8-C010-44E9-9C42-EC8A57D0A0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39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CBA7-8080-412B-84FE-E3F49549FA5F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77B8-C010-44E9-9C42-EC8A57D0A0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68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CBA7-8080-412B-84FE-E3F49549FA5F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77B8-C010-44E9-9C42-EC8A57D0A0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CBA7-8080-412B-84FE-E3F49549FA5F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77B8-C010-44E9-9C42-EC8A57D0A0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79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CBA7-8080-412B-84FE-E3F49549FA5F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77B8-C010-44E9-9C42-EC8A57D0A0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40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CBA7-8080-412B-84FE-E3F49549FA5F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77B8-C010-44E9-9C42-EC8A57D0A0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29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CBA7-8080-412B-84FE-E3F49549FA5F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77B8-C010-44E9-9C42-EC8A57D0A0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22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CBA7-8080-412B-84FE-E3F49549FA5F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77B8-C010-44E9-9C42-EC8A57D0A0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42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CBA7-8080-412B-84FE-E3F49549FA5F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77B8-C010-44E9-9C42-EC8A57D0A0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94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CBA7-8080-412B-84FE-E3F49549FA5F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77B8-C010-44E9-9C42-EC8A57D0A0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492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3CBA7-8080-412B-84FE-E3F49549FA5F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77B8-C010-44E9-9C42-EC8A57D0A0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79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3CBA7-8080-412B-84FE-E3F49549FA5F}" type="datetimeFigureOut">
              <a:rPr lang="pt-BR" smtClean="0"/>
              <a:t>01/02/2021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277B8-C010-44E9-9C42-EC8A57D0A0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85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7.png"/><Relationship Id="rId2" Type="http://schemas.openxmlformats.org/officeDocument/2006/relationships/image" Target="../media/image11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6.png"/><Relationship Id="rId5" Type="http://schemas.openxmlformats.org/officeDocument/2006/relationships/image" Target="../media/image14.png"/><Relationship Id="rId15" Type="http://schemas.openxmlformats.org/officeDocument/2006/relationships/image" Target="../media/image21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516584" y="1841185"/>
            <a:ext cx="49320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Pipeline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Deployment;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CodeCommit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CodeBuild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CodeDeploy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EC2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Gateway +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LambdaFunction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s3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bucket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Infra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Kineses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Firehouse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s3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bucket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LambdaFunction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ElasticSearch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Kibana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314" y="3016101"/>
            <a:ext cx="623661" cy="728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196" y="3964844"/>
            <a:ext cx="486948" cy="711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555" y="4070764"/>
            <a:ext cx="498862" cy="73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748" y="4718547"/>
            <a:ext cx="603826" cy="76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075" y="5132620"/>
            <a:ext cx="587031" cy="540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794" y="3804375"/>
            <a:ext cx="768477" cy="73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756" y="5077320"/>
            <a:ext cx="770476" cy="59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920" y="3155428"/>
            <a:ext cx="588832" cy="57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893" y="3099862"/>
            <a:ext cx="437156" cy="700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613" y="4229956"/>
            <a:ext cx="475612" cy="580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Nuvem 15"/>
          <p:cNvSpPr/>
          <p:nvPr/>
        </p:nvSpPr>
        <p:spPr>
          <a:xfrm>
            <a:off x="3760181" y="2517409"/>
            <a:ext cx="5703680" cy="3691274"/>
          </a:xfrm>
          <a:prstGeom prst="cloud">
            <a:avLst/>
          </a:prstGeom>
          <a:solidFill>
            <a:srgbClr val="A6A6A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Quais tecnologias e ferramentas </a:t>
            </a:r>
            <a:r>
              <a:rPr lang="pt-BR" dirty="0" smtClean="0"/>
              <a:t>envolvidas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861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626302" y="2910461"/>
            <a:ext cx="6042041" cy="2822795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916" y="2427371"/>
            <a:ext cx="2947393" cy="90389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731" y="3266111"/>
            <a:ext cx="852572" cy="99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268" y="3177789"/>
            <a:ext cx="784789" cy="114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018" y="3126485"/>
            <a:ext cx="803991" cy="117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tângulo de cantos arredondados 8"/>
          <p:cNvSpPr/>
          <p:nvPr/>
        </p:nvSpPr>
        <p:spPr>
          <a:xfrm>
            <a:off x="1895899" y="3126485"/>
            <a:ext cx="985476" cy="23395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56689"/>
            <a:ext cx="942884" cy="942884"/>
          </a:xfrm>
          <a:prstGeom prst="rect">
            <a:avLst/>
          </a:prstGeom>
        </p:spPr>
      </p:pic>
      <p:cxnSp>
        <p:nvCxnSpPr>
          <p:cNvPr id="11" name="Conector angulado 10"/>
          <p:cNvCxnSpPr>
            <a:stCxn id="10" idx="2"/>
            <a:endCxn id="9" idx="1"/>
          </p:cNvCxnSpPr>
          <p:nvPr/>
        </p:nvCxnSpPr>
        <p:spPr>
          <a:xfrm rot="16200000" flipH="1">
            <a:off x="799127" y="3199471"/>
            <a:ext cx="1596670" cy="59687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956943" y="3621713"/>
            <a:ext cx="5220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335" y="4327185"/>
            <a:ext cx="857414" cy="974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tângulo de cantos arredondados 15"/>
          <p:cNvSpPr/>
          <p:nvPr/>
        </p:nvSpPr>
        <p:spPr>
          <a:xfrm>
            <a:off x="6306823" y="3126485"/>
            <a:ext cx="892658" cy="19464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cxnSp>
        <p:nvCxnSpPr>
          <p:cNvPr id="17" name="Conector de seta reta 16"/>
          <p:cNvCxnSpPr/>
          <p:nvPr/>
        </p:nvCxnSpPr>
        <p:spPr>
          <a:xfrm>
            <a:off x="4362663" y="3571035"/>
            <a:ext cx="5220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5663178" y="3571035"/>
            <a:ext cx="410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1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338" y="4448762"/>
            <a:ext cx="816706" cy="751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Conector angulado 45"/>
          <p:cNvCxnSpPr>
            <a:stCxn id="7" idx="2"/>
            <a:endCxn id="44" idx="0"/>
          </p:cNvCxnSpPr>
          <p:nvPr/>
        </p:nvCxnSpPr>
        <p:spPr>
          <a:xfrm rot="5400000">
            <a:off x="3642135" y="4122233"/>
            <a:ext cx="125085" cy="5279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021" y="1705240"/>
            <a:ext cx="801214" cy="897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803" y="4149080"/>
            <a:ext cx="869386" cy="829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Conector reto 22"/>
          <p:cNvCxnSpPr>
            <a:stCxn id="1026" idx="2"/>
            <a:endCxn id="16" idx="0"/>
          </p:cNvCxnSpPr>
          <p:nvPr/>
        </p:nvCxnSpPr>
        <p:spPr>
          <a:xfrm>
            <a:off x="6735628" y="2602897"/>
            <a:ext cx="17524" cy="523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2098476" y="611396"/>
            <a:ext cx="4545411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pt-BR" dirty="0"/>
              <a:t>Desenho da arquitetura funcional da </a:t>
            </a:r>
            <a:r>
              <a:rPr lang="pt-BR" dirty="0" smtClean="0"/>
              <a:t>aplicação</a:t>
            </a:r>
            <a:endParaRPr lang="pt-BR" dirty="0"/>
          </a:p>
        </p:txBody>
      </p:sp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73" y="3208253"/>
            <a:ext cx="742207" cy="940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75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33" y="2878227"/>
            <a:ext cx="1307675" cy="1010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861" y="5118093"/>
            <a:ext cx="999383" cy="97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773" y="5301208"/>
            <a:ext cx="715863" cy="751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Retângulo de cantos arredondados 121"/>
          <p:cNvSpPr/>
          <p:nvPr/>
        </p:nvSpPr>
        <p:spPr>
          <a:xfrm rot="5400000">
            <a:off x="6136657" y="4584980"/>
            <a:ext cx="1072416" cy="208823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188" y="2878227"/>
            <a:ext cx="817894" cy="99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Picture 1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399" y="3609265"/>
            <a:ext cx="741953" cy="1188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Conector angulado 33"/>
          <p:cNvCxnSpPr>
            <a:stCxn id="1031" idx="3"/>
            <a:endCxn id="127" idx="3"/>
          </p:cNvCxnSpPr>
          <p:nvPr/>
        </p:nvCxnSpPr>
        <p:spPr>
          <a:xfrm>
            <a:off x="6335082" y="3377084"/>
            <a:ext cx="1405270" cy="826374"/>
          </a:xfrm>
          <a:prstGeom prst="bentConnector3">
            <a:avLst>
              <a:gd name="adj1" fmla="val 1162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angulado 37"/>
          <p:cNvCxnSpPr>
            <a:stCxn id="127" idx="1"/>
          </p:cNvCxnSpPr>
          <p:nvPr/>
        </p:nvCxnSpPr>
        <p:spPr>
          <a:xfrm rot="10800000" flipV="1">
            <a:off x="6695813" y="4203457"/>
            <a:ext cx="302587" cy="6828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1680554" y="620688"/>
            <a:ext cx="6042039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pt-BR" dirty="0" smtClean="0"/>
              <a:t>Desenho da arquitetura funcional da aplicação / Infraestrutura</a:t>
            </a:r>
            <a:endParaRPr lang="pt-BR" dirty="0"/>
          </a:p>
        </p:txBody>
      </p:sp>
      <p:sp>
        <p:nvSpPr>
          <p:cNvPr id="47" name="Retângulo de cantos arredondados 46"/>
          <p:cNvSpPr/>
          <p:nvPr/>
        </p:nvSpPr>
        <p:spPr>
          <a:xfrm>
            <a:off x="1812324" y="2927667"/>
            <a:ext cx="1080121" cy="21380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485" y="4005064"/>
            <a:ext cx="954952" cy="911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926" y="1396397"/>
            <a:ext cx="880070" cy="98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" name="Conector reto 50"/>
          <p:cNvCxnSpPr>
            <a:stCxn id="50" idx="2"/>
            <a:endCxn id="47" idx="0"/>
          </p:cNvCxnSpPr>
          <p:nvPr/>
        </p:nvCxnSpPr>
        <p:spPr>
          <a:xfrm>
            <a:off x="2342961" y="2382402"/>
            <a:ext cx="9424" cy="545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006" y="2996952"/>
            <a:ext cx="815256" cy="103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" name="Conector de seta reta 51"/>
          <p:cNvCxnSpPr/>
          <p:nvPr/>
        </p:nvCxnSpPr>
        <p:spPr>
          <a:xfrm>
            <a:off x="3036461" y="3344248"/>
            <a:ext cx="707693" cy="1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4809495" y="3346011"/>
            <a:ext cx="707693" cy="1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/>
          <p:cNvSpPr txBox="1"/>
          <p:nvPr/>
        </p:nvSpPr>
        <p:spPr>
          <a:xfrm>
            <a:off x="251520" y="2060848"/>
            <a:ext cx="1214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chemeClr val="accent1"/>
                </a:solidFill>
              </a:rPr>
              <a:t>AWS </a:t>
            </a:r>
            <a:r>
              <a:rPr lang="pt-BR" sz="1600" b="1" dirty="0" err="1" smtClean="0">
                <a:solidFill>
                  <a:schemeClr val="accent1"/>
                </a:solidFill>
              </a:rPr>
              <a:t>Region</a:t>
            </a:r>
            <a:endParaRPr lang="pt-BR" sz="1600" b="1" dirty="0">
              <a:solidFill>
                <a:schemeClr val="accent1"/>
              </a:solidFill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323528" y="2382402"/>
            <a:ext cx="8568952" cy="41429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de cantos arredondados 54"/>
          <p:cNvSpPr/>
          <p:nvPr/>
        </p:nvSpPr>
        <p:spPr>
          <a:xfrm>
            <a:off x="3598966" y="2723565"/>
            <a:ext cx="1478808" cy="1353507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/>
          <p:cNvSpPr txBox="1"/>
          <p:nvPr/>
        </p:nvSpPr>
        <p:spPr>
          <a:xfrm>
            <a:off x="3707904" y="2401143"/>
            <a:ext cx="1301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chemeClr val="accent1"/>
                </a:solidFill>
              </a:rPr>
              <a:t>KDF-</a:t>
            </a:r>
            <a:r>
              <a:rPr lang="pt-BR" sz="1400" b="1" dirty="0" err="1" smtClean="0">
                <a:solidFill>
                  <a:schemeClr val="accent1"/>
                </a:solidFill>
              </a:rPr>
              <a:t>Sec</a:t>
            </a:r>
            <a:r>
              <a:rPr lang="pt-BR" sz="1400" b="1" dirty="0" smtClean="0">
                <a:solidFill>
                  <a:schemeClr val="accent1"/>
                </a:solidFill>
              </a:rPr>
              <a:t>-</a:t>
            </a:r>
            <a:r>
              <a:rPr lang="pt-BR" sz="1400" b="1" dirty="0" err="1" smtClean="0">
                <a:solidFill>
                  <a:schemeClr val="accent1"/>
                </a:solidFill>
              </a:rPr>
              <a:t>Group</a:t>
            </a:r>
            <a:endParaRPr lang="pt-BR" sz="1400" b="1" dirty="0">
              <a:solidFill>
                <a:schemeClr val="accent1"/>
              </a:solidFill>
            </a:endParaRPr>
          </a:p>
        </p:txBody>
      </p:sp>
      <p:sp>
        <p:nvSpPr>
          <p:cNvPr id="69" name="Retângulo de cantos arredondados 68"/>
          <p:cNvSpPr/>
          <p:nvPr/>
        </p:nvSpPr>
        <p:spPr>
          <a:xfrm>
            <a:off x="5436096" y="4955813"/>
            <a:ext cx="2516070" cy="1353507"/>
          </a:xfrm>
          <a:prstGeom prst="roundRect">
            <a:avLst/>
          </a:prstGeom>
          <a:noFill/>
          <a:ln>
            <a:solidFill>
              <a:schemeClr val="accent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92D050"/>
                </a:solidFill>
              </a:ln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4219782" y="6011415"/>
            <a:ext cx="1179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chemeClr val="accent1"/>
                </a:solidFill>
              </a:rPr>
              <a:t>ES-</a:t>
            </a:r>
            <a:r>
              <a:rPr lang="pt-BR" sz="1400" b="1" dirty="0" err="1" smtClean="0">
                <a:solidFill>
                  <a:schemeClr val="accent1"/>
                </a:solidFill>
              </a:rPr>
              <a:t>Sec</a:t>
            </a:r>
            <a:r>
              <a:rPr lang="pt-BR" sz="1400" b="1" dirty="0" smtClean="0">
                <a:solidFill>
                  <a:schemeClr val="accent1"/>
                </a:solidFill>
              </a:rPr>
              <a:t>-</a:t>
            </a:r>
            <a:r>
              <a:rPr lang="pt-BR" sz="1400" b="1" dirty="0" err="1" smtClean="0">
                <a:solidFill>
                  <a:schemeClr val="accent1"/>
                </a:solidFill>
              </a:rPr>
              <a:t>Group</a:t>
            </a:r>
            <a:endParaRPr lang="pt-BR" sz="1400" b="1" dirty="0">
              <a:solidFill>
                <a:schemeClr val="accent1"/>
              </a:solidFill>
            </a:endParaRPr>
          </a:p>
        </p:txBody>
      </p:sp>
      <p:sp>
        <p:nvSpPr>
          <p:cNvPr id="71" name="Retângulo de cantos arredondados 70"/>
          <p:cNvSpPr/>
          <p:nvPr/>
        </p:nvSpPr>
        <p:spPr>
          <a:xfrm>
            <a:off x="1680554" y="2852936"/>
            <a:ext cx="1379278" cy="2281183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CaixaDeTexto 71"/>
          <p:cNvSpPr txBox="1"/>
          <p:nvPr/>
        </p:nvSpPr>
        <p:spPr>
          <a:xfrm rot="16200000">
            <a:off x="826024" y="3765152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chemeClr val="accent1"/>
                </a:solidFill>
              </a:rPr>
              <a:t>EC2-Sec-Group</a:t>
            </a:r>
            <a:endParaRPr lang="pt-BR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99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466700" y="2830734"/>
            <a:ext cx="5832648" cy="260677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13" y="2347644"/>
            <a:ext cx="2721835" cy="834717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28" y="3186384"/>
            <a:ext cx="787326" cy="91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666" y="3098062"/>
            <a:ext cx="724730" cy="1058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415" y="3046759"/>
            <a:ext cx="742463" cy="108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tângulo de cantos arredondados 8"/>
          <p:cNvSpPr/>
          <p:nvPr/>
        </p:nvSpPr>
        <p:spPr>
          <a:xfrm>
            <a:off x="829114" y="3046759"/>
            <a:ext cx="861722" cy="21604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37" y="1676962"/>
            <a:ext cx="870727" cy="870727"/>
          </a:xfrm>
          <a:prstGeom prst="rect">
            <a:avLst/>
          </a:prstGeom>
        </p:spPr>
      </p:pic>
      <p:cxnSp>
        <p:nvCxnSpPr>
          <p:cNvPr id="11" name="Conector angulado 10"/>
          <p:cNvCxnSpPr>
            <a:stCxn id="10" idx="2"/>
            <a:endCxn id="9" idx="1"/>
          </p:cNvCxnSpPr>
          <p:nvPr/>
        </p:nvCxnSpPr>
        <p:spPr>
          <a:xfrm rot="16200000" flipH="1">
            <a:off x="-71397" y="3226486"/>
            <a:ext cx="1579308" cy="2217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1797340" y="3541986"/>
            <a:ext cx="50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32" y="4099022"/>
            <a:ext cx="791798" cy="899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586" y="3144941"/>
            <a:ext cx="685407" cy="868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tângulo de cantos arredondados 15"/>
          <p:cNvSpPr/>
          <p:nvPr/>
        </p:nvSpPr>
        <p:spPr>
          <a:xfrm>
            <a:off x="5147220" y="3046758"/>
            <a:ext cx="861722" cy="17974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cxnSp>
        <p:nvCxnSpPr>
          <p:cNvPr id="17" name="Conector de seta reta 16"/>
          <p:cNvCxnSpPr/>
          <p:nvPr/>
        </p:nvCxnSpPr>
        <p:spPr>
          <a:xfrm>
            <a:off x="3203060" y="3491308"/>
            <a:ext cx="50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4503575" y="3491308"/>
            <a:ext cx="39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1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735" y="4369035"/>
            <a:ext cx="754205" cy="69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Conector angulado 45"/>
          <p:cNvCxnSpPr>
            <a:stCxn id="7" idx="2"/>
            <a:endCxn id="44" idx="0"/>
          </p:cNvCxnSpPr>
          <p:nvPr/>
        </p:nvCxnSpPr>
        <p:spPr>
          <a:xfrm rot="5400000">
            <a:off x="2408046" y="3998050"/>
            <a:ext cx="212778" cy="52919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418" y="1625513"/>
            <a:ext cx="739899" cy="82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200" y="3936942"/>
            <a:ext cx="802854" cy="766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553" y="1646014"/>
            <a:ext cx="977195" cy="755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3" name="Conector angulado 112"/>
          <p:cNvCxnSpPr>
            <a:stCxn id="16" idx="3"/>
            <a:endCxn id="1028" idx="1"/>
          </p:cNvCxnSpPr>
          <p:nvPr/>
        </p:nvCxnSpPr>
        <p:spPr>
          <a:xfrm flipV="1">
            <a:off x="6008942" y="2023567"/>
            <a:ext cx="1090611" cy="19219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718" y="4823943"/>
            <a:ext cx="861266" cy="840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8" name="Conector de seta reta 117"/>
          <p:cNvCxnSpPr/>
          <p:nvPr/>
        </p:nvCxnSpPr>
        <p:spPr>
          <a:xfrm>
            <a:off x="7610425" y="2470695"/>
            <a:ext cx="0" cy="394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723" y="5005801"/>
            <a:ext cx="601846" cy="63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Retângulo de cantos arredondados 121"/>
          <p:cNvSpPr/>
          <p:nvPr/>
        </p:nvSpPr>
        <p:spPr>
          <a:xfrm rot="5400000">
            <a:off x="7091402" y="4499740"/>
            <a:ext cx="901609" cy="1565423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735" y="2974751"/>
            <a:ext cx="611193" cy="745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Picture 1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019" y="3657921"/>
            <a:ext cx="554445" cy="88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Conector reto 22"/>
          <p:cNvCxnSpPr>
            <a:stCxn id="1026" idx="2"/>
            <a:endCxn id="16" idx="0"/>
          </p:cNvCxnSpPr>
          <p:nvPr/>
        </p:nvCxnSpPr>
        <p:spPr>
          <a:xfrm>
            <a:off x="5545368" y="2454474"/>
            <a:ext cx="32713" cy="592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do 33"/>
          <p:cNvCxnSpPr>
            <a:stCxn id="1031" idx="3"/>
            <a:endCxn id="127" idx="3"/>
          </p:cNvCxnSpPr>
          <p:nvPr/>
        </p:nvCxnSpPr>
        <p:spPr>
          <a:xfrm>
            <a:off x="7909928" y="3347535"/>
            <a:ext cx="838536" cy="754413"/>
          </a:xfrm>
          <a:prstGeom prst="bentConnector3">
            <a:avLst>
              <a:gd name="adj1" fmla="val 1272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angulado 37"/>
          <p:cNvCxnSpPr>
            <a:stCxn id="127" idx="1"/>
          </p:cNvCxnSpPr>
          <p:nvPr/>
        </p:nvCxnSpPr>
        <p:spPr>
          <a:xfrm rot="10800000" flipV="1">
            <a:off x="7891431" y="4101947"/>
            <a:ext cx="302588" cy="7219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2827456" y="611396"/>
            <a:ext cx="2750625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pt-BR" dirty="0" smtClean="0"/>
              <a:t>Integração das arquiteturas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276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540</TotalTime>
  <Words>64</Words>
  <Application>Microsoft Office PowerPoint</Application>
  <PresentationFormat>Apresentação na tela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Quais tecnologias e ferramentas envolvidas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</dc:creator>
  <cp:lastModifiedBy>Paulo</cp:lastModifiedBy>
  <cp:revision>22</cp:revision>
  <dcterms:created xsi:type="dcterms:W3CDTF">2021-02-01T02:14:01Z</dcterms:created>
  <dcterms:modified xsi:type="dcterms:W3CDTF">2021-02-01T18:55:11Z</dcterms:modified>
</cp:coreProperties>
</file>