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36D6-CAAF-C24E-85D8-25BE1DD3D226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12BA-38DC-7E42-B020-9CEC9989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84" y="1994330"/>
            <a:ext cx="7185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/>
              <a:t>Insertion at the Beginning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7726" y="3172817"/>
            <a:ext cx="264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#</a:t>
            </a:r>
            <a:r>
              <a:rPr lang="en-US" sz="4000" dirty="0" err="1" smtClean="0">
                <a:latin typeface="Courier New"/>
                <a:cs typeface="Courier New"/>
              </a:rPr>
              <a:t>unshift</a:t>
            </a:r>
            <a:endParaRPr lang="en-US" sz="4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62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“B”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1 element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Point root to the new node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14" idx="0"/>
          </p:cNvCxnSpPr>
          <p:nvPr/>
        </p:nvCxnSpPr>
        <p:spPr>
          <a:xfrm>
            <a:off x="1141690" y="2093871"/>
            <a:ext cx="40950" cy="207154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8208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11" idx="1"/>
          </p:cNvCxnSpPr>
          <p:nvPr/>
        </p:nvCxnSpPr>
        <p:spPr>
          <a:xfrm>
            <a:off x="2354408" y="3104527"/>
            <a:ext cx="2061711" cy="3396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9540" y="416541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  <a:endCxn id="12" idx="4"/>
          </p:cNvCxnSpPr>
          <p:nvPr/>
        </p:nvCxnSpPr>
        <p:spPr>
          <a:xfrm flipV="1">
            <a:off x="1182640" y="3557627"/>
            <a:ext cx="718668" cy="6077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7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“B”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1 element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Lets </a:t>
            </a:r>
            <a:r>
              <a:rPr lang="en-US" sz="2400" dirty="0" err="1" smtClean="0">
                <a:solidFill>
                  <a:schemeClr val="tx1"/>
                </a:solidFill>
              </a:rPr>
              <a:t>prettyfy</a:t>
            </a:r>
            <a:r>
              <a:rPr lang="en-US" sz="2400" dirty="0" smtClean="0">
                <a:solidFill>
                  <a:schemeClr val="tx1"/>
                </a:solidFill>
              </a:rPr>
              <a:t> the diagram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14" idx="2"/>
          </p:cNvCxnSpPr>
          <p:nvPr/>
        </p:nvCxnSpPr>
        <p:spPr>
          <a:xfrm>
            <a:off x="1141690" y="1969507"/>
            <a:ext cx="572710" cy="113502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33779" y="26743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4239979" y="3127411"/>
            <a:ext cx="382074" cy="309699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14400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2620600" y="3104527"/>
            <a:ext cx="713179" cy="228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4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“C”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2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14" idx="2"/>
          </p:cNvCxnSpPr>
          <p:nvPr/>
        </p:nvCxnSpPr>
        <p:spPr>
          <a:xfrm>
            <a:off x="1141690" y="1969507"/>
            <a:ext cx="572710" cy="113502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33779" y="26743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4239979" y="3127411"/>
            <a:ext cx="382074" cy="309699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14400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2620600" y="3104527"/>
            <a:ext cx="713179" cy="228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9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“C”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2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Create the new node.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14" idx="2"/>
          </p:cNvCxnSpPr>
          <p:nvPr/>
        </p:nvCxnSpPr>
        <p:spPr>
          <a:xfrm>
            <a:off x="1141690" y="1969507"/>
            <a:ext cx="572710" cy="113502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33779" y="26743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4239979" y="3127411"/>
            <a:ext cx="382074" cy="309699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14400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2620600" y="3104527"/>
            <a:ext cx="713179" cy="228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9288" y="50922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5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“C”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2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Point the new node to whatever the root is pointing to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14" idx="2"/>
          </p:cNvCxnSpPr>
          <p:nvPr/>
        </p:nvCxnSpPr>
        <p:spPr>
          <a:xfrm>
            <a:off x="1141690" y="1969507"/>
            <a:ext cx="572710" cy="113502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33779" y="26743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4239979" y="3127411"/>
            <a:ext cx="382074" cy="309699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14400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2620600" y="3104527"/>
            <a:ext cx="713179" cy="228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9288" y="50922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4" idx="4"/>
          </p:cNvCxnSpPr>
          <p:nvPr/>
        </p:nvCxnSpPr>
        <p:spPr>
          <a:xfrm flipV="1">
            <a:off x="1202388" y="3557627"/>
            <a:ext cx="965112" cy="15345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6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“C”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2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Have the root point to the new node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16" idx="1"/>
          </p:cNvCxnSpPr>
          <p:nvPr/>
        </p:nvCxnSpPr>
        <p:spPr>
          <a:xfrm flipH="1">
            <a:off x="881998" y="1969507"/>
            <a:ext cx="259692" cy="325541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33779" y="26743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4239979" y="3127411"/>
            <a:ext cx="382074" cy="309699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14400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2620600" y="3104527"/>
            <a:ext cx="713179" cy="228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9288" y="50922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4" idx="4"/>
          </p:cNvCxnSpPr>
          <p:nvPr/>
        </p:nvCxnSpPr>
        <p:spPr>
          <a:xfrm flipV="1">
            <a:off x="1202388" y="3557627"/>
            <a:ext cx="965112" cy="15345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3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“C”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2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Prettyfing</a:t>
            </a:r>
            <a:r>
              <a:rPr lang="en-US" sz="2400" dirty="0" smtClean="0">
                <a:solidFill>
                  <a:schemeClr val="tx1"/>
                </a:solidFill>
              </a:rPr>
              <a:t> the diagram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16" idx="1"/>
          </p:cNvCxnSpPr>
          <p:nvPr/>
        </p:nvCxnSpPr>
        <p:spPr>
          <a:xfrm flipH="1">
            <a:off x="881998" y="1969507"/>
            <a:ext cx="259692" cy="325541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33779" y="26743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4239979" y="3127411"/>
            <a:ext cx="382074" cy="309699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14400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2620600" y="3104527"/>
            <a:ext cx="713179" cy="228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9288" y="5092211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4" idx="4"/>
          </p:cNvCxnSpPr>
          <p:nvPr/>
        </p:nvCxnSpPr>
        <p:spPr>
          <a:xfrm flipV="1">
            <a:off x="1202388" y="3557627"/>
            <a:ext cx="965112" cy="15345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“C”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2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Prettyfing</a:t>
            </a:r>
            <a:r>
              <a:rPr lang="en-US" sz="2400" dirty="0" smtClean="0">
                <a:solidFill>
                  <a:schemeClr val="tx1"/>
                </a:solidFill>
              </a:rPr>
              <a:t> the diagram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16" idx="2"/>
          </p:cNvCxnSpPr>
          <p:nvPr/>
        </p:nvCxnSpPr>
        <p:spPr>
          <a:xfrm>
            <a:off x="1141690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22319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1160279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30351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636551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35705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841905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9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“D”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2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Inserting a new node (fast-forwarded)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3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84" y="1994330"/>
            <a:ext cx="7185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Finding By Position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97442" y="3172817"/>
            <a:ext cx="2322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#fetch</a:t>
            </a:r>
            <a:endParaRPr lang="en-US" sz="4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95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list.unshift</a:t>
            </a:r>
            <a:r>
              <a:rPr lang="en-US" dirty="0" smtClean="0">
                <a:latin typeface="Courier New"/>
                <a:cs typeface="Courier New"/>
              </a:rPr>
              <a:t>(“A”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347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is empty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1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list.fetch</a:t>
            </a:r>
            <a:r>
              <a:rPr lang="en-US" dirty="0" smtClean="0">
                <a:latin typeface="Courier New"/>
                <a:cs typeface="Courier New"/>
              </a:rPr>
              <a:t>(2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Find the node at position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6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list.fetch</a:t>
            </a:r>
            <a:r>
              <a:rPr lang="en-US" dirty="0" smtClean="0">
                <a:latin typeface="Courier New"/>
                <a:cs typeface="Courier New"/>
              </a:rPr>
              <a:t>(2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Hey root, who are you pointing to?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nil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77099" y="2823391"/>
            <a:ext cx="240701" cy="1407356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4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list.fetch</a:t>
            </a:r>
            <a:r>
              <a:rPr lang="en-US" dirty="0" smtClean="0">
                <a:latin typeface="Courier New"/>
                <a:cs typeface="Courier New"/>
              </a:rPr>
              <a:t>(2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Hey node at position 0, who are you pointing to?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3030" y="3527069"/>
            <a:ext cx="721723" cy="809418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list.fetch</a:t>
            </a:r>
            <a:r>
              <a:rPr lang="en-US" dirty="0" smtClean="0">
                <a:latin typeface="Courier New"/>
                <a:cs typeface="Courier New"/>
              </a:rPr>
              <a:t>(2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Hey node at position </a:t>
            </a:r>
            <a:r>
              <a:rPr lang="en-US" sz="2400" dirty="0" smtClean="0">
                <a:solidFill>
                  <a:schemeClr val="tx1"/>
                </a:solidFill>
              </a:rPr>
              <a:t>1, </a:t>
            </a:r>
            <a:r>
              <a:rPr lang="en-US" sz="2400" dirty="0">
                <a:solidFill>
                  <a:schemeClr val="tx1"/>
                </a:solidFill>
              </a:rPr>
              <a:t>who are you pointing to?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10547" y="3641488"/>
            <a:ext cx="721723" cy="809418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4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list.fetch</a:t>
            </a:r>
            <a:r>
              <a:rPr lang="en-US" dirty="0" smtClean="0">
                <a:latin typeface="Courier New"/>
                <a:cs typeface="Courier New"/>
              </a:rPr>
              <a:t>(2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Hey I found the node at position 2. It has the value of “B”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44653" y="3641488"/>
            <a:ext cx="721723" cy="809418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6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84" y="1994330"/>
            <a:ext cx="7185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Inserting at the End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97442" y="3172817"/>
            <a:ext cx="2322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#push</a:t>
            </a:r>
            <a:endParaRPr lang="en-US" sz="4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851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84" y="1994330"/>
            <a:ext cx="7185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Inserting at the End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97442" y="3172817"/>
            <a:ext cx="2322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#push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6875" y="5377702"/>
            <a:ext cx="456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need to find the node who’s pointing to nil and add the new after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7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list.push</a:t>
            </a:r>
            <a:r>
              <a:rPr lang="en-US" dirty="0" smtClean="0">
                <a:latin typeface="Courier New"/>
                <a:cs typeface="Courier New"/>
              </a:rPr>
              <a:t>(“Z”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42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list.push</a:t>
            </a:r>
            <a:r>
              <a:rPr lang="en-US" dirty="0">
                <a:latin typeface="Courier New"/>
                <a:cs typeface="Courier New"/>
              </a:rPr>
              <a:t>(“Z”)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Hey root, who are you pointing to?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77099" y="2823391"/>
            <a:ext cx="240701" cy="1407356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56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list.push</a:t>
            </a:r>
            <a:r>
              <a:rPr lang="en-US" dirty="0">
                <a:latin typeface="Courier New"/>
                <a:cs typeface="Courier New"/>
              </a:rPr>
              <a:t>(“Z”)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Hey node, who are you pointing to?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3030" y="3527069"/>
            <a:ext cx="721723" cy="809418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347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is empty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448208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Create a new node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4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list.push</a:t>
            </a:r>
            <a:r>
              <a:rPr lang="en-US" dirty="0">
                <a:latin typeface="Courier New"/>
                <a:cs typeface="Courier New"/>
              </a:rPr>
              <a:t>(“Z”)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Hey node, who are you pointing to?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10547" y="3641488"/>
            <a:ext cx="721723" cy="809418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09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list.push</a:t>
            </a:r>
            <a:r>
              <a:rPr lang="en-US" dirty="0">
                <a:latin typeface="Courier New"/>
                <a:cs typeface="Courier New"/>
              </a:rPr>
              <a:t>(“Z”)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Hey node, who are you pointing to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44653" y="3641488"/>
            <a:ext cx="721723" cy="809418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38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list.push</a:t>
            </a:r>
            <a:r>
              <a:rPr lang="en-US" dirty="0">
                <a:latin typeface="Courier New"/>
                <a:cs typeface="Courier New"/>
              </a:rPr>
              <a:t>(“Z”)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Hey node, who are you pointing to</a:t>
            </a:r>
            <a:r>
              <a:rPr lang="en-US" sz="2400" dirty="0" smtClean="0">
                <a:solidFill>
                  <a:schemeClr val="tx1"/>
                </a:solidFill>
              </a:rPr>
              <a:t>? OH HEY, you’re pointing to nil, let me create a new node and add it here.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26296" y="3527069"/>
            <a:ext cx="1032048" cy="614906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95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list.push</a:t>
            </a:r>
            <a:r>
              <a:rPr lang="en-US" dirty="0">
                <a:latin typeface="Courier New"/>
                <a:cs typeface="Courier New"/>
              </a:rPr>
              <a:t>(“Z”)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Hey node, who are you pointing to</a:t>
            </a:r>
            <a:r>
              <a:rPr lang="en-US" sz="2400" dirty="0" smtClean="0">
                <a:solidFill>
                  <a:schemeClr val="tx1"/>
                </a:solidFill>
              </a:rPr>
              <a:t>? OH HEY, you’re pointing to nil, let me create a new node and add it here.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H="1">
            <a:off x="5068240" y="3073969"/>
            <a:ext cx="2796304" cy="3241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26296" y="3527069"/>
            <a:ext cx="1032048" cy="614906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28543" y="540973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4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list.push</a:t>
            </a:r>
            <a:r>
              <a:rPr lang="en-US" dirty="0">
                <a:latin typeface="Courier New"/>
                <a:cs typeface="Courier New"/>
              </a:rPr>
              <a:t>(“Z”)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Let me point the last node that I found to the new node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21" idx="0"/>
          </p:cNvCxnSpPr>
          <p:nvPr/>
        </p:nvCxnSpPr>
        <p:spPr>
          <a:xfrm>
            <a:off x="7864544" y="3073969"/>
            <a:ext cx="317099" cy="23357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28543" y="540973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8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list.push</a:t>
            </a:r>
            <a:r>
              <a:rPr lang="en-US" dirty="0">
                <a:latin typeface="Courier New"/>
                <a:cs typeface="Courier New"/>
              </a:rPr>
              <a:t>(“Z”)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And point the newly created node at the end to nil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6009" y="2093871"/>
            <a:ext cx="794015" cy="98009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58344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21" idx="0"/>
          </p:cNvCxnSpPr>
          <p:nvPr/>
        </p:nvCxnSpPr>
        <p:spPr>
          <a:xfrm>
            <a:off x="7864544" y="3073969"/>
            <a:ext cx="317099" cy="23357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6376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6272576" y="3073969"/>
            <a:ext cx="6857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71730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4477930" y="3073969"/>
            <a:ext cx="88844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04347" y="262086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2910547" y="3073969"/>
            <a:ext cx="66118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28543" y="5409739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2"/>
            <a:endCxn id="11" idx="0"/>
          </p:cNvCxnSpPr>
          <p:nvPr/>
        </p:nvCxnSpPr>
        <p:spPr>
          <a:xfrm flipH="1">
            <a:off x="4742180" y="5862839"/>
            <a:ext cx="2986363" cy="4531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31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list.push</a:t>
            </a:r>
            <a:r>
              <a:rPr lang="en-US" dirty="0">
                <a:latin typeface="Courier New"/>
                <a:cs typeface="Courier New"/>
              </a:rPr>
              <a:t>(“Z”)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And prettify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736720" y="3535936"/>
            <a:ext cx="75047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43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84" y="1994330"/>
            <a:ext cx="7185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Inserting At A Position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97442" y="3172817"/>
            <a:ext cx="2322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#insert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6875" y="5377702"/>
            <a:ext cx="456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need to find the node at the position I want to insert it at and then add it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22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736720" y="3535936"/>
            <a:ext cx="75047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2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Hey </a:t>
            </a:r>
            <a:r>
              <a:rPr lang="en-US" sz="2400" dirty="0" smtClean="0">
                <a:solidFill>
                  <a:schemeClr val="tx1"/>
                </a:solidFill>
              </a:rPr>
              <a:t>root, who are you pointing to?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solidFill>
                  <a:schemeClr val="tx1"/>
                </a:solidFill>
              </a:rPr>
              <a:t>nil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736720" y="3535936"/>
            <a:ext cx="75047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-185434" y="2844843"/>
            <a:ext cx="370868" cy="114419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1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“A”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347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is empty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Have the root point to the new node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1690" y="2093871"/>
            <a:ext cx="439228" cy="69026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8208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2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Hey </a:t>
            </a:r>
            <a:r>
              <a:rPr lang="en-US" sz="2400" dirty="0" smtClean="0">
                <a:solidFill>
                  <a:schemeClr val="tx1"/>
                </a:solidFill>
              </a:rPr>
              <a:t>node at position 0, </a:t>
            </a:r>
            <a:r>
              <a:rPr lang="en-US" sz="2400" dirty="0">
                <a:solidFill>
                  <a:schemeClr val="tx1"/>
                </a:solidFill>
              </a:rPr>
              <a:t>who are you pointing to?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736720" y="3535936"/>
            <a:ext cx="75047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0510" y="4222068"/>
            <a:ext cx="370868" cy="114419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46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Hey </a:t>
            </a:r>
            <a:r>
              <a:rPr lang="en-US" sz="2400" dirty="0" smtClean="0">
                <a:solidFill>
                  <a:schemeClr val="tx1"/>
                </a:solidFill>
              </a:rPr>
              <a:t>node at position 1, </a:t>
            </a:r>
            <a:r>
              <a:rPr lang="en-US" sz="2400" dirty="0">
                <a:solidFill>
                  <a:schemeClr val="tx1"/>
                </a:solidFill>
              </a:rPr>
              <a:t>who are you pointing to?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736720" y="3535936"/>
            <a:ext cx="75047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45086" y="4222068"/>
            <a:ext cx="370868" cy="114419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74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Hey! I found the node at position 2!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736720" y="3535936"/>
            <a:ext cx="75047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87197" y="4222068"/>
            <a:ext cx="370868" cy="114419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26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Create the new node “X”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736720" y="3535936"/>
            <a:ext cx="75047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30520" y="514603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“X”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91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Create the new node “X”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736720" y="3535936"/>
            <a:ext cx="75047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30520" y="514603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“X”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89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Point “X” to the node at that position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2736720" y="3535936"/>
            <a:ext cx="75047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30520" y="514603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“X”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23" idx="6"/>
            <a:endCxn id="14" idx="3"/>
          </p:cNvCxnSpPr>
          <p:nvPr/>
        </p:nvCxnSpPr>
        <p:spPr>
          <a:xfrm flipV="1">
            <a:off x="2736720" y="3856326"/>
            <a:ext cx="883187" cy="17428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52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Have the node one before position 2 to point to the new node.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39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6015599" y="3535936"/>
            <a:ext cx="55583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871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>
            <a:off x="4393397" y="3535936"/>
            <a:ext cx="71600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  <a:endCxn id="23" idx="0"/>
          </p:cNvCxnSpPr>
          <p:nvPr/>
        </p:nvCxnSpPr>
        <p:spPr>
          <a:xfrm>
            <a:off x="2283620" y="3989036"/>
            <a:ext cx="0" cy="115700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71429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2602739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30520" y="514603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“X”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23" idx="6"/>
            <a:endCxn id="14" idx="3"/>
          </p:cNvCxnSpPr>
          <p:nvPr/>
        </p:nvCxnSpPr>
        <p:spPr>
          <a:xfrm flipV="1">
            <a:off x="2736720" y="3856326"/>
            <a:ext cx="883187" cy="17428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88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list.insert</a:t>
            </a:r>
            <a:r>
              <a:rPr lang="en-US" dirty="0" smtClean="0">
                <a:latin typeface="Courier New"/>
                <a:cs typeface="Courier New"/>
              </a:rPr>
              <a:t>(2, “X”)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Prettify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68303" y="3082835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21" idx="2"/>
          </p:cNvCxnSpPr>
          <p:nvPr/>
        </p:nvCxnSpPr>
        <p:spPr>
          <a:xfrm>
            <a:off x="7674503" y="3535935"/>
            <a:ext cx="563297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32938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 flipV="1">
            <a:off x="6139138" y="3535935"/>
            <a:ext cx="629165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23" idx="2"/>
          </p:cNvCxnSpPr>
          <p:nvPr/>
        </p:nvCxnSpPr>
        <p:spPr>
          <a:xfrm>
            <a:off x="2736720" y="3535936"/>
            <a:ext cx="86472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3780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4269110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601444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“X”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23" idx="6"/>
            <a:endCxn id="14" idx="2"/>
          </p:cNvCxnSpPr>
          <p:nvPr/>
        </p:nvCxnSpPr>
        <p:spPr>
          <a:xfrm>
            <a:off x="4507644" y="3535936"/>
            <a:ext cx="72529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7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84" y="1994330"/>
            <a:ext cx="7185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Delete A Node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99979" y="3172817"/>
            <a:ext cx="367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#</a:t>
            </a:r>
            <a:r>
              <a:rPr lang="en-US" sz="4000" dirty="0" err="1" smtClean="0">
                <a:latin typeface="Courier New"/>
                <a:cs typeface="Courier New"/>
              </a:rPr>
              <a:t>delete_at</a:t>
            </a:r>
            <a:endParaRPr lang="en-US" sz="4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7106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list.at</a:t>
            </a:r>
            <a:r>
              <a:rPr lang="en-US" dirty="0" smtClean="0">
                <a:latin typeface="Courier New"/>
                <a:cs typeface="Courier New"/>
              </a:rPr>
              <a:t>(2)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Prettify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68303" y="3082835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21" idx="2"/>
          </p:cNvCxnSpPr>
          <p:nvPr/>
        </p:nvCxnSpPr>
        <p:spPr>
          <a:xfrm>
            <a:off x="7674503" y="3535935"/>
            <a:ext cx="563297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32938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 flipV="1">
            <a:off x="6139138" y="3535935"/>
            <a:ext cx="629165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23" idx="2"/>
          </p:cNvCxnSpPr>
          <p:nvPr/>
        </p:nvCxnSpPr>
        <p:spPr>
          <a:xfrm>
            <a:off x="2736720" y="3535936"/>
            <a:ext cx="86472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3780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4269110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601444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“X”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23" idx="6"/>
            <a:endCxn id="14" idx="2"/>
          </p:cNvCxnSpPr>
          <p:nvPr/>
        </p:nvCxnSpPr>
        <p:spPr>
          <a:xfrm>
            <a:off x="4507644" y="3535936"/>
            <a:ext cx="72529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2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“A”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347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is empty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Have the new node point to nil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1690" y="2093871"/>
            <a:ext cx="439228" cy="69026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8208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11" idx="1"/>
          </p:cNvCxnSpPr>
          <p:nvPr/>
        </p:nvCxnSpPr>
        <p:spPr>
          <a:xfrm>
            <a:off x="2354408" y="3104527"/>
            <a:ext cx="2061711" cy="3396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35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list.delete_at</a:t>
            </a:r>
            <a:r>
              <a:rPr lang="en-US" dirty="0" smtClean="0">
                <a:latin typeface="Courier New"/>
                <a:cs typeface="Courier New"/>
              </a:rPr>
              <a:t>(2)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Fast Forward to having found the node at position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68303" y="3082835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21" idx="2"/>
          </p:cNvCxnSpPr>
          <p:nvPr/>
        </p:nvCxnSpPr>
        <p:spPr>
          <a:xfrm>
            <a:off x="7674503" y="3535935"/>
            <a:ext cx="563297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32938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 flipV="1">
            <a:off x="6139138" y="3535935"/>
            <a:ext cx="629165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23" idx="2"/>
          </p:cNvCxnSpPr>
          <p:nvPr/>
        </p:nvCxnSpPr>
        <p:spPr>
          <a:xfrm>
            <a:off x="2736720" y="3535936"/>
            <a:ext cx="86472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3780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4269110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601444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“X”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23" idx="6"/>
            <a:endCxn id="14" idx="2"/>
          </p:cNvCxnSpPr>
          <p:nvPr/>
        </p:nvCxnSpPr>
        <p:spPr>
          <a:xfrm>
            <a:off x="4507644" y="3535936"/>
            <a:ext cx="72529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87197" y="4222068"/>
            <a:ext cx="370868" cy="114419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218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list.at</a:t>
            </a:r>
            <a:r>
              <a:rPr lang="en-US" dirty="0" smtClean="0">
                <a:latin typeface="Courier New"/>
                <a:cs typeface="Courier New"/>
              </a:rPr>
              <a:t>(2)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Have the previous node point to what the next node is pointing to.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68303" y="3082835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21" idx="2"/>
          </p:cNvCxnSpPr>
          <p:nvPr/>
        </p:nvCxnSpPr>
        <p:spPr>
          <a:xfrm>
            <a:off x="7674503" y="3535935"/>
            <a:ext cx="563297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32938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 flipV="1">
            <a:off x="6139138" y="3535935"/>
            <a:ext cx="629165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61458" y="2651427"/>
            <a:ext cx="1493012" cy="4314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3780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4269110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601444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“X”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23" idx="6"/>
            <a:endCxn id="14" idx="2"/>
          </p:cNvCxnSpPr>
          <p:nvPr/>
        </p:nvCxnSpPr>
        <p:spPr>
          <a:xfrm>
            <a:off x="4507644" y="3535936"/>
            <a:ext cx="72529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87197" y="4222068"/>
            <a:ext cx="370868" cy="114419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6" idx="6"/>
          </p:cNvCxnSpPr>
          <p:nvPr/>
        </p:nvCxnSpPr>
        <p:spPr>
          <a:xfrm flipH="1">
            <a:off x="2736720" y="2651427"/>
            <a:ext cx="1324738" cy="884509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289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list.at</a:t>
            </a:r>
            <a:r>
              <a:rPr lang="en-US" dirty="0" smtClean="0">
                <a:latin typeface="Courier New"/>
                <a:cs typeface="Courier New"/>
              </a:rPr>
              <a:t>(2)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Because nothing is pointing to X, it will be garbage collected.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68303" y="3082835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21" idx="2"/>
          </p:cNvCxnSpPr>
          <p:nvPr/>
        </p:nvCxnSpPr>
        <p:spPr>
          <a:xfrm>
            <a:off x="7674503" y="3535935"/>
            <a:ext cx="563297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32938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 flipV="1">
            <a:off x="6139138" y="3535935"/>
            <a:ext cx="629165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3052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61458" y="2651427"/>
            <a:ext cx="1493012" cy="4314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44381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3780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4269110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87197" y="4222068"/>
            <a:ext cx="370868" cy="114419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6" idx="6"/>
          </p:cNvCxnSpPr>
          <p:nvPr/>
        </p:nvCxnSpPr>
        <p:spPr>
          <a:xfrm flipH="1">
            <a:off x="2736720" y="2651427"/>
            <a:ext cx="1324738" cy="884509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9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list.at</a:t>
            </a:r>
            <a:r>
              <a:rPr lang="en-US" dirty="0" smtClean="0">
                <a:latin typeface="Courier New"/>
                <a:cs typeface="Courier New"/>
              </a:rPr>
              <a:t>(2)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4 elements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Prettify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130" y="2282095"/>
            <a:ext cx="206380" cy="92164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33236" y="3082835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21" idx="2"/>
          </p:cNvCxnSpPr>
          <p:nvPr/>
        </p:nvCxnSpPr>
        <p:spPr>
          <a:xfrm>
            <a:off x="7539436" y="3535935"/>
            <a:ext cx="698364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12597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  <a:endCxn id="12" idx="2"/>
          </p:cNvCxnSpPr>
          <p:nvPr/>
        </p:nvCxnSpPr>
        <p:spPr>
          <a:xfrm flipV="1">
            <a:off x="5818797" y="3535935"/>
            <a:ext cx="81443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0378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“C”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6"/>
            <a:endCxn id="14" idx="2"/>
          </p:cNvCxnSpPr>
          <p:nvPr/>
        </p:nvCxnSpPr>
        <p:spPr>
          <a:xfrm>
            <a:off x="3496578" y="3535936"/>
            <a:ext cx="1416019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51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“D”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16" idx="2"/>
          </p:cNvCxnSpPr>
          <p:nvPr/>
        </p:nvCxnSpPr>
        <p:spPr>
          <a:xfrm>
            <a:off x="1386710" y="3535936"/>
            <a:ext cx="120366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37800" y="308283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“Z”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5"/>
            <a:endCxn id="11" idx="0"/>
          </p:cNvCxnSpPr>
          <p:nvPr/>
        </p:nvCxnSpPr>
        <p:spPr>
          <a:xfrm flipH="1">
            <a:off x="4742180" y="3856326"/>
            <a:ext cx="4269110" cy="24596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0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“B”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1 element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Have the new node point to nil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1690" y="2093871"/>
            <a:ext cx="439228" cy="69026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8208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11" idx="1"/>
          </p:cNvCxnSpPr>
          <p:nvPr/>
        </p:nvCxnSpPr>
        <p:spPr>
          <a:xfrm>
            <a:off x="2354408" y="3104527"/>
            <a:ext cx="2061711" cy="3396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“B”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1 element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Create a new node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1690" y="2093871"/>
            <a:ext cx="439228" cy="69026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8208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11" idx="1"/>
          </p:cNvCxnSpPr>
          <p:nvPr/>
        </p:nvCxnSpPr>
        <p:spPr>
          <a:xfrm>
            <a:off x="2354408" y="3104527"/>
            <a:ext cx="2061711" cy="3396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9540" y="416541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2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“B”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1 element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Point the new node to whatever root is pointing to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1690" y="2093871"/>
            <a:ext cx="439228" cy="69026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8208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11" idx="1"/>
          </p:cNvCxnSpPr>
          <p:nvPr/>
        </p:nvCxnSpPr>
        <p:spPr>
          <a:xfrm>
            <a:off x="2354408" y="3104527"/>
            <a:ext cx="2061711" cy="3396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9540" y="416541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  <a:endCxn id="12" idx="4"/>
          </p:cNvCxnSpPr>
          <p:nvPr/>
        </p:nvCxnSpPr>
        <p:spPr>
          <a:xfrm flipV="1">
            <a:off x="1182640" y="3557627"/>
            <a:ext cx="718668" cy="6077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130" y="1284930"/>
            <a:ext cx="867560" cy="1366497"/>
            <a:chOff x="274130" y="197948"/>
            <a:chExt cx="867560" cy="1366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30" y="197948"/>
              <a:ext cx="788900" cy="1088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099" y="1195113"/>
              <a:ext cx="76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35" y="415315"/>
            <a:ext cx="74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list.unshift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“B”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35" y="26320"/>
            <a:ext cx="406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list has 1 element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86038" y="263165"/>
            <a:ext cx="3274909" cy="1830706"/>
          </a:xfrm>
          <a:prstGeom prst="roundRect">
            <a:avLst>
              <a:gd name="adj" fmla="val 45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Point root to the new node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1690" y="2093871"/>
            <a:ext cx="439228" cy="69026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8208" y="2651427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“A”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6119" y="6315939"/>
            <a:ext cx="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  <a:endCxn id="11" idx="1"/>
          </p:cNvCxnSpPr>
          <p:nvPr/>
        </p:nvCxnSpPr>
        <p:spPr>
          <a:xfrm>
            <a:off x="2354408" y="3104527"/>
            <a:ext cx="2061711" cy="3396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9540" y="4165416"/>
            <a:ext cx="906200" cy="906200"/>
          </a:xfrm>
          <a:prstGeom prst="ellipse">
            <a:avLst/>
          </a:prstGeom>
          <a:noFill/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“B”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  <a:endCxn id="12" idx="4"/>
          </p:cNvCxnSpPr>
          <p:nvPr/>
        </p:nvCxnSpPr>
        <p:spPr>
          <a:xfrm flipV="1">
            <a:off x="1182640" y="3557627"/>
            <a:ext cx="718668" cy="6077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6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1684</Words>
  <Application>Microsoft Macintosh PowerPoint</Application>
  <PresentationFormat>On-screen Show (4:3)</PresentationFormat>
  <Paragraphs>441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61</cp:revision>
  <dcterms:created xsi:type="dcterms:W3CDTF">2013-12-04T22:58:20Z</dcterms:created>
  <dcterms:modified xsi:type="dcterms:W3CDTF">2013-12-05T01:15:57Z</dcterms:modified>
</cp:coreProperties>
</file>