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19"/>
  </p:notesMasterIdLst>
  <p:sldIdLst>
    <p:sldId id="802" r:id="rId4"/>
    <p:sldId id="809" r:id="rId5"/>
    <p:sldId id="859" r:id="rId6"/>
    <p:sldId id="846" r:id="rId7"/>
    <p:sldId id="845" r:id="rId8"/>
    <p:sldId id="851" r:id="rId9"/>
    <p:sldId id="852" r:id="rId10"/>
    <p:sldId id="853" r:id="rId11"/>
    <p:sldId id="854" r:id="rId12"/>
    <p:sldId id="860" r:id="rId13"/>
    <p:sldId id="849" r:id="rId14"/>
    <p:sldId id="861" r:id="rId15"/>
    <p:sldId id="850" r:id="rId16"/>
    <p:sldId id="855" r:id="rId17"/>
    <p:sldId id="848"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1"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091EA-C63B-48C5-874F-A14E2C836A9E}" type="datetimeFigureOut">
              <a:rPr lang="zh-CN" altLang="en-US" smtClean="0"/>
              <a:t>2024-06-14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94A0B-9C77-472B-9850-6158995733E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79F964-9077-479C-84FE-FD00BAF7521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3254CA-D738-4CB9-B717-A64C9066BC90}" type="datetimeFigureOut">
              <a:rPr lang="zh-CN" altLang="en-US" smtClean="0"/>
              <a:t>2024-06-14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D161D2-5ED1-4D68-8918-C0EFBB43576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254CA-D738-4CB9-B717-A64C9066BC90}" type="datetimeFigureOut">
              <a:rPr lang="zh-CN" altLang="en-US" smtClean="0"/>
              <a:t>2024-06-14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161D2-5ED1-4D68-8918-C0EFBB43576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9F964-9077-479C-84FE-FD00BAF752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8AE3A-C62D-4AF0-9E0E-4E3C49938C44}" type="datetimeFigureOut">
              <a:rPr lang="zh-CN" altLang="en-US" smtClean="0"/>
              <a:t>2024-06-14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79F964-9077-479C-84FE-FD00BAF752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slideLayout" Target="../slideLayouts/slideLayout29.xml"/><Relationship Id="rId5" Type="http://schemas.openxmlformats.org/officeDocument/2006/relationships/tags" Target="../tags/tag156.xml"/><Relationship Id="rId10" Type="http://schemas.openxmlformats.org/officeDocument/2006/relationships/tags" Target="../tags/tag161.xml"/><Relationship Id="rId4" Type="http://schemas.openxmlformats.org/officeDocument/2006/relationships/tags" Target="../tags/tag155.xml"/><Relationship Id="rId9" Type="http://schemas.openxmlformats.org/officeDocument/2006/relationships/tags" Target="../tags/tag16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17" Type="http://schemas.openxmlformats.org/officeDocument/2006/relationships/tags" Target="../tags/tag118.xml"/><Relationship Id="rId21" Type="http://schemas.openxmlformats.org/officeDocument/2006/relationships/tags" Target="../tags/tag22.xml"/><Relationship Id="rId42" Type="http://schemas.openxmlformats.org/officeDocument/2006/relationships/tags" Target="../tags/tag43.xml"/><Relationship Id="rId63" Type="http://schemas.openxmlformats.org/officeDocument/2006/relationships/tags" Target="../tags/tag64.xml"/><Relationship Id="rId84" Type="http://schemas.openxmlformats.org/officeDocument/2006/relationships/tags" Target="../tags/tag85.xml"/><Relationship Id="rId138" Type="http://schemas.openxmlformats.org/officeDocument/2006/relationships/tags" Target="../tags/tag139.xml"/><Relationship Id="rId107" Type="http://schemas.openxmlformats.org/officeDocument/2006/relationships/tags" Target="../tags/tag108.xml"/><Relationship Id="rId11" Type="http://schemas.openxmlformats.org/officeDocument/2006/relationships/tags" Target="../tags/tag12.xml"/><Relationship Id="rId32" Type="http://schemas.openxmlformats.org/officeDocument/2006/relationships/tags" Target="../tags/tag33.xml"/><Relationship Id="rId53" Type="http://schemas.openxmlformats.org/officeDocument/2006/relationships/tags" Target="../tags/tag54.xml"/><Relationship Id="rId74" Type="http://schemas.openxmlformats.org/officeDocument/2006/relationships/tags" Target="../tags/tag75.xml"/><Relationship Id="rId128" Type="http://schemas.openxmlformats.org/officeDocument/2006/relationships/tags" Target="../tags/tag129.xml"/><Relationship Id="rId149" Type="http://schemas.openxmlformats.org/officeDocument/2006/relationships/tags" Target="../tags/tag150.xml"/><Relationship Id="rId5" Type="http://schemas.openxmlformats.org/officeDocument/2006/relationships/tags" Target="../tags/tag6.xml"/><Relationship Id="rId95" Type="http://schemas.openxmlformats.org/officeDocument/2006/relationships/tags" Target="../tags/tag96.xml"/><Relationship Id="rId22" Type="http://schemas.openxmlformats.org/officeDocument/2006/relationships/tags" Target="../tags/tag23.xml"/><Relationship Id="rId27" Type="http://schemas.openxmlformats.org/officeDocument/2006/relationships/tags" Target="../tags/tag28.xml"/><Relationship Id="rId43" Type="http://schemas.openxmlformats.org/officeDocument/2006/relationships/tags" Target="../tags/tag44.xml"/><Relationship Id="rId48" Type="http://schemas.openxmlformats.org/officeDocument/2006/relationships/tags" Target="../tags/tag49.xml"/><Relationship Id="rId64" Type="http://schemas.openxmlformats.org/officeDocument/2006/relationships/tags" Target="../tags/tag65.xml"/><Relationship Id="rId69" Type="http://schemas.openxmlformats.org/officeDocument/2006/relationships/tags" Target="../tags/tag70.xml"/><Relationship Id="rId113" Type="http://schemas.openxmlformats.org/officeDocument/2006/relationships/tags" Target="../tags/tag114.xml"/><Relationship Id="rId118" Type="http://schemas.openxmlformats.org/officeDocument/2006/relationships/tags" Target="../tags/tag119.xml"/><Relationship Id="rId134" Type="http://schemas.openxmlformats.org/officeDocument/2006/relationships/tags" Target="../tags/tag135.xml"/><Relationship Id="rId139" Type="http://schemas.openxmlformats.org/officeDocument/2006/relationships/tags" Target="../tags/tag140.xml"/><Relationship Id="rId80" Type="http://schemas.openxmlformats.org/officeDocument/2006/relationships/tags" Target="../tags/tag81.xml"/><Relationship Id="rId85" Type="http://schemas.openxmlformats.org/officeDocument/2006/relationships/tags" Target="../tags/tag86.xml"/><Relationship Id="rId150" Type="http://schemas.openxmlformats.org/officeDocument/2006/relationships/tags" Target="../tags/tag151.xml"/><Relationship Id="rId12" Type="http://schemas.openxmlformats.org/officeDocument/2006/relationships/tags" Target="../tags/tag13.xml"/><Relationship Id="rId17" Type="http://schemas.openxmlformats.org/officeDocument/2006/relationships/tags" Target="../tags/tag18.xml"/><Relationship Id="rId33" Type="http://schemas.openxmlformats.org/officeDocument/2006/relationships/tags" Target="../tags/tag34.xml"/><Relationship Id="rId38" Type="http://schemas.openxmlformats.org/officeDocument/2006/relationships/tags" Target="../tags/tag39.xml"/><Relationship Id="rId59" Type="http://schemas.openxmlformats.org/officeDocument/2006/relationships/tags" Target="../tags/tag60.xml"/><Relationship Id="rId103" Type="http://schemas.openxmlformats.org/officeDocument/2006/relationships/tags" Target="../tags/tag104.xml"/><Relationship Id="rId108" Type="http://schemas.openxmlformats.org/officeDocument/2006/relationships/tags" Target="../tags/tag109.xml"/><Relationship Id="rId124" Type="http://schemas.openxmlformats.org/officeDocument/2006/relationships/tags" Target="../tags/tag125.xml"/><Relationship Id="rId129" Type="http://schemas.openxmlformats.org/officeDocument/2006/relationships/tags" Target="../tags/tag130.xml"/><Relationship Id="rId54" Type="http://schemas.openxmlformats.org/officeDocument/2006/relationships/tags" Target="../tags/tag55.xml"/><Relationship Id="rId70" Type="http://schemas.openxmlformats.org/officeDocument/2006/relationships/tags" Target="../tags/tag71.xml"/><Relationship Id="rId75" Type="http://schemas.openxmlformats.org/officeDocument/2006/relationships/tags" Target="../tags/tag76.xml"/><Relationship Id="rId91" Type="http://schemas.openxmlformats.org/officeDocument/2006/relationships/tags" Target="../tags/tag92.xml"/><Relationship Id="rId96" Type="http://schemas.openxmlformats.org/officeDocument/2006/relationships/tags" Target="../tags/tag97.xml"/><Relationship Id="rId140" Type="http://schemas.openxmlformats.org/officeDocument/2006/relationships/tags" Target="../tags/tag141.xml"/><Relationship Id="rId145" Type="http://schemas.openxmlformats.org/officeDocument/2006/relationships/tags" Target="../tags/tag146.xml"/><Relationship Id="rId1" Type="http://schemas.openxmlformats.org/officeDocument/2006/relationships/tags" Target="../tags/tag2.xml"/><Relationship Id="rId6" Type="http://schemas.openxmlformats.org/officeDocument/2006/relationships/tags" Target="../tags/tag7.xml"/><Relationship Id="rId23" Type="http://schemas.openxmlformats.org/officeDocument/2006/relationships/tags" Target="../tags/tag24.xml"/><Relationship Id="rId28" Type="http://schemas.openxmlformats.org/officeDocument/2006/relationships/tags" Target="../tags/tag29.xml"/><Relationship Id="rId49" Type="http://schemas.openxmlformats.org/officeDocument/2006/relationships/tags" Target="../tags/tag50.xml"/><Relationship Id="rId114" Type="http://schemas.openxmlformats.org/officeDocument/2006/relationships/tags" Target="../tags/tag115.xml"/><Relationship Id="rId119" Type="http://schemas.openxmlformats.org/officeDocument/2006/relationships/tags" Target="../tags/tag120.xml"/><Relationship Id="rId44" Type="http://schemas.openxmlformats.org/officeDocument/2006/relationships/tags" Target="../tags/tag45.xml"/><Relationship Id="rId60" Type="http://schemas.openxmlformats.org/officeDocument/2006/relationships/tags" Target="../tags/tag61.xml"/><Relationship Id="rId65" Type="http://schemas.openxmlformats.org/officeDocument/2006/relationships/tags" Target="../tags/tag66.xml"/><Relationship Id="rId81" Type="http://schemas.openxmlformats.org/officeDocument/2006/relationships/tags" Target="../tags/tag82.xml"/><Relationship Id="rId86" Type="http://schemas.openxmlformats.org/officeDocument/2006/relationships/tags" Target="../tags/tag87.xml"/><Relationship Id="rId130" Type="http://schemas.openxmlformats.org/officeDocument/2006/relationships/tags" Target="../tags/tag131.xml"/><Relationship Id="rId135" Type="http://schemas.openxmlformats.org/officeDocument/2006/relationships/tags" Target="../tags/tag136.xml"/><Relationship Id="rId151" Type="http://schemas.openxmlformats.org/officeDocument/2006/relationships/slideLayout" Target="../slideLayouts/slideLayout18.xml"/><Relationship Id="rId13" Type="http://schemas.openxmlformats.org/officeDocument/2006/relationships/tags" Target="../tags/tag14.xml"/><Relationship Id="rId18" Type="http://schemas.openxmlformats.org/officeDocument/2006/relationships/tags" Target="../tags/tag19.xml"/><Relationship Id="rId39" Type="http://schemas.openxmlformats.org/officeDocument/2006/relationships/tags" Target="../tags/tag40.xml"/><Relationship Id="rId109" Type="http://schemas.openxmlformats.org/officeDocument/2006/relationships/tags" Target="../tags/tag110.xml"/><Relationship Id="rId34" Type="http://schemas.openxmlformats.org/officeDocument/2006/relationships/tags" Target="../tags/tag35.xml"/><Relationship Id="rId50" Type="http://schemas.openxmlformats.org/officeDocument/2006/relationships/tags" Target="../tags/tag51.xml"/><Relationship Id="rId55" Type="http://schemas.openxmlformats.org/officeDocument/2006/relationships/tags" Target="../tags/tag56.xml"/><Relationship Id="rId76" Type="http://schemas.openxmlformats.org/officeDocument/2006/relationships/tags" Target="../tags/tag77.xml"/><Relationship Id="rId97" Type="http://schemas.openxmlformats.org/officeDocument/2006/relationships/tags" Target="../tags/tag98.xml"/><Relationship Id="rId104" Type="http://schemas.openxmlformats.org/officeDocument/2006/relationships/tags" Target="../tags/tag105.xml"/><Relationship Id="rId120" Type="http://schemas.openxmlformats.org/officeDocument/2006/relationships/tags" Target="../tags/tag121.xml"/><Relationship Id="rId125" Type="http://schemas.openxmlformats.org/officeDocument/2006/relationships/tags" Target="../tags/tag126.xml"/><Relationship Id="rId141" Type="http://schemas.openxmlformats.org/officeDocument/2006/relationships/tags" Target="../tags/tag142.xml"/><Relationship Id="rId146" Type="http://schemas.openxmlformats.org/officeDocument/2006/relationships/tags" Target="../tags/tag147.xml"/><Relationship Id="rId7" Type="http://schemas.openxmlformats.org/officeDocument/2006/relationships/tags" Target="../tags/tag8.xml"/><Relationship Id="rId71" Type="http://schemas.openxmlformats.org/officeDocument/2006/relationships/tags" Target="../tags/tag72.xml"/><Relationship Id="rId92" Type="http://schemas.openxmlformats.org/officeDocument/2006/relationships/tags" Target="../tags/tag93.xml"/><Relationship Id="rId2" Type="http://schemas.openxmlformats.org/officeDocument/2006/relationships/tags" Target="../tags/tag3.xml"/><Relationship Id="rId29" Type="http://schemas.openxmlformats.org/officeDocument/2006/relationships/tags" Target="../tags/tag30.xml"/><Relationship Id="rId24" Type="http://schemas.openxmlformats.org/officeDocument/2006/relationships/tags" Target="../tags/tag25.xml"/><Relationship Id="rId40" Type="http://schemas.openxmlformats.org/officeDocument/2006/relationships/tags" Target="../tags/tag41.xml"/><Relationship Id="rId45" Type="http://schemas.openxmlformats.org/officeDocument/2006/relationships/tags" Target="../tags/tag46.xml"/><Relationship Id="rId66" Type="http://schemas.openxmlformats.org/officeDocument/2006/relationships/tags" Target="../tags/tag67.xml"/><Relationship Id="rId87" Type="http://schemas.openxmlformats.org/officeDocument/2006/relationships/tags" Target="../tags/tag88.xml"/><Relationship Id="rId110" Type="http://schemas.openxmlformats.org/officeDocument/2006/relationships/tags" Target="../tags/tag111.xml"/><Relationship Id="rId115" Type="http://schemas.openxmlformats.org/officeDocument/2006/relationships/tags" Target="../tags/tag116.xml"/><Relationship Id="rId131" Type="http://schemas.openxmlformats.org/officeDocument/2006/relationships/tags" Target="../tags/tag132.xml"/><Relationship Id="rId136" Type="http://schemas.openxmlformats.org/officeDocument/2006/relationships/tags" Target="../tags/tag137.xml"/><Relationship Id="rId61" Type="http://schemas.openxmlformats.org/officeDocument/2006/relationships/tags" Target="../tags/tag62.xml"/><Relationship Id="rId82" Type="http://schemas.openxmlformats.org/officeDocument/2006/relationships/tags" Target="../tags/tag83.xml"/><Relationship Id="rId19" Type="http://schemas.openxmlformats.org/officeDocument/2006/relationships/tags" Target="../tags/tag20.xml"/><Relationship Id="rId14" Type="http://schemas.openxmlformats.org/officeDocument/2006/relationships/tags" Target="../tags/tag15.xml"/><Relationship Id="rId30" Type="http://schemas.openxmlformats.org/officeDocument/2006/relationships/tags" Target="../tags/tag31.xml"/><Relationship Id="rId35" Type="http://schemas.openxmlformats.org/officeDocument/2006/relationships/tags" Target="../tags/tag36.xml"/><Relationship Id="rId56" Type="http://schemas.openxmlformats.org/officeDocument/2006/relationships/tags" Target="../tags/tag57.xml"/><Relationship Id="rId77" Type="http://schemas.openxmlformats.org/officeDocument/2006/relationships/tags" Target="../tags/tag78.xml"/><Relationship Id="rId100" Type="http://schemas.openxmlformats.org/officeDocument/2006/relationships/tags" Target="../tags/tag101.xml"/><Relationship Id="rId105" Type="http://schemas.openxmlformats.org/officeDocument/2006/relationships/tags" Target="../tags/tag106.xml"/><Relationship Id="rId126" Type="http://schemas.openxmlformats.org/officeDocument/2006/relationships/tags" Target="../tags/tag127.xml"/><Relationship Id="rId147" Type="http://schemas.openxmlformats.org/officeDocument/2006/relationships/tags" Target="../tags/tag148.xml"/><Relationship Id="rId8" Type="http://schemas.openxmlformats.org/officeDocument/2006/relationships/tags" Target="../tags/tag9.xml"/><Relationship Id="rId51" Type="http://schemas.openxmlformats.org/officeDocument/2006/relationships/tags" Target="../tags/tag52.xml"/><Relationship Id="rId72" Type="http://schemas.openxmlformats.org/officeDocument/2006/relationships/tags" Target="../tags/tag73.xml"/><Relationship Id="rId93" Type="http://schemas.openxmlformats.org/officeDocument/2006/relationships/tags" Target="../tags/tag94.xml"/><Relationship Id="rId98" Type="http://schemas.openxmlformats.org/officeDocument/2006/relationships/tags" Target="../tags/tag99.xml"/><Relationship Id="rId121" Type="http://schemas.openxmlformats.org/officeDocument/2006/relationships/tags" Target="../tags/tag122.xml"/><Relationship Id="rId142" Type="http://schemas.openxmlformats.org/officeDocument/2006/relationships/tags" Target="../tags/tag143.xml"/><Relationship Id="rId3" Type="http://schemas.openxmlformats.org/officeDocument/2006/relationships/tags" Target="../tags/tag4.xml"/><Relationship Id="rId25" Type="http://schemas.openxmlformats.org/officeDocument/2006/relationships/tags" Target="../tags/tag26.xml"/><Relationship Id="rId46" Type="http://schemas.openxmlformats.org/officeDocument/2006/relationships/tags" Target="../tags/tag47.xml"/><Relationship Id="rId67" Type="http://schemas.openxmlformats.org/officeDocument/2006/relationships/tags" Target="../tags/tag68.xml"/><Relationship Id="rId116" Type="http://schemas.openxmlformats.org/officeDocument/2006/relationships/tags" Target="../tags/tag117.xml"/><Relationship Id="rId137" Type="http://schemas.openxmlformats.org/officeDocument/2006/relationships/tags" Target="../tags/tag138.xml"/><Relationship Id="rId20" Type="http://schemas.openxmlformats.org/officeDocument/2006/relationships/tags" Target="../tags/tag21.xml"/><Relationship Id="rId41" Type="http://schemas.openxmlformats.org/officeDocument/2006/relationships/tags" Target="../tags/tag42.xml"/><Relationship Id="rId62" Type="http://schemas.openxmlformats.org/officeDocument/2006/relationships/tags" Target="../tags/tag63.xml"/><Relationship Id="rId83" Type="http://schemas.openxmlformats.org/officeDocument/2006/relationships/tags" Target="../tags/tag84.xml"/><Relationship Id="rId88" Type="http://schemas.openxmlformats.org/officeDocument/2006/relationships/tags" Target="../tags/tag89.xml"/><Relationship Id="rId111" Type="http://schemas.openxmlformats.org/officeDocument/2006/relationships/tags" Target="../tags/tag112.xml"/><Relationship Id="rId132" Type="http://schemas.openxmlformats.org/officeDocument/2006/relationships/tags" Target="../tags/tag133.xml"/><Relationship Id="rId15" Type="http://schemas.openxmlformats.org/officeDocument/2006/relationships/tags" Target="../tags/tag16.xml"/><Relationship Id="rId36" Type="http://schemas.openxmlformats.org/officeDocument/2006/relationships/tags" Target="../tags/tag37.xml"/><Relationship Id="rId57" Type="http://schemas.openxmlformats.org/officeDocument/2006/relationships/tags" Target="../tags/tag58.xml"/><Relationship Id="rId106" Type="http://schemas.openxmlformats.org/officeDocument/2006/relationships/tags" Target="../tags/tag107.xml"/><Relationship Id="rId127" Type="http://schemas.openxmlformats.org/officeDocument/2006/relationships/tags" Target="../tags/tag128.xml"/><Relationship Id="rId10" Type="http://schemas.openxmlformats.org/officeDocument/2006/relationships/tags" Target="../tags/tag11.xml"/><Relationship Id="rId31" Type="http://schemas.openxmlformats.org/officeDocument/2006/relationships/tags" Target="../tags/tag32.xml"/><Relationship Id="rId52" Type="http://schemas.openxmlformats.org/officeDocument/2006/relationships/tags" Target="../tags/tag53.xml"/><Relationship Id="rId73" Type="http://schemas.openxmlformats.org/officeDocument/2006/relationships/tags" Target="../tags/tag74.xml"/><Relationship Id="rId78" Type="http://schemas.openxmlformats.org/officeDocument/2006/relationships/tags" Target="../tags/tag79.xml"/><Relationship Id="rId94" Type="http://schemas.openxmlformats.org/officeDocument/2006/relationships/tags" Target="../tags/tag95.xml"/><Relationship Id="rId99" Type="http://schemas.openxmlformats.org/officeDocument/2006/relationships/tags" Target="../tags/tag100.xml"/><Relationship Id="rId101" Type="http://schemas.openxmlformats.org/officeDocument/2006/relationships/tags" Target="../tags/tag102.xml"/><Relationship Id="rId122" Type="http://schemas.openxmlformats.org/officeDocument/2006/relationships/tags" Target="../tags/tag123.xml"/><Relationship Id="rId143" Type="http://schemas.openxmlformats.org/officeDocument/2006/relationships/tags" Target="../tags/tag144.xml"/><Relationship Id="rId148" Type="http://schemas.openxmlformats.org/officeDocument/2006/relationships/tags" Target="../tags/tag149.xml"/><Relationship Id="rId4" Type="http://schemas.openxmlformats.org/officeDocument/2006/relationships/tags" Target="../tags/tag5.xml"/><Relationship Id="rId9" Type="http://schemas.openxmlformats.org/officeDocument/2006/relationships/tags" Target="../tags/tag10.xml"/><Relationship Id="rId26" Type="http://schemas.openxmlformats.org/officeDocument/2006/relationships/tags" Target="../tags/tag27.xml"/><Relationship Id="rId47" Type="http://schemas.openxmlformats.org/officeDocument/2006/relationships/tags" Target="../tags/tag48.xml"/><Relationship Id="rId68" Type="http://schemas.openxmlformats.org/officeDocument/2006/relationships/tags" Target="../tags/tag69.xml"/><Relationship Id="rId89" Type="http://schemas.openxmlformats.org/officeDocument/2006/relationships/tags" Target="../tags/tag90.xml"/><Relationship Id="rId112" Type="http://schemas.openxmlformats.org/officeDocument/2006/relationships/tags" Target="../tags/tag113.xml"/><Relationship Id="rId133" Type="http://schemas.openxmlformats.org/officeDocument/2006/relationships/tags" Target="../tags/tag134.xml"/><Relationship Id="rId16" Type="http://schemas.openxmlformats.org/officeDocument/2006/relationships/tags" Target="../tags/tag17.xml"/><Relationship Id="rId37" Type="http://schemas.openxmlformats.org/officeDocument/2006/relationships/tags" Target="../tags/tag38.xml"/><Relationship Id="rId58" Type="http://schemas.openxmlformats.org/officeDocument/2006/relationships/tags" Target="../tags/tag59.xml"/><Relationship Id="rId79" Type="http://schemas.openxmlformats.org/officeDocument/2006/relationships/tags" Target="../tags/tag80.xml"/><Relationship Id="rId102" Type="http://schemas.openxmlformats.org/officeDocument/2006/relationships/tags" Target="../tags/tag103.xml"/><Relationship Id="rId123" Type="http://schemas.openxmlformats.org/officeDocument/2006/relationships/tags" Target="../tags/tag124.xml"/><Relationship Id="rId144" Type="http://schemas.openxmlformats.org/officeDocument/2006/relationships/tags" Target="../tags/tag145.xml"/><Relationship Id="rId90" Type="http://schemas.openxmlformats.org/officeDocument/2006/relationships/tags" Target="../tags/tag9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组合 2"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a:off x="-1956" y="1650869"/>
            <a:ext cx="11939871" cy="3254700"/>
            <a:chOff x="-1956" y="1650869"/>
            <a:chExt cx="11939871" cy="3254700"/>
          </a:xfrm>
        </p:grpSpPr>
        <p:sp>
          <p:nvSpPr>
            <p:cNvPr id="67" name="Freeform 17"/>
            <p:cNvSpPr/>
            <p:nvPr/>
          </p:nvSpPr>
          <p:spPr bwMode="auto">
            <a:xfrm rot="401457">
              <a:off x="6354387" y="2289851"/>
              <a:ext cx="3885744" cy="451568"/>
            </a:xfrm>
            <a:custGeom>
              <a:avLst/>
              <a:gdLst>
                <a:gd name="T0" fmla="*/ 0 w 589"/>
                <a:gd name="T1" fmla="*/ 10 h 72"/>
                <a:gd name="T2" fmla="*/ 93 w 589"/>
                <a:gd name="T3" fmla="*/ 4 h 72"/>
                <a:gd name="T4" fmla="*/ 338 w 589"/>
                <a:gd name="T5" fmla="*/ 38 h 72"/>
                <a:gd name="T6" fmla="*/ 589 w 589"/>
                <a:gd name="T7" fmla="*/ 46 h 72"/>
                <a:gd name="T8" fmla="*/ 335 w 589"/>
                <a:gd name="T9" fmla="*/ 72 h 72"/>
                <a:gd name="T10" fmla="*/ 130 w 589"/>
                <a:gd name="T11" fmla="*/ 44 h 72"/>
                <a:gd name="T12" fmla="*/ 0 w 589"/>
                <a:gd name="T13" fmla="*/ 10 h 72"/>
                <a:gd name="connsiteX0" fmla="*/ 0 w 10000"/>
                <a:gd name="connsiteY0" fmla="*/ 965 h 7953"/>
                <a:gd name="connsiteX1" fmla="*/ 1579 w 10000"/>
                <a:gd name="connsiteY1" fmla="*/ 132 h 7953"/>
                <a:gd name="connsiteX2" fmla="*/ 5739 w 10000"/>
                <a:gd name="connsiteY2" fmla="*/ 4854 h 7953"/>
                <a:gd name="connsiteX3" fmla="*/ 10000 w 10000"/>
                <a:gd name="connsiteY3" fmla="*/ 5965 h 7953"/>
                <a:gd name="connsiteX4" fmla="*/ 5637 w 10000"/>
                <a:gd name="connsiteY4" fmla="*/ 7953 h 7953"/>
                <a:gd name="connsiteX5" fmla="*/ 2207 w 10000"/>
                <a:gd name="connsiteY5" fmla="*/ 5687 h 7953"/>
                <a:gd name="connsiteX6" fmla="*/ 0 w 10000"/>
                <a:gd name="connsiteY6" fmla="*/ 965 h 7953"/>
                <a:gd name="connsiteX0-1" fmla="*/ 0 w 9726"/>
                <a:gd name="connsiteY0-2" fmla="*/ 1213 h 10000"/>
                <a:gd name="connsiteX1-3" fmla="*/ 1579 w 9726"/>
                <a:gd name="connsiteY1-4" fmla="*/ 166 h 10000"/>
                <a:gd name="connsiteX2-5" fmla="*/ 5739 w 9726"/>
                <a:gd name="connsiteY2-6" fmla="*/ 6103 h 10000"/>
                <a:gd name="connsiteX3-7" fmla="*/ 9726 w 9726"/>
                <a:gd name="connsiteY3-8" fmla="*/ 9426 h 10000"/>
                <a:gd name="connsiteX4-9" fmla="*/ 5637 w 9726"/>
                <a:gd name="connsiteY4-10" fmla="*/ 10000 h 10000"/>
                <a:gd name="connsiteX5-11" fmla="*/ 2207 w 9726"/>
                <a:gd name="connsiteY5-12" fmla="*/ 7151 h 10000"/>
                <a:gd name="connsiteX6-13" fmla="*/ 0 w 9726"/>
                <a:gd name="connsiteY6-14" fmla="*/ 1213 h 10000"/>
                <a:gd name="connsiteX0-15" fmla="*/ 0 w 10000"/>
                <a:gd name="connsiteY0-16" fmla="*/ 1213 h 11250"/>
                <a:gd name="connsiteX1-17" fmla="*/ 1623 w 10000"/>
                <a:gd name="connsiteY1-18" fmla="*/ 166 h 11250"/>
                <a:gd name="connsiteX2-19" fmla="*/ 5901 w 10000"/>
                <a:gd name="connsiteY2-20" fmla="*/ 6103 h 11250"/>
                <a:gd name="connsiteX3-21" fmla="*/ 10000 w 10000"/>
                <a:gd name="connsiteY3-22" fmla="*/ 9426 h 11250"/>
                <a:gd name="connsiteX4-23" fmla="*/ 5741 w 10000"/>
                <a:gd name="connsiteY4-24" fmla="*/ 11250 h 11250"/>
                <a:gd name="connsiteX5-25" fmla="*/ 2269 w 10000"/>
                <a:gd name="connsiteY5-26" fmla="*/ 7151 h 11250"/>
                <a:gd name="connsiteX6-27" fmla="*/ 0 w 10000"/>
                <a:gd name="connsiteY6-28" fmla="*/ 1213 h 11250"/>
                <a:gd name="connsiteX0-29" fmla="*/ 0 w 10152"/>
                <a:gd name="connsiteY0-30" fmla="*/ 1213 h 11250"/>
                <a:gd name="connsiteX1-31" fmla="*/ 1623 w 10152"/>
                <a:gd name="connsiteY1-32" fmla="*/ 166 h 11250"/>
                <a:gd name="connsiteX2-33" fmla="*/ 5901 w 10152"/>
                <a:gd name="connsiteY2-34" fmla="*/ 6103 h 11250"/>
                <a:gd name="connsiteX3-35" fmla="*/ 10152 w 10152"/>
                <a:gd name="connsiteY3-36" fmla="*/ 7852 h 11250"/>
                <a:gd name="connsiteX4-37" fmla="*/ 5741 w 10152"/>
                <a:gd name="connsiteY4-38" fmla="*/ 11250 h 11250"/>
                <a:gd name="connsiteX5-39" fmla="*/ 2269 w 10152"/>
                <a:gd name="connsiteY5-40" fmla="*/ 7151 h 11250"/>
                <a:gd name="connsiteX6-41" fmla="*/ 0 w 10152"/>
                <a:gd name="connsiteY6-42" fmla="*/ 1213 h 11250"/>
                <a:gd name="connsiteX0-43" fmla="*/ 0 w 10152"/>
                <a:gd name="connsiteY0-44" fmla="*/ 1213 h 11250"/>
                <a:gd name="connsiteX1-45" fmla="*/ 1623 w 10152"/>
                <a:gd name="connsiteY1-46" fmla="*/ 166 h 11250"/>
                <a:gd name="connsiteX2-47" fmla="*/ 5901 w 10152"/>
                <a:gd name="connsiteY2-48" fmla="*/ 6103 h 11250"/>
                <a:gd name="connsiteX3-49" fmla="*/ 10152 w 10152"/>
                <a:gd name="connsiteY3-50" fmla="*/ 7852 h 11250"/>
                <a:gd name="connsiteX4-51" fmla="*/ 5741 w 10152"/>
                <a:gd name="connsiteY4-52" fmla="*/ 11250 h 11250"/>
                <a:gd name="connsiteX5-53" fmla="*/ 2269 w 10152"/>
                <a:gd name="connsiteY5-54" fmla="*/ 7151 h 11250"/>
                <a:gd name="connsiteX6-55" fmla="*/ 0 w 10152"/>
                <a:gd name="connsiteY6-56" fmla="*/ 1213 h 11250"/>
                <a:gd name="connsiteX0-57" fmla="*/ 0 w 10152"/>
                <a:gd name="connsiteY0-58" fmla="*/ 1327 h 11364"/>
                <a:gd name="connsiteX1-59" fmla="*/ 1623 w 10152"/>
                <a:gd name="connsiteY1-60" fmla="*/ 280 h 11364"/>
                <a:gd name="connsiteX2-61" fmla="*/ 5890 w 10152"/>
                <a:gd name="connsiteY2-62" fmla="*/ 7403 h 11364"/>
                <a:gd name="connsiteX3-63" fmla="*/ 10152 w 10152"/>
                <a:gd name="connsiteY3-64" fmla="*/ 7966 h 11364"/>
                <a:gd name="connsiteX4-65" fmla="*/ 5741 w 10152"/>
                <a:gd name="connsiteY4-66" fmla="*/ 11364 h 11364"/>
                <a:gd name="connsiteX5-67" fmla="*/ 2269 w 10152"/>
                <a:gd name="connsiteY5-68" fmla="*/ 7265 h 11364"/>
                <a:gd name="connsiteX6-69" fmla="*/ 0 w 10152"/>
                <a:gd name="connsiteY6-70" fmla="*/ 1327 h 113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152" h="11364">
                  <a:moveTo>
                    <a:pt x="0" y="1327"/>
                  </a:moveTo>
                  <a:cubicBezTo>
                    <a:pt x="0" y="1327"/>
                    <a:pt x="641" y="-733"/>
                    <a:pt x="1623" y="280"/>
                  </a:cubicBezTo>
                  <a:cubicBezTo>
                    <a:pt x="2605" y="1293"/>
                    <a:pt x="4469" y="6122"/>
                    <a:pt x="5890" y="7403"/>
                  </a:cubicBezTo>
                  <a:cubicBezTo>
                    <a:pt x="7311" y="8684"/>
                    <a:pt x="10177" y="7306"/>
                    <a:pt x="10152" y="7966"/>
                  </a:cubicBezTo>
                  <a:cubicBezTo>
                    <a:pt x="10127" y="8626"/>
                    <a:pt x="7364" y="11189"/>
                    <a:pt x="5741" y="11364"/>
                  </a:cubicBezTo>
                  <a:cubicBezTo>
                    <a:pt x="4100" y="11364"/>
                    <a:pt x="3226" y="8938"/>
                    <a:pt x="2269" y="7265"/>
                  </a:cubicBezTo>
                  <a:cubicBezTo>
                    <a:pt x="1312" y="5592"/>
                    <a:pt x="0" y="1327"/>
                    <a:pt x="0" y="1327"/>
                  </a:cubicBezTo>
                  <a:close/>
                </a:path>
              </a:pathLst>
            </a:custGeom>
            <a:solidFill>
              <a:schemeClr val="accent5"/>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2" name="组合 1"/>
            <p:cNvGrpSpPr/>
            <p:nvPr/>
          </p:nvGrpSpPr>
          <p:grpSpPr>
            <a:xfrm>
              <a:off x="-1956" y="1650869"/>
              <a:ext cx="11939871" cy="3254700"/>
              <a:chOff x="-1956" y="1650869"/>
              <a:chExt cx="11939871" cy="3254700"/>
            </a:xfrm>
          </p:grpSpPr>
          <p:sp>
            <p:nvSpPr>
              <p:cNvPr id="16" name="任意多边形: 形状 15"/>
              <p:cNvSpPr/>
              <p:nvPr/>
            </p:nvSpPr>
            <p:spPr bwMode="auto">
              <a:xfrm>
                <a:off x="0" y="1650869"/>
                <a:ext cx="11937915" cy="1802347"/>
              </a:xfrm>
              <a:custGeom>
                <a:avLst/>
                <a:gdLst>
                  <a:gd name="connsiteX0" fmla="*/ 988945 w 11937915"/>
                  <a:gd name="connsiteY0" fmla="*/ 1186 h 1751365"/>
                  <a:gd name="connsiteX1" fmla="*/ 2025040 w 11937915"/>
                  <a:gd name="connsiteY1" fmla="*/ 313448 h 1751365"/>
                  <a:gd name="connsiteX2" fmla="*/ 3431911 w 11937915"/>
                  <a:gd name="connsiteY2" fmla="*/ 1208577 h 1751365"/>
                  <a:gd name="connsiteX3" fmla="*/ 5016138 w 11937915"/>
                  <a:gd name="connsiteY3" fmla="*/ 614334 h 1751365"/>
                  <a:gd name="connsiteX4" fmla="*/ 6408628 w 11937915"/>
                  <a:gd name="connsiteY4" fmla="*/ 449004 h 1751365"/>
                  <a:gd name="connsiteX5" fmla="*/ 8111493 w 11937915"/>
                  <a:gd name="connsiteY5" fmla="*/ 926780 h 1751365"/>
                  <a:gd name="connsiteX6" fmla="*/ 10310478 w 11937915"/>
                  <a:gd name="connsiteY6" fmla="*/ 1124161 h 1751365"/>
                  <a:gd name="connsiteX7" fmla="*/ 11937846 w 11937915"/>
                  <a:gd name="connsiteY7" fmla="*/ 1122234 h 1751365"/>
                  <a:gd name="connsiteX8" fmla="*/ 10370395 w 11937915"/>
                  <a:gd name="connsiteY8" fmla="*/ 1209803 h 1751365"/>
                  <a:gd name="connsiteX9" fmla="*/ 8383520 w 11937915"/>
                  <a:gd name="connsiteY9" fmla="*/ 1111726 h 1751365"/>
                  <a:gd name="connsiteX10" fmla="*/ 5677631 w 11937915"/>
                  <a:gd name="connsiteY10" fmla="*/ 1487221 h 1751365"/>
                  <a:gd name="connsiteX11" fmla="*/ 4669813 w 11937915"/>
                  <a:gd name="connsiteY11" fmla="*/ 1487221 h 1751365"/>
                  <a:gd name="connsiteX12" fmla="*/ 3198231 w 11937915"/>
                  <a:gd name="connsiteY12" fmla="*/ 1709646 h 1751365"/>
                  <a:gd name="connsiteX13" fmla="*/ 266199 w 11937915"/>
                  <a:gd name="connsiteY13" fmla="*/ 1400363 h 1751365"/>
                  <a:gd name="connsiteX14" fmla="*/ 0 w 11937915"/>
                  <a:gd name="connsiteY14" fmla="*/ 1293497 h 1751365"/>
                  <a:gd name="connsiteX15" fmla="*/ 0 w 11937915"/>
                  <a:gd name="connsiteY15" fmla="*/ 188335 h 1751365"/>
                  <a:gd name="connsiteX16" fmla="*/ 24626 w 11937915"/>
                  <a:gd name="connsiteY16" fmla="*/ 178400 h 1751365"/>
                  <a:gd name="connsiteX17" fmla="*/ 821889 w 11937915"/>
                  <a:gd name="connsiteY17" fmla="*/ 2403 h 1751365"/>
                  <a:gd name="connsiteX18" fmla="*/ 988945 w 11937915"/>
                  <a:gd name="connsiteY18" fmla="*/ 1186 h 1751365"/>
                  <a:gd name="connsiteX0-1" fmla="*/ 988945 w 11937915"/>
                  <a:gd name="connsiteY0-2" fmla="*/ 1186 h 1751365"/>
                  <a:gd name="connsiteX1-3" fmla="*/ 2025040 w 11937915"/>
                  <a:gd name="connsiteY1-4" fmla="*/ 313448 h 1751365"/>
                  <a:gd name="connsiteX2-5" fmla="*/ 3431911 w 11937915"/>
                  <a:gd name="connsiteY2-6" fmla="*/ 1208577 h 1751365"/>
                  <a:gd name="connsiteX3-7" fmla="*/ 5016138 w 11937915"/>
                  <a:gd name="connsiteY3-8" fmla="*/ 614334 h 1751365"/>
                  <a:gd name="connsiteX4-9" fmla="*/ 6408628 w 11937915"/>
                  <a:gd name="connsiteY4-10" fmla="*/ 449004 h 1751365"/>
                  <a:gd name="connsiteX5-11" fmla="*/ 8111493 w 11937915"/>
                  <a:gd name="connsiteY5-12" fmla="*/ 926780 h 1751365"/>
                  <a:gd name="connsiteX6-13" fmla="*/ 10310478 w 11937915"/>
                  <a:gd name="connsiteY6-14" fmla="*/ 1124161 h 1751365"/>
                  <a:gd name="connsiteX7-15" fmla="*/ 11937846 w 11937915"/>
                  <a:gd name="connsiteY7-16" fmla="*/ 1122234 h 1751365"/>
                  <a:gd name="connsiteX8-17" fmla="*/ 10370395 w 11937915"/>
                  <a:gd name="connsiteY8-18" fmla="*/ 1209803 h 1751365"/>
                  <a:gd name="connsiteX9-19" fmla="*/ 8383520 w 11937915"/>
                  <a:gd name="connsiteY9-20" fmla="*/ 1111726 h 1751365"/>
                  <a:gd name="connsiteX10-21" fmla="*/ 5677631 w 11937915"/>
                  <a:gd name="connsiteY10-22" fmla="*/ 1487221 h 1751365"/>
                  <a:gd name="connsiteX11-23" fmla="*/ 4669813 w 11937915"/>
                  <a:gd name="connsiteY11-24" fmla="*/ 1487221 h 1751365"/>
                  <a:gd name="connsiteX12-25" fmla="*/ 3198231 w 11937915"/>
                  <a:gd name="connsiteY12-26" fmla="*/ 1709646 h 1751365"/>
                  <a:gd name="connsiteX13-27" fmla="*/ 266199 w 11937915"/>
                  <a:gd name="connsiteY13-28" fmla="*/ 1400363 h 1751365"/>
                  <a:gd name="connsiteX14-29" fmla="*/ 0 w 11937915"/>
                  <a:gd name="connsiteY14-30" fmla="*/ 1293497 h 1751365"/>
                  <a:gd name="connsiteX15-31" fmla="*/ 0 w 11937915"/>
                  <a:gd name="connsiteY15-32" fmla="*/ 188335 h 1751365"/>
                  <a:gd name="connsiteX16-33" fmla="*/ 821889 w 11937915"/>
                  <a:gd name="connsiteY16-34" fmla="*/ 2403 h 1751365"/>
                  <a:gd name="connsiteX17-35" fmla="*/ 988945 w 11937915"/>
                  <a:gd name="connsiteY17-36" fmla="*/ 1186 h 1751365"/>
                  <a:gd name="connsiteX0-37" fmla="*/ 988945 w 11937915"/>
                  <a:gd name="connsiteY0-38" fmla="*/ 0 h 1750179"/>
                  <a:gd name="connsiteX1-39" fmla="*/ 2025040 w 11937915"/>
                  <a:gd name="connsiteY1-40" fmla="*/ 312262 h 1750179"/>
                  <a:gd name="connsiteX2-41" fmla="*/ 3431911 w 11937915"/>
                  <a:gd name="connsiteY2-42" fmla="*/ 1207391 h 1750179"/>
                  <a:gd name="connsiteX3-43" fmla="*/ 5016138 w 11937915"/>
                  <a:gd name="connsiteY3-44" fmla="*/ 613148 h 1750179"/>
                  <a:gd name="connsiteX4-45" fmla="*/ 6408628 w 11937915"/>
                  <a:gd name="connsiteY4-46" fmla="*/ 447818 h 1750179"/>
                  <a:gd name="connsiteX5-47" fmla="*/ 8111493 w 11937915"/>
                  <a:gd name="connsiteY5-48" fmla="*/ 925594 h 1750179"/>
                  <a:gd name="connsiteX6-49" fmla="*/ 10310478 w 11937915"/>
                  <a:gd name="connsiteY6-50" fmla="*/ 1122975 h 1750179"/>
                  <a:gd name="connsiteX7-51" fmla="*/ 11937846 w 11937915"/>
                  <a:gd name="connsiteY7-52" fmla="*/ 1121048 h 1750179"/>
                  <a:gd name="connsiteX8-53" fmla="*/ 10370395 w 11937915"/>
                  <a:gd name="connsiteY8-54" fmla="*/ 1208617 h 1750179"/>
                  <a:gd name="connsiteX9-55" fmla="*/ 8383520 w 11937915"/>
                  <a:gd name="connsiteY9-56" fmla="*/ 1110540 h 1750179"/>
                  <a:gd name="connsiteX10-57" fmla="*/ 5677631 w 11937915"/>
                  <a:gd name="connsiteY10-58" fmla="*/ 1486035 h 1750179"/>
                  <a:gd name="connsiteX11-59" fmla="*/ 4669813 w 11937915"/>
                  <a:gd name="connsiteY11-60" fmla="*/ 1486035 h 1750179"/>
                  <a:gd name="connsiteX12-61" fmla="*/ 3198231 w 11937915"/>
                  <a:gd name="connsiteY12-62" fmla="*/ 1708460 h 1750179"/>
                  <a:gd name="connsiteX13-63" fmla="*/ 266199 w 11937915"/>
                  <a:gd name="connsiteY13-64" fmla="*/ 1399177 h 1750179"/>
                  <a:gd name="connsiteX14-65" fmla="*/ 0 w 11937915"/>
                  <a:gd name="connsiteY14-66" fmla="*/ 1292311 h 1750179"/>
                  <a:gd name="connsiteX15-67" fmla="*/ 0 w 11937915"/>
                  <a:gd name="connsiteY15-68" fmla="*/ 187149 h 1750179"/>
                  <a:gd name="connsiteX16-69" fmla="*/ 988945 w 11937915"/>
                  <a:gd name="connsiteY16-70" fmla="*/ 0 h 1750179"/>
                  <a:gd name="connsiteX0-71" fmla="*/ 988945 w 11937915"/>
                  <a:gd name="connsiteY0-72" fmla="*/ 1132 h 1751311"/>
                  <a:gd name="connsiteX1-73" fmla="*/ 2025040 w 11937915"/>
                  <a:gd name="connsiteY1-74" fmla="*/ 313394 h 1751311"/>
                  <a:gd name="connsiteX2-75" fmla="*/ 3431911 w 11937915"/>
                  <a:gd name="connsiteY2-76" fmla="*/ 1208523 h 1751311"/>
                  <a:gd name="connsiteX3-77" fmla="*/ 5016138 w 11937915"/>
                  <a:gd name="connsiteY3-78" fmla="*/ 614280 h 1751311"/>
                  <a:gd name="connsiteX4-79" fmla="*/ 6408628 w 11937915"/>
                  <a:gd name="connsiteY4-80" fmla="*/ 448950 h 1751311"/>
                  <a:gd name="connsiteX5-81" fmla="*/ 8111493 w 11937915"/>
                  <a:gd name="connsiteY5-82" fmla="*/ 926726 h 1751311"/>
                  <a:gd name="connsiteX6-83" fmla="*/ 10310478 w 11937915"/>
                  <a:gd name="connsiteY6-84" fmla="*/ 1124107 h 1751311"/>
                  <a:gd name="connsiteX7-85" fmla="*/ 11937846 w 11937915"/>
                  <a:gd name="connsiteY7-86" fmla="*/ 1122180 h 1751311"/>
                  <a:gd name="connsiteX8-87" fmla="*/ 10370395 w 11937915"/>
                  <a:gd name="connsiteY8-88" fmla="*/ 1209749 h 1751311"/>
                  <a:gd name="connsiteX9-89" fmla="*/ 8383520 w 11937915"/>
                  <a:gd name="connsiteY9-90" fmla="*/ 1111672 h 1751311"/>
                  <a:gd name="connsiteX10-91" fmla="*/ 5677631 w 11937915"/>
                  <a:gd name="connsiteY10-92" fmla="*/ 1487167 h 1751311"/>
                  <a:gd name="connsiteX11-93" fmla="*/ 4669813 w 11937915"/>
                  <a:gd name="connsiteY11-94" fmla="*/ 1487167 h 1751311"/>
                  <a:gd name="connsiteX12-95" fmla="*/ 3198231 w 11937915"/>
                  <a:gd name="connsiteY12-96" fmla="*/ 1709592 h 1751311"/>
                  <a:gd name="connsiteX13-97" fmla="*/ 266199 w 11937915"/>
                  <a:gd name="connsiteY13-98" fmla="*/ 1400309 h 1751311"/>
                  <a:gd name="connsiteX14-99" fmla="*/ 0 w 11937915"/>
                  <a:gd name="connsiteY14-100" fmla="*/ 1293443 h 1751311"/>
                  <a:gd name="connsiteX15-101" fmla="*/ 0 w 11937915"/>
                  <a:gd name="connsiteY15-102" fmla="*/ 188281 h 1751311"/>
                  <a:gd name="connsiteX16-103" fmla="*/ 988945 w 11937915"/>
                  <a:gd name="connsiteY16-104" fmla="*/ 1132 h 1751311"/>
                  <a:gd name="connsiteX0-105" fmla="*/ 988945 w 11937915"/>
                  <a:gd name="connsiteY0-106" fmla="*/ 1132 h 1751311"/>
                  <a:gd name="connsiteX1-107" fmla="*/ 2025040 w 11937915"/>
                  <a:gd name="connsiteY1-108" fmla="*/ 313394 h 1751311"/>
                  <a:gd name="connsiteX2-109" fmla="*/ 3431911 w 11937915"/>
                  <a:gd name="connsiteY2-110" fmla="*/ 1208523 h 1751311"/>
                  <a:gd name="connsiteX3-111" fmla="*/ 5016138 w 11937915"/>
                  <a:gd name="connsiteY3-112" fmla="*/ 614280 h 1751311"/>
                  <a:gd name="connsiteX4-113" fmla="*/ 6408628 w 11937915"/>
                  <a:gd name="connsiteY4-114" fmla="*/ 448950 h 1751311"/>
                  <a:gd name="connsiteX5-115" fmla="*/ 8111493 w 11937915"/>
                  <a:gd name="connsiteY5-116" fmla="*/ 926726 h 1751311"/>
                  <a:gd name="connsiteX6-117" fmla="*/ 10310478 w 11937915"/>
                  <a:gd name="connsiteY6-118" fmla="*/ 1124107 h 1751311"/>
                  <a:gd name="connsiteX7-119" fmla="*/ 11937846 w 11937915"/>
                  <a:gd name="connsiteY7-120" fmla="*/ 1122180 h 1751311"/>
                  <a:gd name="connsiteX8-121" fmla="*/ 10370395 w 11937915"/>
                  <a:gd name="connsiteY8-122" fmla="*/ 1209749 h 1751311"/>
                  <a:gd name="connsiteX9-123" fmla="*/ 8383520 w 11937915"/>
                  <a:gd name="connsiteY9-124" fmla="*/ 1111672 h 1751311"/>
                  <a:gd name="connsiteX10-125" fmla="*/ 5677631 w 11937915"/>
                  <a:gd name="connsiteY10-126" fmla="*/ 1487167 h 1751311"/>
                  <a:gd name="connsiteX11-127" fmla="*/ 4669813 w 11937915"/>
                  <a:gd name="connsiteY11-128" fmla="*/ 1487167 h 1751311"/>
                  <a:gd name="connsiteX12-129" fmla="*/ 3198231 w 11937915"/>
                  <a:gd name="connsiteY12-130" fmla="*/ 1709592 h 1751311"/>
                  <a:gd name="connsiteX13-131" fmla="*/ 266199 w 11937915"/>
                  <a:gd name="connsiteY13-132" fmla="*/ 1400309 h 1751311"/>
                  <a:gd name="connsiteX14-133" fmla="*/ 0 w 11937915"/>
                  <a:gd name="connsiteY14-134" fmla="*/ 1293443 h 1751311"/>
                  <a:gd name="connsiteX15-135" fmla="*/ 0 w 11937915"/>
                  <a:gd name="connsiteY15-136" fmla="*/ 188281 h 1751311"/>
                  <a:gd name="connsiteX16-137" fmla="*/ 988945 w 11937915"/>
                  <a:gd name="connsiteY16-138" fmla="*/ 1132 h 1751311"/>
                  <a:gd name="connsiteX0-139" fmla="*/ 988945 w 11937915"/>
                  <a:gd name="connsiteY0-140" fmla="*/ 213 h 1750392"/>
                  <a:gd name="connsiteX1-141" fmla="*/ 2113940 w 11937915"/>
                  <a:gd name="connsiteY1-142" fmla="*/ 253208 h 1750392"/>
                  <a:gd name="connsiteX2-143" fmla="*/ 3431911 w 11937915"/>
                  <a:gd name="connsiteY2-144" fmla="*/ 1207604 h 1750392"/>
                  <a:gd name="connsiteX3-145" fmla="*/ 5016138 w 11937915"/>
                  <a:gd name="connsiteY3-146" fmla="*/ 613361 h 1750392"/>
                  <a:gd name="connsiteX4-147" fmla="*/ 6408628 w 11937915"/>
                  <a:gd name="connsiteY4-148" fmla="*/ 448031 h 1750392"/>
                  <a:gd name="connsiteX5-149" fmla="*/ 8111493 w 11937915"/>
                  <a:gd name="connsiteY5-150" fmla="*/ 925807 h 1750392"/>
                  <a:gd name="connsiteX6-151" fmla="*/ 10310478 w 11937915"/>
                  <a:gd name="connsiteY6-152" fmla="*/ 1123188 h 1750392"/>
                  <a:gd name="connsiteX7-153" fmla="*/ 11937846 w 11937915"/>
                  <a:gd name="connsiteY7-154" fmla="*/ 1121261 h 1750392"/>
                  <a:gd name="connsiteX8-155" fmla="*/ 10370395 w 11937915"/>
                  <a:gd name="connsiteY8-156" fmla="*/ 1208830 h 1750392"/>
                  <a:gd name="connsiteX9-157" fmla="*/ 8383520 w 11937915"/>
                  <a:gd name="connsiteY9-158" fmla="*/ 1110753 h 1750392"/>
                  <a:gd name="connsiteX10-159" fmla="*/ 5677631 w 11937915"/>
                  <a:gd name="connsiteY10-160" fmla="*/ 1486248 h 1750392"/>
                  <a:gd name="connsiteX11-161" fmla="*/ 4669813 w 11937915"/>
                  <a:gd name="connsiteY11-162" fmla="*/ 1486248 h 1750392"/>
                  <a:gd name="connsiteX12-163" fmla="*/ 3198231 w 11937915"/>
                  <a:gd name="connsiteY12-164" fmla="*/ 1708673 h 1750392"/>
                  <a:gd name="connsiteX13-165" fmla="*/ 266199 w 11937915"/>
                  <a:gd name="connsiteY13-166" fmla="*/ 1399390 h 1750392"/>
                  <a:gd name="connsiteX14-167" fmla="*/ 0 w 11937915"/>
                  <a:gd name="connsiteY14-168" fmla="*/ 1292524 h 1750392"/>
                  <a:gd name="connsiteX15-169" fmla="*/ 0 w 11937915"/>
                  <a:gd name="connsiteY15-170" fmla="*/ 187362 h 1750392"/>
                  <a:gd name="connsiteX16-171" fmla="*/ 988945 w 11937915"/>
                  <a:gd name="connsiteY16-172" fmla="*/ 213 h 1750392"/>
                  <a:gd name="connsiteX0-173" fmla="*/ 988945 w 11937915"/>
                  <a:gd name="connsiteY0-174" fmla="*/ 19140 h 1769319"/>
                  <a:gd name="connsiteX1-175" fmla="*/ 2113940 w 11937915"/>
                  <a:gd name="connsiteY1-176" fmla="*/ 272135 h 1769319"/>
                  <a:gd name="connsiteX2-177" fmla="*/ 3431911 w 11937915"/>
                  <a:gd name="connsiteY2-178" fmla="*/ 1226531 h 1769319"/>
                  <a:gd name="connsiteX3-179" fmla="*/ 5016138 w 11937915"/>
                  <a:gd name="connsiteY3-180" fmla="*/ 632288 h 1769319"/>
                  <a:gd name="connsiteX4-181" fmla="*/ 6408628 w 11937915"/>
                  <a:gd name="connsiteY4-182" fmla="*/ 466958 h 1769319"/>
                  <a:gd name="connsiteX5-183" fmla="*/ 8111493 w 11937915"/>
                  <a:gd name="connsiteY5-184" fmla="*/ 944734 h 1769319"/>
                  <a:gd name="connsiteX6-185" fmla="*/ 10310478 w 11937915"/>
                  <a:gd name="connsiteY6-186" fmla="*/ 1142115 h 1769319"/>
                  <a:gd name="connsiteX7-187" fmla="*/ 11937846 w 11937915"/>
                  <a:gd name="connsiteY7-188" fmla="*/ 1140188 h 1769319"/>
                  <a:gd name="connsiteX8-189" fmla="*/ 10370395 w 11937915"/>
                  <a:gd name="connsiteY8-190" fmla="*/ 1227757 h 1769319"/>
                  <a:gd name="connsiteX9-191" fmla="*/ 8383520 w 11937915"/>
                  <a:gd name="connsiteY9-192" fmla="*/ 1129680 h 1769319"/>
                  <a:gd name="connsiteX10-193" fmla="*/ 5677631 w 11937915"/>
                  <a:gd name="connsiteY10-194" fmla="*/ 1505175 h 1769319"/>
                  <a:gd name="connsiteX11-195" fmla="*/ 4669813 w 11937915"/>
                  <a:gd name="connsiteY11-196" fmla="*/ 1505175 h 1769319"/>
                  <a:gd name="connsiteX12-197" fmla="*/ 3198231 w 11937915"/>
                  <a:gd name="connsiteY12-198" fmla="*/ 1727600 h 1769319"/>
                  <a:gd name="connsiteX13-199" fmla="*/ 266199 w 11937915"/>
                  <a:gd name="connsiteY13-200" fmla="*/ 1418317 h 1769319"/>
                  <a:gd name="connsiteX14-201" fmla="*/ 0 w 11937915"/>
                  <a:gd name="connsiteY14-202" fmla="*/ 1311451 h 1769319"/>
                  <a:gd name="connsiteX15-203" fmla="*/ 0 w 11937915"/>
                  <a:gd name="connsiteY15-204" fmla="*/ 206289 h 1769319"/>
                  <a:gd name="connsiteX16-205" fmla="*/ 988945 w 11937915"/>
                  <a:gd name="connsiteY16-206" fmla="*/ 19140 h 1769319"/>
                  <a:gd name="connsiteX0-207" fmla="*/ 988945 w 11937915"/>
                  <a:gd name="connsiteY0-208" fmla="*/ 2752 h 1752931"/>
                  <a:gd name="connsiteX1-209" fmla="*/ 2164740 w 11937915"/>
                  <a:gd name="connsiteY1-210" fmla="*/ 158381 h 1752931"/>
                  <a:gd name="connsiteX2-211" fmla="*/ 3431911 w 11937915"/>
                  <a:gd name="connsiteY2-212" fmla="*/ 1210143 h 1752931"/>
                  <a:gd name="connsiteX3-213" fmla="*/ 5016138 w 11937915"/>
                  <a:gd name="connsiteY3-214" fmla="*/ 615900 h 1752931"/>
                  <a:gd name="connsiteX4-215" fmla="*/ 6408628 w 11937915"/>
                  <a:gd name="connsiteY4-216" fmla="*/ 450570 h 1752931"/>
                  <a:gd name="connsiteX5-217" fmla="*/ 8111493 w 11937915"/>
                  <a:gd name="connsiteY5-218" fmla="*/ 928346 h 1752931"/>
                  <a:gd name="connsiteX6-219" fmla="*/ 10310478 w 11937915"/>
                  <a:gd name="connsiteY6-220" fmla="*/ 1125727 h 1752931"/>
                  <a:gd name="connsiteX7-221" fmla="*/ 11937846 w 11937915"/>
                  <a:gd name="connsiteY7-222" fmla="*/ 1123800 h 1752931"/>
                  <a:gd name="connsiteX8-223" fmla="*/ 10370395 w 11937915"/>
                  <a:gd name="connsiteY8-224" fmla="*/ 1211369 h 1752931"/>
                  <a:gd name="connsiteX9-225" fmla="*/ 8383520 w 11937915"/>
                  <a:gd name="connsiteY9-226" fmla="*/ 1113292 h 1752931"/>
                  <a:gd name="connsiteX10-227" fmla="*/ 5677631 w 11937915"/>
                  <a:gd name="connsiteY10-228" fmla="*/ 1488787 h 1752931"/>
                  <a:gd name="connsiteX11-229" fmla="*/ 4669813 w 11937915"/>
                  <a:gd name="connsiteY11-230" fmla="*/ 1488787 h 1752931"/>
                  <a:gd name="connsiteX12-231" fmla="*/ 3198231 w 11937915"/>
                  <a:gd name="connsiteY12-232" fmla="*/ 1711212 h 1752931"/>
                  <a:gd name="connsiteX13-233" fmla="*/ 266199 w 11937915"/>
                  <a:gd name="connsiteY13-234" fmla="*/ 1401929 h 1752931"/>
                  <a:gd name="connsiteX14-235" fmla="*/ 0 w 11937915"/>
                  <a:gd name="connsiteY14-236" fmla="*/ 1295063 h 1752931"/>
                  <a:gd name="connsiteX15-237" fmla="*/ 0 w 11937915"/>
                  <a:gd name="connsiteY15-238" fmla="*/ 189901 h 1752931"/>
                  <a:gd name="connsiteX16-239" fmla="*/ 988945 w 11937915"/>
                  <a:gd name="connsiteY16-240" fmla="*/ 2752 h 1752931"/>
                  <a:gd name="connsiteX0-241" fmla="*/ 988945 w 11937915"/>
                  <a:gd name="connsiteY0-242" fmla="*/ 39294 h 1789473"/>
                  <a:gd name="connsiteX1-243" fmla="*/ 2164740 w 11937915"/>
                  <a:gd name="connsiteY1-244" fmla="*/ 194923 h 1789473"/>
                  <a:gd name="connsiteX2-245" fmla="*/ 3431911 w 11937915"/>
                  <a:gd name="connsiteY2-246" fmla="*/ 1246685 h 1789473"/>
                  <a:gd name="connsiteX3-247" fmla="*/ 5016138 w 11937915"/>
                  <a:gd name="connsiteY3-248" fmla="*/ 652442 h 1789473"/>
                  <a:gd name="connsiteX4-249" fmla="*/ 6408628 w 11937915"/>
                  <a:gd name="connsiteY4-250" fmla="*/ 487112 h 1789473"/>
                  <a:gd name="connsiteX5-251" fmla="*/ 8111493 w 11937915"/>
                  <a:gd name="connsiteY5-252" fmla="*/ 964888 h 1789473"/>
                  <a:gd name="connsiteX6-253" fmla="*/ 10310478 w 11937915"/>
                  <a:gd name="connsiteY6-254" fmla="*/ 1162269 h 1789473"/>
                  <a:gd name="connsiteX7-255" fmla="*/ 11937846 w 11937915"/>
                  <a:gd name="connsiteY7-256" fmla="*/ 1160342 h 1789473"/>
                  <a:gd name="connsiteX8-257" fmla="*/ 10370395 w 11937915"/>
                  <a:gd name="connsiteY8-258" fmla="*/ 1247911 h 1789473"/>
                  <a:gd name="connsiteX9-259" fmla="*/ 8383520 w 11937915"/>
                  <a:gd name="connsiteY9-260" fmla="*/ 1149834 h 1789473"/>
                  <a:gd name="connsiteX10-261" fmla="*/ 5677631 w 11937915"/>
                  <a:gd name="connsiteY10-262" fmla="*/ 1525329 h 1789473"/>
                  <a:gd name="connsiteX11-263" fmla="*/ 4669813 w 11937915"/>
                  <a:gd name="connsiteY11-264" fmla="*/ 1525329 h 1789473"/>
                  <a:gd name="connsiteX12-265" fmla="*/ 3198231 w 11937915"/>
                  <a:gd name="connsiteY12-266" fmla="*/ 1747754 h 1789473"/>
                  <a:gd name="connsiteX13-267" fmla="*/ 266199 w 11937915"/>
                  <a:gd name="connsiteY13-268" fmla="*/ 1438471 h 1789473"/>
                  <a:gd name="connsiteX14-269" fmla="*/ 0 w 11937915"/>
                  <a:gd name="connsiteY14-270" fmla="*/ 1331605 h 1789473"/>
                  <a:gd name="connsiteX15-271" fmla="*/ 0 w 11937915"/>
                  <a:gd name="connsiteY15-272" fmla="*/ 226443 h 1789473"/>
                  <a:gd name="connsiteX16-273" fmla="*/ 988945 w 11937915"/>
                  <a:gd name="connsiteY16-274" fmla="*/ 39294 h 1789473"/>
                  <a:gd name="connsiteX0-275" fmla="*/ 988945 w 11937915"/>
                  <a:gd name="connsiteY0-276" fmla="*/ 52168 h 1802347"/>
                  <a:gd name="connsiteX1-277" fmla="*/ 2164740 w 11937915"/>
                  <a:gd name="connsiteY1-278" fmla="*/ 207797 h 1802347"/>
                  <a:gd name="connsiteX2-279" fmla="*/ 3431911 w 11937915"/>
                  <a:gd name="connsiteY2-280" fmla="*/ 1259559 h 1802347"/>
                  <a:gd name="connsiteX3-281" fmla="*/ 5016138 w 11937915"/>
                  <a:gd name="connsiteY3-282" fmla="*/ 665316 h 1802347"/>
                  <a:gd name="connsiteX4-283" fmla="*/ 6408628 w 11937915"/>
                  <a:gd name="connsiteY4-284" fmla="*/ 499986 h 1802347"/>
                  <a:gd name="connsiteX5-285" fmla="*/ 8111493 w 11937915"/>
                  <a:gd name="connsiteY5-286" fmla="*/ 977762 h 1802347"/>
                  <a:gd name="connsiteX6-287" fmla="*/ 10310478 w 11937915"/>
                  <a:gd name="connsiteY6-288" fmla="*/ 1175143 h 1802347"/>
                  <a:gd name="connsiteX7-289" fmla="*/ 11937846 w 11937915"/>
                  <a:gd name="connsiteY7-290" fmla="*/ 1173216 h 1802347"/>
                  <a:gd name="connsiteX8-291" fmla="*/ 10370395 w 11937915"/>
                  <a:gd name="connsiteY8-292" fmla="*/ 1260785 h 1802347"/>
                  <a:gd name="connsiteX9-293" fmla="*/ 8383520 w 11937915"/>
                  <a:gd name="connsiteY9-294" fmla="*/ 1162708 h 1802347"/>
                  <a:gd name="connsiteX10-295" fmla="*/ 5677631 w 11937915"/>
                  <a:gd name="connsiteY10-296" fmla="*/ 1538203 h 1802347"/>
                  <a:gd name="connsiteX11-297" fmla="*/ 4669813 w 11937915"/>
                  <a:gd name="connsiteY11-298" fmla="*/ 1538203 h 1802347"/>
                  <a:gd name="connsiteX12-299" fmla="*/ 3198231 w 11937915"/>
                  <a:gd name="connsiteY12-300" fmla="*/ 1760628 h 1802347"/>
                  <a:gd name="connsiteX13-301" fmla="*/ 266199 w 11937915"/>
                  <a:gd name="connsiteY13-302" fmla="*/ 1451345 h 1802347"/>
                  <a:gd name="connsiteX14-303" fmla="*/ 0 w 11937915"/>
                  <a:gd name="connsiteY14-304" fmla="*/ 1344479 h 1802347"/>
                  <a:gd name="connsiteX15-305" fmla="*/ 0 w 11937915"/>
                  <a:gd name="connsiteY15-306" fmla="*/ 239317 h 1802347"/>
                  <a:gd name="connsiteX16-307" fmla="*/ 988945 w 11937915"/>
                  <a:gd name="connsiteY16-308" fmla="*/ 52168 h 18023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1937915" h="1802347">
                    <a:moveTo>
                      <a:pt x="988945" y="52168"/>
                    </a:moveTo>
                    <a:cubicBezTo>
                      <a:pt x="1273535" y="-37752"/>
                      <a:pt x="1818317" y="-26771"/>
                      <a:pt x="2164740" y="207797"/>
                    </a:cubicBezTo>
                    <a:cubicBezTo>
                      <a:pt x="2548943" y="467946"/>
                      <a:pt x="2956678" y="1183306"/>
                      <a:pt x="3431911" y="1259559"/>
                    </a:cubicBezTo>
                    <a:cubicBezTo>
                      <a:pt x="3907144" y="1335812"/>
                      <a:pt x="4546382" y="923645"/>
                      <a:pt x="5016138" y="665316"/>
                    </a:cubicBezTo>
                    <a:cubicBezTo>
                      <a:pt x="5485894" y="406988"/>
                      <a:pt x="5990402" y="332730"/>
                      <a:pt x="6408628" y="499986"/>
                    </a:cubicBezTo>
                    <a:cubicBezTo>
                      <a:pt x="6826855" y="667243"/>
                      <a:pt x="7460786" y="865324"/>
                      <a:pt x="8111493" y="977762"/>
                    </a:cubicBezTo>
                    <a:cubicBezTo>
                      <a:pt x="8761002" y="1090551"/>
                      <a:pt x="9672952" y="1142567"/>
                      <a:pt x="10310478" y="1175143"/>
                    </a:cubicBezTo>
                    <a:cubicBezTo>
                      <a:pt x="10949202" y="1207718"/>
                      <a:pt x="11928259" y="1159030"/>
                      <a:pt x="11937846" y="1173216"/>
                    </a:cubicBezTo>
                    <a:cubicBezTo>
                      <a:pt x="11947433" y="1187227"/>
                      <a:pt x="10963582" y="1262712"/>
                      <a:pt x="10370395" y="1260785"/>
                    </a:cubicBezTo>
                    <a:cubicBezTo>
                      <a:pt x="9778407" y="1259034"/>
                      <a:pt x="8383520" y="1162708"/>
                      <a:pt x="8383520" y="1162708"/>
                    </a:cubicBezTo>
                    <a:cubicBezTo>
                      <a:pt x="8383520" y="1162708"/>
                      <a:pt x="6295983" y="1475679"/>
                      <a:pt x="5677631" y="1538203"/>
                    </a:cubicBezTo>
                    <a:cubicBezTo>
                      <a:pt x="5058080" y="1600903"/>
                      <a:pt x="5083246" y="1501249"/>
                      <a:pt x="4669813" y="1538203"/>
                    </a:cubicBezTo>
                    <a:cubicBezTo>
                      <a:pt x="4257578" y="1575157"/>
                      <a:pt x="3198231" y="1760628"/>
                      <a:pt x="3198231" y="1760628"/>
                    </a:cubicBezTo>
                    <a:cubicBezTo>
                      <a:pt x="3198231" y="1760628"/>
                      <a:pt x="1689987" y="1969819"/>
                      <a:pt x="266199" y="1451345"/>
                    </a:cubicBezTo>
                    <a:lnTo>
                      <a:pt x="0" y="1344479"/>
                    </a:lnTo>
                    <a:lnTo>
                      <a:pt x="0" y="239317"/>
                    </a:lnTo>
                    <a:cubicBezTo>
                      <a:pt x="367748" y="460567"/>
                      <a:pt x="704355" y="142088"/>
                      <a:pt x="988945" y="52168"/>
                    </a:cubicBezTo>
                    <a:close/>
                  </a:path>
                </a:pathLst>
              </a:custGeom>
              <a:solidFill>
                <a:schemeClr val="accent4"/>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任意多边形: 形状 17"/>
              <p:cNvSpPr/>
              <p:nvPr/>
            </p:nvSpPr>
            <p:spPr bwMode="auto">
              <a:xfrm rot="21230632">
                <a:off x="2271586" y="2411469"/>
                <a:ext cx="1571956" cy="901114"/>
              </a:xfrm>
              <a:custGeom>
                <a:avLst/>
                <a:gdLst>
                  <a:gd name="connsiteX0" fmla="*/ 244486 w 1457656"/>
                  <a:gd name="connsiteY0" fmla="*/ 440 h 802628"/>
                  <a:gd name="connsiteX1" fmla="*/ 444316 w 1457656"/>
                  <a:gd name="connsiteY1" fmla="*/ 31320 h 802628"/>
                  <a:gd name="connsiteX2" fmla="*/ 1056060 w 1457656"/>
                  <a:gd name="connsiteY2" fmla="*/ 388923 h 802628"/>
                  <a:gd name="connsiteX3" fmla="*/ 1399485 w 1457656"/>
                  <a:gd name="connsiteY3" fmla="*/ 736568 h 802628"/>
                  <a:gd name="connsiteX4" fmla="*/ 1457656 w 1457656"/>
                  <a:gd name="connsiteY4" fmla="*/ 802628 h 802628"/>
                  <a:gd name="connsiteX5" fmla="*/ 1133982 w 1457656"/>
                  <a:gd name="connsiteY5" fmla="*/ 802628 h 802628"/>
                  <a:gd name="connsiteX6" fmla="*/ 1007831 w 1457656"/>
                  <a:gd name="connsiteY6" fmla="*/ 737844 h 802628"/>
                  <a:gd name="connsiteX7" fmla="*/ 702882 w 1457656"/>
                  <a:gd name="connsiteY7" fmla="*/ 522991 h 802628"/>
                  <a:gd name="connsiteX8" fmla="*/ 0 w 1457656"/>
                  <a:gd name="connsiteY8" fmla="*/ 108984 h 802628"/>
                  <a:gd name="connsiteX9" fmla="*/ 244486 w 1457656"/>
                  <a:gd name="connsiteY9" fmla="*/ 440 h 802628"/>
                  <a:gd name="connsiteX0-1" fmla="*/ 244486 w 1457656"/>
                  <a:gd name="connsiteY0-2" fmla="*/ 440 h 802628"/>
                  <a:gd name="connsiteX1-3" fmla="*/ 444316 w 1457656"/>
                  <a:gd name="connsiteY1-4" fmla="*/ 31320 h 802628"/>
                  <a:gd name="connsiteX2-5" fmla="*/ 1056060 w 1457656"/>
                  <a:gd name="connsiteY2-6" fmla="*/ 388923 h 802628"/>
                  <a:gd name="connsiteX3-7" fmla="*/ 1457656 w 1457656"/>
                  <a:gd name="connsiteY3-8" fmla="*/ 802628 h 802628"/>
                  <a:gd name="connsiteX4-9" fmla="*/ 1133982 w 1457656"/>
                  <a:gd name="connsiteY4-10" fmla="*/ 802628 h 802628"/>
                  <a:gd name="connsiteX5-11" fmla="*/ 1007831 w 1457656"/>
                  <a:gd name="connsiteY5-12" fmla="*/ 737844 h 802628"/>
                  <a:gd name="connsiteX6-13" fmla="*/ 702882 w 1457656"/>
                  <a:gd name="connsiteY6-14" fmla="*/ 522991 h 802628"/>
                  <a:gd name="connsiteX7-15" fmla="*/ 0 w 1457656"/>
                  <a:gd name="connsiteY7-16" fmla="*/ 108984 h 802628"/>
                  <a:gd name="connsiteX8-17" fmla="*/ 244486 w 1457656"/>
                  <a:gd name="connsiteY8-18" fmla="*/ 440 h 802628"/>
                  <a:gd name="connsiteX0-19" fmla="*/ 244486 w 1457656"/>
                  <a:gd name="connsiteY0-20" fmla="*/ 38469 h 840657"/>
                  <a:gd name="connsiteX1-21" fmla="*/ 444316 w 1457656"/>
                  <a:gd name="connsiteY1-22" fmla="*/ 69349 h 840657"/>
                  <a:gd name="connsiteX2-23" fmla="*/ 1457656 w 1457656"/>
                  <a:gd name="connsiteY2-24" fmla="*/ 840657 h 840657"/>
                  <a:gd name="connsiteX3-25" fmla="*/ 1133982 w 1457656"/>
                  <a:gd name="connsiteY3-26" fmla="*/ 840657 h 840657"/>
                  <a:gd name="connsiteX4-27" fmla="*/ 1007831 w 1457656"/>
                  <a:gd name="connsiteY4-28" fmla="*/ 775873 h 840657"/>
                  <a:gd name="connsiteX5-29" fmla="*/ 702882 w 1457656"/>
                  <a:gd name="connsiteY5-30" fmla="*/ 561020 h 840657"/>
                  <a:gd name="connsiteX6-31" fmla="*/ 0 w 1457656"/>
                  <a:gd name="connsiteY6-32" fmla="*/ 147013 h 840657"/>
                  <a:gd name="connsiteX7-33" fmla="*/ 244486 w 1457656"/>
                  <a:gd name="connsiteY7-34" fmla="*/ 38469 h 840657"/>
                  <a:gd name="connsiteX0-35" fmla="*/ 4972 w 1462628"/>
                  <a:gd name="connsiteY0-36" fmla="*/ 127391 h 821035"/>
                  <a:gd name="connsiteX1-37" fmla="*/ 449288 w 1462628"/>
                  <a:gd name="connsiteY1-38" fmla="*/ 49727 h 821035"/>
                  <a:gd name="connsiteX2-39" fmla="*/ 1462628 w 1462628"/>
                  <a:gd name="connsiteY2-40" fmla="*/ 821035 h 821035"/>
                  <a:gd name="connsiteX3-41" fmla="*/ 1138954 w 1462628"/>
                  <a:gd name="connsiteY3-42" fmla="*/ 821035 h 821035"/>
                  <a:gd name="connsiteX4-43" fmla="*/ 1012803 w 1462628"/>
                  <a:gd name="connsiteY4-44" fmla="*/ 756251 h 821035"/>
                  <a:gd name="connsiteX5-45" fmla="*/ 707854 w 1462628"/>
                  <a:gd name="connsiteY5-46" fmla="*/ 541398 h 821035"/>
                  <a:gd name="connsiteX6-47" fmla="*/ 4972 w 1462628"/>
                  <a:gd name="connsiteY6-48" fmla="*/ 127391 h 821035"/>
                  <a:gd name="connsiteX0-49" fmla="*/ 4972 w 1462628"/>
                  <a:gd name="connsiteY0-50" fmla="*/ 127391 h 821035"/>
                  <a:gd name="connsiteX1-51" fmla="*/ 449288 w 1462628"/>
                  <a:gd name="connsiteY1-52" fmla="*/ 49727 h 821035"/>
                  <a:gd name="connsiteX2-53" fmla="*/ 1462628 w 1462628"/>
                  <a:gd name="connsiteY2-54" fmla="*/ 821035 h 821035"/>
                  <a:gd name="connsiteX3-55" fmla="*/ 1138954 w 1462628"/>
                  <a:gd name="connsiteY3-56" fmla="*/ 821035 h 821035"/>
                  <a:gd name="connsiteX4-57" fmla="*/ 1012803 w 1462628"/>
                  <a:gd name="connsiteY4-58" fmla="*/ 756251 h 821035"/>
                  <a:gd name="connsiteX5-59" fmla="*/ 707854 w 1462628"/>
                  <a:gd name="connsiteY5-60" fmla="*/ 541398 h 821035"/>
                  <a:gd name="connsiteX6-61" fmla="*/ 4972 w 1462628"/>
                  <a:gd name="connsiteY6-62" fmla="*/ 127391 h 821035"/>
                  <a:gd name="connsiteX0-63" fmla="*/ 2752 w 1460408"/>
                  <a:gd name="connsiteY0-64" fmla="*/ 116023 h 809667"/>
                  <a:gd name="connsiteX1-65" fmla="*/ 501043 w 1460408"/>
                  <a:gd name="connsiteY1-66" fmla="*/ 52646 h 809667"/>
                  <a:gd name="connsiteX2-67" fmla="*/ 1460408 w 1460408"/>
                  <a:gd name="connsiteY2-68" fmla="*/ 809667 h 809667"/>
                  <a:gd name="connsiteX3-69" fmla="*/ 1136734 w 1460408"/>
                  <a:gd name="connsiteY3-70" fmla="*/ 809667 h 809667"/>
                  <a:gd name="connsiteX4-71" fmla="*/ 1010583 w 1460408"/>
                  <a:gd name="connsiteY4-72" fmla="*/ 744883 h 809667"/>
                  <a:gd name="connsiteX5-73" fmla="*/ 705634 w 1460408"/>
                  <a:gd name="connsiteY5-74" fmla="*/ 530030 h 809667"/>
                  <a:gd name="connsiteX6-75" fmla="*/ 2752 w 1460408"/>
                  <a:gd name="connsiteY6-76" fmla="*/ 116023 h 809667"/>
                  <a:gd name="connsiteX0-77" fmla="*/ 2752 w 1460408"/>
                  <a:gd name="connsiteY0-78" fmla="*/ 116023 h 809667"/>
                  <a:gd name="connsiteX1-79" fmla="*/ 501043 w 1460408"/>
                  <a:gd name="connsiteY1-80" fmla="*/ 52646 h 809667"/>
                  <a:gd name="connsiteX2-81" fmla="*/ 1460408 w 1460408"/>
                  <a:gd name="connsiteY2-82" fmla="*/ 809667 h 809667"/>
                  <a:gd name="connsiteX3-83" fmla="*/ 1136734 w 1460408"/>
                  <a:gd name="connsiteY3-84" fmla="*/ 809667 h 809667"/>
                  <a:gd name="connsiteX4-85" fmla="*/ 1010583 w 1460408"/>
                  <a:gd name="connsiteY4-86" fmla="*/ 744883 h 809667"/>
                  <a:gd name="connsiteX5-87" fmla="*/ 705634 w 1460408"/>
                  <a:gd name="connsiteY5-88" fmla="*/ 530030 h 809667"/>
                  <a:gd name="connsiteX6-89" fmla="*/ 2752 w 1460408"/>
                  <a:gd name="connsiteY6-90" fmla="*/ 116023 h 809667"/>
                  <a:gd name="connsiteX0-91" fmla="*/ 2777 w 1460433"/>
                  <a:gd name="connsiteY0-92" fmla="*/ 113130 h 806774"/>
                  <a:gd name="connsiteX1-93" fmla="*/ 501068 w 1460433"/>
                  <a:gd name="connsiteY1-94" fmla="*/ 49753 h 806774"/>
                  <a:gd name="connsiteX2-95" fmla="*/ 1460433 w 1460433"/>
                  <a:gd name="connsiteY2-96" fmla="*/ 806774 h 806774"/>
                  <a:gd name="connsiteX3-97" fmla="*/ 1136759 w 1460433"/>
                  <a:gd name="connsiteY3-98" fmla="*/ 806774 h 806774"/>
                  <a:gd name="connsiteX4-99" fmla="*/ 1010608 w 1460433"/>
                  <a:gd name="connsiteY4-100" fmla="*/ 741990 h 806774"/>
                  <a:gd name="connsiteX5-101" fmla="*/ 705659 w 1460433"/>
                  <a:gd name="connsiteY5-102" fmla="*/ 527137 h 806774"/>
                  <a:gd name="connsiteX6-103" fmla="*/ 2777 w 1460433"/>
                  <a:gd name="connsiteY6-104" fmla="*/ 113130 h 806774"/>
                  <a:gd name="connsiteX0-105" fmla="*/ 0 w 1457656"/>
                  <a:gd name="connsiteY0-106" fmla="*/ 113130 h 806774"/>
                  <a:gd name="connsiteX1-107" fmla="*/ 498291 w 1457656"/>
                  <a:gd name="connsiteY1-108" fmla="*/ 49753 h 806774"/>
                  <a:gd name="connsiteX2-109" fmla="*/ 1457656 w 1457656"/>
                  <a:gd name="connsiteY2-110" fmla="*/ 806774 h 806774"/>
                  <a:gd name="connsiteX3-111" fmla="*/ 1133982 w 1457656"/>
                  <a:gd name="connsiteY3-112" fmla="*/ 806774 h 806774"/>
                  <a:gd name="connsiteX4-113" fmla="*/ 1007831 w 1457656"/>
                  <a:gd name="connsiteY4-114" fmla="*/ 741990 h 806774"/>
                  <a:gd name="connsiteX5-115" fmla="*/ 702882 w 1457656"/>
                  <a:gd name="connsiteY5-116" fmla="*/ 527137 h 806774"/>
                  <a:gd name="connsiteX6-117" fmla="*/ 0 w 1457656"/>
                  <a:gd name="connsiteY6-118" fmla="*/ 113130 h 806774"/>
                  <a:gd name="connsiteX0-119" fmla="*/ 0 w 1584656"/>
                  <a:gd name="connsiteY0-120" fmla="*/ 146318 h 797628"/>
                  <a:gd name="connsiteX1-121" fmla="*/ 625291 w 1584656"/>
                  <a:gd name="connsiteY1-122" fmla="*/ 40607 h 797628"/>
                  <a:gd name="connsiteX2-123" fmla="*/ 1584656 w 1584656"/>
                  <a:gd name="connsiteY2-124" fmla="*/ 797628 h 797628"/>
                  <a:gd name="connsiteX3-125" fmla="*/ 1260982 w 1584656"/>
                  <a:gd name="connsiteY3-126" fmla="*/ 797628 h 797628"/>
                  <a:gd name="connsiteX4-127" fmla="*/ 1134831 w 1584656"/>
                  <a:gd name="connsiteY4-128" fmla="*/ 732844 h 797628"/>
                  <a:gd name="connsiteX5-129" fmla="*/ 829882 w 1584656"/>
                  <a:gd name="connsiteY5-130" fmla="*/ 517991 h 797628"/>
                  <a:gd name="connsiteX6-131" fmla="*/ 0 w 1584656"/>
                  <a:gd name="connsiteY6-132" fmla="*/ 146318 h 797628"/>
                  <a:gd name="connsiteX0-133" fmla="*/ 0 w 1584656"/>
                  <a:gd name="connsiteY0-134" fmla="*/ 142068 h 793378"/>
                  <a:gd name="connsiteX1-135" fmla="*/ 625291 w 1584656"/>
                  <a:gd name="connsiteY1-136" fmla="*/ 36357 h 793378"/>
                  <a:gd name="connsiteX2-137" fmla="*/ 1584656 w 1584656"/>
                  <a:gd name="connsiteY2-138" fmla="*/ 793378 h 793378"/>
                  <a:gd name="connsiteX3-139" fmla="*/ 1260982 w 1584656"/>
                  <a:gd name="connsiteY3-140" fmla="*/ 793378 h 793378"/>
                  <a:gd name="connsiteX4-141" fmla="*/ 1134831 w 1584656"/>
                  <a:gd name="connsiteY4-142" fmla="*/ 728594 h 793378"/>
                  <a:gd name="connsiteX5-143" fmla="*/ 829882 w 1584656"/>
                  <a:gd name="connsiteY5-144" fmla="*/ 513741 h 793378"/>
                  <a:gd name="connsiteX6-145" fmla="*/ 0 w 1584656"/>
                  <a:gd name="connsiteY6-146" fmla="*/ 142068 h 793378"/>
                  <a:gd name="connsiteX0-147" fmla="*/ 1145 w 1585801"/>
                  <a:gd name="connsiteY0-148" fmla="*/ 146317 h 797627"/>
                  <a:gd name="connsiteX1-149" fmla="*/ 673003 w 1585801"/>
                  <a:gd name="connsiteY1-150" fmla="*/ 40606 h 797627"/>
                  <a:gd name="connsiteX2-151" fmla="*/ 1585801 w 1585801"/>
                  <a:gd name="connsiteY2-152" fmla="*/ 797627 h 797627"/>
                  <a:gd name="connsiteX3-153" fmla="*/ 1262127 w 1585801"/>
                  <a:gd name="connsiteY3-154" fmla="*/ 797627 h 797627"/>
                  <a:gd name="connsiteX4-155" fmla="*/ 1135976 w 1585801"/>
                  <a:gd name="connsiteY4-156" fmla="*/ 732843 h 797627"/>
                  <a:gd name="connsiteX5-157" fmla="*/ 831027 w 1585801"/>
                  <a:gd name="connsiteY5-158" fmla="*/ 517990 h 797627"/>
                  <a:gd name="connsiteX6-159" fmla="*/ 1145 w 1585801"/>
                  <a:gd name="connsiteY6-160" fmla="*/ 146317 h 797627"/>
                  <a:gd name="connsiteX0-161" fmla="*/ 1120 w 1585776"/>
                  <a:gd name="connsiteY0-162" fmla="*/ 156129 h 807439"/>
                  <a:gd name="connsiteX1-163" fmla="*/ 672978 w 1585776"/>
                  <a:gd name="connsiteY1-164" fmla="*/ 50418 h 807439"/>
                  <a:gd name="connsiteX2-165" fmla="*/ 1585776 w 1585776"/>
                  <a:gd name="connsiteY2-166" fmla="*/ 807439 h 807439"/>
                  <a:gd name="connsiteX3-167" fmla="*/ 1262102 w 1585776"/>
                  <a:gd name="connsiteY3-168" fmla="*/ 807439 h 807439"/>
                  <a:gd name="connsiteX4-169" fmla="*/ 1135951 w 1585776"/>
                  <a:gd name="connsiteY4-170" fmla="*/ 742655 h 807439"/>
                  <a:gd name="connsiteX5-171" fmla="*/ 831002 w 1585776"/>
                  <a:gd name="connsiteY5-172" fmla="*/ 527802 h 807439"/>
                  <a:gd name="connsiteX6-173" fmla="*/ 1120 w 1585776"/>
                  <a:gd name="connsiteY6-174" fmla="*/ 156129 h 807439"/>
                  <a:gd name="connsiteX0-175" fmla="*/ 0 w 1584656"/>
                  <a:gd name="connsiteY0-176" fmla="*/ 143440 h 794750"/>
                  <a:gd name="connsiteX1-177" fmla="*/ 671858 w 1584656"/>
                  <a:gd name="connsiteY1-178" fmla="*/ 37729 h 794750"/>
                  <a:gd name="connsiteX2-179" fmla="*/ 1584656 w 1584656"/>
                  <a:gd name="connsiteY2-180" fmla="*/ 794750 h 794750"/>
                  <a:gd name="connsiteX3-181" fmla="*/ 1260982 w 1584656"/>
                  <a:gd name="connsiteY3-182" fmla="*/ 794750 h 794750"/>
                  <a:gd name="connsiteX4-183" fmla="*/ 1134831 w 1584656"/>
                  <a:gd name="connsiteY4-184" fmla="*/ 729966 h 794750"/>
                  <a:gd name="connsiteX5-185" fmla="*/ 829882 w 1584656"/>
                  <a:gd name="connsiteY5-186" fmla="*/ 515113 h 794750"/>
                  <a:gd name="connsiteX6-187" fmla="*/ 0 w 1584656"/>
                  <a:gd name="connsiteY6-188" fmla="*/ 143440 h 794750"/>
                  <a:gd name="connsiteX0-189" fmla="*/ 0 w 1571956"/>
                  <a:gd name="connsiteY0-190" fmla="*/ 137144 h 826554"/>
                  <a:gd name="connsiteX1-191" fmla="*/ 671858 w 1571956"/>
                  <a:gd name="connsiteY1-192" fmla="*/ 31433 h 826554"/>
                  <a:gd name="connsiteX2-193" fmla="*/ 1571956 w 1571956"/>
                  <a:gd name="connsiteY2-194" fmla="*/ 826554 h 826554"/>
                  <a:gd name="connsiteX3-195" fmla="*/ 1260982 w 1571956"/>
                  <a:gd name="connsiteY3-196" fmla="*/ 788454 h 826554"/>
                  <a:gd name="connsiteX4-197" fmla="*/ 1134831 w 1571956"/>
                  <a:gd name="connsiteY4-198" fmla="*/ 723670 h 826554"/>
                  <a:gd name="connsiteX5-199" fmla="*/ 829882 w 1571956"/>
                  <a:gd name="connsiteY5-200" fmla="*/ 508817 h 826554"/>
                  <a:gd name="connsiteX6-201" fmla="*/ 0 w 1571956"/>
                  <a:gd name="connsiteY6-202" fmla="*/ 137144 h 826554"/>
                  <a:gd name="connsiteX0-203" fmla="*/ 90 w 1572046"/>
                  <a:gd name="connsiteY0-204" fmla="*/ 218105 h 907515"/>
                  <a:gd name="connsiteX1-205" fmla="*/ 781833 w 1572046"/>
                  <a:gd name="connsiteY1-206" fmla="*/ 33905 h 907515"/>
                  <a:gd name="connsiteX2-207" fmla="*/ 1572046 w 1572046"/>
                  <a:gd name="connsiteY2-208" fmla="*/ 907515 h 907515"/>
                  <a:gd name="connsiteX3-209" fmla="*/ 1261072 w 1572046"/>
                  <a:gd name="connsiteY3-210" fmla="*/ 869415 h 907515"/>
                  <a:gd name="connsiteX4-211" fmla="*/ 1134921 w 1572046"/>
                  <a:gd name="connsiteY4-212" fmla="*/ 804631 h 907515"/>
                  <a:gd name="connsiteX5-213" fmla="*/ 829972 w 1572046"/>
                  <a:gd name="connsiteY5-214" fmla="*/ 589778 h 907515"/>
                  <a:gd name="connsiteX6-215" fmla="*/ 90 w 1572046"/>
                  <a:gd name="connsiteY6-216" fmla="*/ 218105 h 907515"/>
                  <a:gd name="connsiteX0-217" fmla="*/ 91 w 1572047"/>
                  <a:gd name="connsiteY0-218" fmla="*/ 209449 h 898859"/>
                  <a:gd name="connsiteX1-219" fmla="*/ 781834 w 1572047"/>
                  <a:gd name="connsiteY1-220" fmla="*/ 25249 h 898859"/>
                  <a:gd name="connsiteX2-221" fmla="*/ 1572047 w 1572047"/>
                  <a:gd name="connsiteY2-222" fmla="*/ 898859 h 898859"/>
                  <a:gd name="connsiteX3-223" fmla="*/ 1261073 w 1572047"/>
                  <a:gd name="connsiteY3-224" fmla="*/ 860759 h 898859"/>
                  <a:gd name="connsiteX4-225" fmla="*/ 1134922 w 1572047"/>
                  <a:gd name="connsiteY4-226" fmla="*/ 795975 h 898859"/>
                  <a:gd name="connsiteX5-227" fmla="*/ 829973 w 1572047"/>
                  <a:gd name="connsiteY5-228" fmla="*/ 581122 h 898859"/>
                  <a:gd name="connsiteX6-229" fmla="*/ 91 w 1572047"/>
                  <a:gd name="connsiteY6-230" fmla="*/ 209449 h 898859"/>
                  <a:gd name="connsiteX0-231" fmla="*/ 0 w 1571956"/>
                  <a:gd name="connsiteY0-232" fmla="*/ 211704 h 901114"/>
                  <a:gd name="connsiteX1-233" fmla="*/ 781743 w 1571956"/>
                  <a:gd name="connsiteY1-234" fmla="*/ 27504 h 901114"/>
                  <a:gd name="connsiteX2-235" fmla="*/ 1571956 w 1571956"/>
                  <a:gd name="connsiteY2-236" fmla="*/ 901114 h 901114"/>
                  <a:gd name="connsiteX3-237" fmla="*/ 1260982 w 1571956"/>
                  <a:gd name="connsiteY3-238" fmla="*/ 863014 h 901114"/>
                  <a:gd name="connsiteX4-239" fmla="*/ 1134831 w 1571956"/>
                  <a:gd name="connsiteY4-240" fmla="*/ 798230 h 901114"/>
                  <a:gd name="connsiteX5-241" fmla="*/ 829882 w 1571956"/>
                  <a:gd name="connsiteY5-242" fmla="*/ 583377 h 901114"/>
                  <a:gd name="connsiteX6-243" fmla="*/ 0 w 1571956"/>
                  <a:gd name="connsiteY6-244" fmla="*/ 211704 h 9011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571956" h="901114">
                    <a:moveTo>
                      <a:pt x="0" y="211704"/>
                    </a:moveTo>
                    <a:cubicBezTo>
                      <a:pt x="329481" y="95512"/>
                      <a:pt x="510982" y="-64861"/>
                      <a:pt x="781743" y="27504"/>
                    </a:cubicBezTo>
                    <a:cubicBezTo>
                      <a:pt x="1130074" y="146330"/>
                      <a:pt x="1298262" y="828126"/>
                      <a:pt x="1571956" y="901114"/>
                    </a:cubicBezTo>
                    <a:lnTo>
                      <a:pt x="1260982" y="863014"/>
                    </a:lnTo>
                    <a:lnTo>
                      <a:pt x="1134831" y="798230"/>
                    </a:lnTo>
                    <a:cubicBezTo>
                      <a:pt x="1032523" y="740425"/>
                      <a:pt x="927653" y="669567"/>
                      <a:pt x="829882" y="583377"/>
                    </a:cubicBezTo>
                    <a:cubicBezTo>
                      <a:pt x="432635" y="245039"/>
                      <a:pt x="8023" y="304350"/>
                      <a:pt x="0" y="211704"/>
                    </a:cubicBezTo>
                    <a:close/>
                  </a:path>
                </a:pathLst>
              </a:custGeom>
              <a:solidFill>
                <a:schemeClr val="accent1"/>
              </a:solidFill>
              <a:ln>
                <a:noFill/>
              </a:ln>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3"/>
              <p:cNvSpPr/>
              <p:nvPr/>
            </p:nvSpPr>
            <p:spPr bwMode="auto">
              <a:xfrm>
                <a:off x="3764782" y="3255363"/>
                <a:ext cx="2145458" cy="681567"/>
              </a:xfrm>
              <a:custGeom>
                <a:avLst/>
                <a:gdLst>
                  <a:gd name="T0" fmla="*/ 0 w 366"/>
                  <a:gd name="T1" fmla="*/ 0 h 122"/>
                  <a:gd name="T2" fmla="*/ 148 w 366"/>
                  <a:gd name="T3" fmla="*/ 100 h 122"/>
                  <a:gd name="T4" fmla="*/ 366 w 366"/>
                  <a:gd name="T5" fmla="*/ 30 h 122"/>
                  <a:gd name="T6" fmla="*/ 0 w 366"/>
                  <a:gd name="T7" fmla="*/ 0 h 122"/>
                  <a:gd name="connsiteX0" fmla="*/ 0 w 10000"/>
                  <a:gd name="connsiteY0" fmla="*/ 21 h 8610"/>
                  <a:gd name="connsiteX1" fmla="*/ 4044 w 10000"/>
                  <a:gd name="connsiteY1" fmla="*/ 8218 h 8610"/>
                  <a:gd name="connsiteX2" fmla="*/ 10000 w 10000"/>
                  <a:gd name="connsiteY2" fmla="*/ 2480 h 8610"/>
                  <a:gd name="connsiteX3" fmla="*/ 0 w 10000"/>
                  <a:gd name="connsiteY3" fmla="*/ 21 h 8610"/>
                  <a:gd name="connsiteX0-1" fmla="*/ 0 w 10000"/>
                  <a:gd name="connsiteY0-2" fmla="*/ 24 h 10395"/>
                  <a:gd name="connsiteX1-3" fmla="*/ 3582 w 10000"/>
                  <a:gd name="connsiteY1-4" fmla="*/ 9964 h 10395"/>
                  <a:gd name="connsiteX2-5" fmla="*/ 10000 w 10000"/>
                  <a:gd name="connsiteY2-6" fmla="*/ 2880 h 10395"/>
                  <a:gd name="connsiteX3-7" fmla="*/ 0 w 10000"/>
                  <a:gd name="connsiteY3-8" fmla="*/ 24 h 10395"/>
                  <a:gd name="connsiteX0-9" fmla="*/ 585 w 10585"/>
                  <a:gd name="connsiteY0-10" fmla="*/ 24 h 10395"/>
                  <a:gd name="connsiteX1-11" fmla="*/ 1498 w 10585"/>
                  <a:gd name="connsiteY1-12" fmla="*/ 3659 h 10395"/>
                  <a:gd name="connsiteX2-13" fmla="*/ 4167 w 10585"/>
                  <a:gd name="connsiteY2-14" fmla="*/ 9964 h 10395"/>
                  <a:gd name="connsiteX3-15" fmla="*/ 10585 w 10585"/>
                  <a:gd name="connsiteY3-16" fmla="*/ 2880 h 10395"/>
                  <a:gd name="connsiteX4" fmla="*/ 585 w 10585"/>
                  <a:gd name="connsiteY4" fmla="*/ 24 h 10395"/>
                  <a:gd name="connsiteX0-17" fmla="*/ 923 w 10923"/>
                  <a:gd name="connsiteY0-18" fmla="*/ 24 h 10395"/>
                  <a:gd name="connsiteX1-19" fmla="*/ 674 w 10923"/>
                  <a:gd name="connsiteY1-20" fmla="*/ 1196 h 10395"/>
                  <a:gd name="connsiteX2-21" fmla="*/ 4505 w 10923"/>
                  <a:gd name="connsiteY2-22" fmla="*/ 9964 h 10395"/>
                  <a:gd name="connsiteX3-23" fmla="*/ 10923 w 10923"/>
                  <a:gd name="connsiteY3-24" fmla="*/ 2880 h 10395"/>
                  <a:gd name="connsiteX4-25" fmla="*/ 923 w 10923"/>
                  <a:gd name="connsiteY4-26" fmla="*/ 24 h 10395"/>
                  <a:gd name="connsiteX0-27" fmla="*/ 10249 w 10249"/>
                  <a:gd name="connsiteY0-28" fmla="*/ 2125 h 9640"/>
                  <a:gd name="connsiteX1-29" fmla="*/ 0 w 10249"/>
                  <a:gd name="connsiteY1-30" fmla="*/ 441 h 9640"/>
                  <a:gd name="connsiteX2-31" fmla="*/ 3831 w 10249"/>
                  <a:gd name="connsiteY2-32" fmla="*/ 9209 h 9640"/>
                  <a:gd name="connsiteX3-33" fmla="*/ 10249 w 10249"/>
                  <a:gd name="connsiteY3-34" fmla="*/ 2125 h 9640"/>
                  <a:gd name="connsiteX0-35" fmla="*/ 9985 w 9985"/>
                  <a:gd name="connsiteY0-36" fmla="*/ 2814 h 10610"/>
                  <a:gd name="connsiteX1-37" fmla="*/ 0 w 9985"/>
                  <a:gd name="connsiteY1-38" fmla="*/ 360 h 10610"/>
                  <a:gd name="connsiteX2-39" fmla="*/ 3723 w 9985"/>
                  <a:gd name="connsiteY2-40" fmla="*/ 10163 h 10610"/>
                  <a:gd name="connsiteX3-41" fmla="*/ 9985 w 9985"/>
                  <a:gd name="connsiteY3-42" fmla="*/ 2814 h 10610"/>
                  <a:gd name="connsiteX0-43" fmla="*/ 10000 w 10000"/>
                  <a:gd name="connsiteY0-44" fmla="*/ 2652 h 9668"/>
                  <a:gd name="connsiteX1-45" fmla="*/ 0 w 10000"/>
                  <a:gd name="connsiteY1-46" fmla="*/ 339 h 9668"/>
                  <a:gd name="connsiteX2-47" fmla="*/ 3729 w 10000"/>
                  <a:gd name="connsiteY2-48" fmla="*/ 9579 h 9668"/>
                  <a:gd name="connsiteX3-49" fmla="*/ 10000 w 10000"/>
                  <a:gd name="connsiteY3-50" fmla="*/ 2652 h 9668"/>
                  <a:gd name="connsiteX0-51" fmla="*/ 10000 w 10000"/>
                  <a:gd name="connsiteY0-52" fmla="*/ 2743 h 10000"/>
                  <a:gd name="connsiteX1-53" fmla="*/ 0 w 10000"/>
                  <a:gd name="connsiteY1-54" fmla="*/ 351 h 10000"/>
                  <a:gd name="connsiteX2-55" fmla="*/ 3729 w 10000"/>
                  <a:gd name="connsiteY2-56" fmla="*/ 9908 h 10000"/>
                  <a:gd name="connsiteX3-57" fmla="*/ 10000 w 10000"/>
                  <a:gd name="connsiteY3-58" fmla="*/ 2743 h 10000"/>
                  <a:gd name="connsiteX0-59" fmla="*/ 10000 w 10000"/>
                  <a:gd name="connsiteY0-60" fmla="*/ 2743 h 10182"/>
                  <a:gd name="connsiteX1-61" fmla="*/ 0 w 10000"/>
                  <a:gd name="connsiteY1-62" fmla="*/ 351 h 10182"/>
                  <a:gd name="connsiteX2-63" fmla="*/ 4082 w 10000"/>
                  <a:gd name="connsiteY2-64" fmla="*/ 10093 h 10182"/>
                  <a:gd name="connsiteX3-65" fmla="*/ 10000 w 10000"/>
                  <a:gd name="connsiteY3-66" fmla="*/ 2743 h 10182"/>
                  <a:gd name="connsiteX0-67" fmla="*/ 10000 w 10000"/>
                  <a:gd name="connsiteY0-68" fmla="*/ 2743 h 10100"/>
                  <a:gd name="connsiteX1-69" fmla="*/ 0 w 10000"/>
                  <a:gd name="connsiteY1-70" fmla="*/ 351 h 10100"/>
                  <a:gd name="connsiteX2-71" fmla="*/ 4082 w 10000"/>
                  <a:gd name="connsiteY2-72" fmla="*/ 10093 h 10100"/>
                  <a:gd name="connsiteX3-73" fmla="*/ 10000 w 10000"/>
                  <a:gd name="connsiteY3-74" fmla="*/ 2743 h 10100"/>
                  <a:gd name="connsiteX0-75" fmla="*/ 10000 w 10656"/>
                  <a:gd name="connsiteY0-76" fmla="*/ 2743 h 10169"/>
                  <a:gd name="connsiteX1-77" fmla="*/ 0 w 10656"/>
                  <a:gd name="connsiteY1-78" fmla="*/ 351 h 10169"/>
                  <a:gd name="connsiteX2-79" fmla="*/ 4082 w 10656"/>
                  <a:gd name="connsiteY2-80" fmla="*/ 10093 h 10169"/>
                  <a:gd name="connsiteX3-81" fmla="*/ 9081 w 10656"/>
                  <a:gd name="connsiteY3-82" fmla="*/ 4777 h 10169"/>
                  <a:gd name="connsiteX4-83" fmla="*/ 10000 w 10656"/>
                  <a:gd name="connsiteY4-84" fmla="*/ 2743 h 10169"/>
                  <a:gd name="connsiteX0-85" fmla="*/ 9081 w 9155"/>
                  <a:gd name="connsiteY0-86" fmla="*/ 4562 h 9960"/>
                  <a:gd name="connsiteX1-87" fmla="*/ 0 w 9155"/>
                  <a:gd name="connsiteY1-88" fmla="*/ 136 h 9960"/>
                  <a:gd name="connsiteX2-89" fmla="*/ 4082 w 9155"/>
                  <a:gd name="connsiteY2-90" fmla="*/ 9878 h 9960"/>
                  <a:gd name="connsiteX3-91" fmla="*/ 9081 w 9155"/>
                  <a:gd name="connsiteY3-92" fmla="*/ 4562 h 9960"/>
                  <a:gd name="connsiteX0-93" fmla="*/ 9919 w 9919"/>
                  <a:gd name="connsiteY0-94" fmla="*/ 4580 h 9996"/>
                  <a:gd name="connsiteX1-95" fmla="*/ 0 w 9919"/>
                  <a:gd name="connsiteY1-96" fmla="*/ 137 h 9996"/>
                  <a:gd name="connsiteX2-97" fmla="*/ 4459 w 9919"/>
                  <a:gd name="connsiteY2-98" fmla="*/ 9918 h 9996"/>
                  <a:gd name="connsiteX3-99" fmla="*/ 9919 w 9919"/>
                  <a:gd name="connsiteY3-100" fmla="*/ 4580 h 9996"/>
                  <a:gd name="connsiteX0-101" fmla="*/ 10348 w 10348"/>
                  <a:gd name="connsiteY0-102" fmla="*/ 3990 h 9995"/>
                  <a:gd name="connsiteX1-103" fmla="*/ 0 w 10348"/>
                  <a:gd name="connsiteY1-104" fmla="*/ 157 h 9995"/>
                  <a:gd name="connsiteX2-105" fmla="*/ 4495 w 10348"/>
                  <a:gd name="connsiteY2-106" fmla="*/ 9942 h 9995"/>
                  <a:gd name="connsiteX3-107" fmla="*/ 10348 w 10348"/>
                  <a:gd name="connsiteY3-108" fmla="*/ 3990 h 9995"/>
                  <a:gd name="connsiteX0-109" fmla="*/ 10000 w 10000"/>
                  <a:gd name="connsiteY0-110" fmla="*/ 3992 h 10291"/>
                  <a:gd name="connsiteX1-111" fmla="*/ 0 w 10000"/>
                  <a:gd name="connsiteY1-112" fmla="*/ 157 h 10291"/>
                  <a:gd name="connsiteX2-113" fmla="*/ 4320 w 10000"/>
                  <a:gd name="connsiteY2-114" fmla="*/ 10240 h 10291"/>
                  <a:gd name="connsiteX3-115" fmla="*/ 10000 w 10000"/>
                  <a:gd name="connsiteY3-116" fmla="*/ 3992 h 10291"/>
                  <a:gd name="connsiteX0-117" fmla="*/ 10000 w 10000"/>
                  <a:gd name="connsiteY0-118" fmla="*/ 3992 h 10253"/>
                  <a:gd name="connsiteX1-119" fmla="*/ 0 w 10000"/>
                  <a:gd name="connsiteY1-120" fmla="*/ 157 h 10253"/>
                  <a:gd name="connsiteX2-121" fmla="*/ 4320 w 10000"/>
                  <a:gd name="connsiteY2-122" fmla="*/ 10240 h 10253"/>
                  <a:gd name="connsiteX3-123" fmla="*/ 10000 w 10000"/>
                  <a:gd name="connsiteY3-124" fmla="*/ 3992 h 10253"/>
                  <a:gd name="connsiteX0-125" fmla="*/ 10000 w 10000"/>
                  <a:gd name="connsiteY0-126" fmla="*/ 3992 h 10253"/>
                  <a:gd name="connsiteX1-127" fmla="*/ 0 w 10000"/>
                  <a:gd name="connsiteY1-128" fmla="*/ 157 h 10253"/>
                  <a:gd name="connsiteX2-129" fmla="*/ 4320 w 10000"/>
                  <a:gd name="connsiteY2-130" fmla="*/ 10240 h 10253"/>
                  <a:gd name="connsiteX3-131" fmla="*/ 10000 w 10000"/>
                  <a:gd name="connsiteY3-132" fmla="*/ 3992 h 10253"/>
                  <a:gd name="connsiteX0-133" fmla="*/ 10000 w 10000"/>
                  <a:gd name="connsiteY0-134" fmla="*/ 3992 h 10251"/>
                  <a:gd name="connsiteX1-135" fmla="*/ 0 w 10000"/>
                  <a:gd name="connsiteY1-136" fmla="*/ 157 h 10251"/>
                  <a:gd name="connsiteX2-137" fmla="*/ 4320 w 10000"/>
                  <a:gd name="connsiteY2-138" fmla="*/ 10240 h 10251"/>
                  <a:gd name="connsiteX3-139" fmla="*/ 10000 w 10000"/>
                  <a:gd name="connsiteY3-140" fmla="*/ 3992 h 10251"/>
                  <a:gd name="connsiteX0-141" fmla="*/ 10000 w 10000"/>
                  <a:gd name="connsiteY0-142" fmla="*/ 3992 h 10240"/>
                  <a:gd name="connsiteX1-143" fmla="*/ 0 w 10000"/>
                  <a:gd name="connsiteY1-144" fmla="*/ 157 h 10240"/>
                  <a:gd name="connsiteX2-145" fmla="*/ 4320 w 10000"/>
                  <a:gd name="connsiteY2-146" fmla="*/ 10240 h 10240"/>
                  <a:gd name="connsiteX3-147" fmla="*/ 10000 w 10000"/>
                  <a:gd name="connsiteY3-148" fmla="*/ 3992 h 10240"/>
                  <a:gd name="connsiteX0-149" fmla="*/ 10000 w 10000"/>
                  <a:gd name="connsiteY0-150" fmla="*/ 3992 h 10240"/>
                  <a:gd name="connsiteX1-151" fmla="*/ 0 w 10000"/>
                  <a:gd name="connsiteY1-152" fmla="*/ 157 h 10240"/>
                  <a:gd name="connsiteX2-153" fmla="*/ 4320 w 10000"/>
                  <a:gd name="connsiteY2-154" fmla="*/ 10240 h 10240"/>
                  <a:gd name="connsiteX3-155" fmla="*/ 10000 w 10000"/>
                  <a:gd name="connsiteY3-156" fmla="*/ 3992 h 10240"/>
                  <a:gd name="connsiteX0-157" fmla="*/ 10000 w 10000"/>
                  <a:gd name="connsiteY0-158" fmla="*/ 3992 h 10354"/>
                  <a:gd name="connsiteX1-159" fmla="*/ 0 w 10000"/>
                  <a:gd name="connsiteY1-160" fmla="*/ 157 h 10354"/>
                  <a:gd name="connsiteX2-161" fmla="*/ 4320 w 10000"/>
                  <a:gd name="connsiteY2-162" fmla="*/ 10240 h 10354"/>
                  <a:gd name="connsiteX3-163" fmla="*/ 10000 w 10000"/>
                  <a:gd name="connsiteY3-164" fmla="*/ 3992 h 10354"/>
                  <a:gd name="connsiteX0-165" fmla="*/ 10000 w 10000"/>
                  <a:gd name="connsiteY0-166" fmla="*/ 3992 h 10354"/>
                  <a:gd name="connsiteX1-167" fmla="*/ 0 w 10000"/>
                  <a:gd name="connsiteY1-168" fmla="*/ 157 h 10354"/>
                  <a:gd name="connsiteX2-169" fmla="*/ 4320 w 10000"/>
                  <a:gd name="connsiteY2-170" fmla="*/ 10240 h 10354"/>
                  <a:gd name="connsiteX3-171" fmla="*/ 10000 w 10000"/>
                  <a:gd name="connsiteY3-172" fmla="*/ 3992 h 10354"/>
                  <a:gd name="connsiteX0-173" fmla="*/ 10811 w 10811"/>
                  <a:gd name="connsiteY0-174" fmla="*/ 3992 h 10282"/>
                  <a:gd name="connsiteX1-175" fmla="*/ 0 w 10811"/>
                  <a:gd name="connsiteY1-176" fmla="*/ 157 h 10282"/>
                  <a:gd name="connsiteX2-177" fmla="*/ 5131 w 10811"/>
                  <a:gd name="connsiteY2-178" fmla="*/ 10240 h 10282"/>
                  <a:gd name="connsiteX3-179" fmla="*/ 10811 w 10811"/>
                  <a:gd name="connsiteY3-180" fmla="*/ 3992 h 10282"/>
                  <a:gd name="connsiteX0-181" fmla="*/ 10811 w 10811"/>
                  <a:gd name="connsiteY0-182" fmla="*/ 3992 h 10282"/>
                  <a:gd name="connsiteX1-183" fmla="*/ 0 w 10811"/>
                  <a:gd name="connsiteY1-184" fmla="*/ 157 h 10282"/>
                  <a:gd name="connsiteX2-185" fmla="*/ 5131 w 10811"/>
                  <a:gd name="connsiteY2-186" fmla="*/ 10240 h 10282"/>
                  <a:gd name="connsiteX3-187" fmla="*/ 10811 w 10811"/>
                  <a:gd name="connsiteY3-188" fmla="*/ 3992 h 10282"/>
                  <a:gd name="connsiteX0-189" fmla="*/ 10811 w 10811"/>
                  <a:gd name="connsiteY0-190" fmla="*/ 3992 h 10245"/>
                  <a:gd name="connsiteX1-191" fmla="*/ 0 w 10811"/>
                  <a:gd name="connsiteY1-192" fmla="*/ 157 h 10245"/>
                  <a:gd name="connsiteX2-193" fmla="*/ 5131 w 10811"/>
                  <a:gd name="connsiteY2-194" fmla="*/ 10240 h 10245"/>
                  <a:gd name="connsiteX3-195" fmla="*/ 10811 w 10811"/>
                  <a:gd name="connsiteY3-196" fmla="*/ 3992 h 10245"/>
                  <a:gd name="connsiteX0-197" fmla="*/ 10811 w 10811"/>
                  <a:gd name="connsiteY0-198" fmla="*/ 3992 h 10266"/>
                  <a:gd name="connsiteX1-199" fmla="*/ 0 w 10811"/>
                  <a:gd name="connsiteY1-200" fmla="*/ 157 h 10266"/>
                  <a:gd name="connsiteX2-201" fmla="*/ 5131 w 10811"/>
                  <a:gd name="connsiteY2-202" fmla="*/ 10240 h 10266"/>
                  <a:gd name="connsiteX3-203" fmla="*/ 10811 w 10811"/>
                  <a:gd name="connsiteY3-204" fmla="*/ 3992 h 10266"/>
                  <a:gd name="connsiteX0-205" fmla="*/ 10811 w 10811"/>
                  <a:gd name="connsiteY0-206" fmla="*/ 3992 h 10832"/>
                  <a:gd name="connsiteX1-207" fmla="*/ 0 w 10811"/>
                  <a:gd name="connsiteY1-208" fmla="*/ 157 h 10832"/>
                  <a:gd name="connsiteX2-209" fmla="*/ 5110 w 10811"/>
                  <a:gd name="connsiteY2-210" fmla="*/ 10808 h 10832"/>
                  <a:gd name="connsiteX3-211" fmla="*/ 10811 w 10811"/>
                  <a:gd name="connsiteY3-212" fmla="*/ 3992 h 10832"/>
                  <a:gd name="connsiteX0-213" fmla="*/ 10811 w 10811"/>
                  <a:gd name="connsiteY0-214" fmla="*/ 3992 h 10832"/>
                  <a:gd name="connsiteX1-215" fmla="*/ 0 w 10811"/>
                  <a:gd name="connsiteY1-216" fmla="*/ 157 h 10832"/>
                  <a:gd name="connsiteX2-217" fmla="*/ 5110 w 10811"/>
                  <a:gd name="connsiteY2-218" fmla="*/ 10808 h 10832"/>
                  <a:gd name="connsiteX3-219" fmla="*/ 10811 w 10811"/>
                  <a:gd name="connsiteY3-220" fmla="*/ 3992 h 10832"/>
                  <a:gd name="connsiteX0-221" fmla="*/ 10811 w 10811"/>
                  <a:gd name="connsiteY0-222" fmla="*/ 3992 h 10808"/>
                  <a:gd name="connsiteX1-223" fmla="*/ 0 w 10811"/>
                  <a:gd name="connsiteY1-224" fmla="*/ 157 h 10808"/>
                  <a:gd name="connsiteX2-225" fmla="*/ 5110 w 10811"/>
                  <a:gd name="connsiteY2-226" fmla="*/ 10808 h 10808"/>
                  <a:gd name="connsiteX3-227" fmla="*/ 10811 w 10811"/>
                  <a:gd name="connsiteY3-228" fmla="*/ 3992 h 10808"/>
                  <a:gd name="connsiteX0-229" fmla="*/ 10811 w 10811"/>
                  <a:gd name="connsiteY0-230" fmla="*/ 4617 h 11433"/>
                  <a:gd name="connsiteX1-231" fmla="*/ 0 w 10811"/>
                  <a:gd name="connsiteY1-232" fmla="*/ 782 h 11433"/>
                  <a:gd name="connsiteX2-233" fmla="*/ 5110 w 10811"/>
                  <a:gd name="connsiteY2-234" fmla="*/ 11433 h 11433"/>
                  <a:gd name="connsiteX3-235" fmla="*/ 10811 w 10811"/>
                  <a:gd name="connsiteY3-236" fmla="*/ 4617 h 11433"/>
                </a:gdLst>
                <a:ahLst/>
                <a:cxnLst>
                  <a:cxn ang="0">
                    <a:pos x="connsiteX0-1" y="connsiteY0-2"/>
                  </a:cxn>
                  <a:cxn ang="0">
                    <a:pos x="connsiteX1-3" y="connsiteY1-4"/>
                  </a:cxn>
                  <a:cxn ang="0">
                    <a:pos x="connsiteX2-5" y="connsiteY2-6"/>
                  </a:cxn>
                  <a:cxn ang="0">
                    <a:pos x="connsiteX3-7" y="connsiteY3-8"/>
                  </a:cxn>
                </a:cxnLst>
                <a:rect l="l" t="t" r="r" b="b"/>
                <a:pathLst>
                  <a:path w="10811" h="11433">
                    <a:moveTo>
                      <a:pt x="10811" y="4617"/>
                    </a:moveTo>
                    <a:cubicBezTo>
                      <a:pt x="10087" y="2985"/>
                      <a:pt x="5622" y="-1883"/>
                      <a:pt x="0" y="782"/>
                    </a:cubicBezTo>
                    <a:cubicBezTo>
                      <a:pt x="1886" y="2793"/>
                      <a:pt x="2434" y="11433"/>
                      <a:pt x="5110" y="11433"/>
                    </a:cubicBezTo>
                    <a:cubicBezTo>
                      <a:pt x="7786" y="11433"/>
                      <a:pt x="8592" y="4749"/>
                      <a:pt x="10811" y="4617"/>
                    </a:cubicBez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任意多边形: 形状 22"/>
              <p:cNvSpPr/>
              <p:nvPr/>
            </p:nvSpPr>
            <p:spPr>
              <a:xfrm>
                <a:off x="1" y="3087630"/>
                <a:ext cx="1699299" cy="1817939"/>
              </a:xfrm>
              <a:custGeom>
                <a:avLst/>
                <a:gdLst>
                  <a:gd name="connsiteX0" fmla="*/ 0 w 1699299"/>
                  <a:gd name="connsiteY0" fmla="*/ 0 h 1817939"/>
                  <a:gd name="connsiteX1" fmla="*/ 686349 w 1699299"/>
                  <a:gd name="connsiteY1" fmla="*/ 63262 h 1817939"/>
                  <a:gd name="connsiteX2" fmla="*/ 1699299 w 1699299"/>
                  <a:gd name="connsiteY2" fmla="*/ 1147352 h 1817939"/>
                  <a:gd name="connsiteX3" fmla="*/ 741830 w 1699299"/>
                  <a:gd name="connsiteY3" fmla="*/ 1792389 h 1817939"/>
                  <a:gd name="connsiteX4" fmla="*/ 9077 w 1699299"/>
                  <a:gd name="connsiteY4" fmla="*/ 1630278 h 1817939"/>
                  <a:gd name="connsiteX5" fmla="*/ 0 w 1699299"/>
                  <a:gd name="connsiteY5" fmla="*/ 1620388 h 1817939"/>
                  <a:gd name="connsiteX6" fmla="*/ 0 w 1699299"/>
                  <a:gd name="connsiteY6" fmla="*/ 513446 h 181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9299" h="1817939">
                    <a:moveTo>
                      <a:pt x="0" y="0"/>
                    </a:moveTo>
                    <a:lnTo>
                      <a:pt x="686349" y="63262"/>
                    </a:lnTo>
                    <a:cubicBezTo>
                      <a:pt x="1699299" y="225451"/>
                      <a:pt x="1699299" y="1147352"/>
                      <a:pt x="1699299" y="1147352"/>
                    </a:cubicBezTo>
                    <a:cubicBezTo>
                      <a:pt x="1699299" y="1147352"/>
                      <a:pt x="1252020" y="1681698"/>
                      <a:pt x="741830" y="1792389"/>
                    </a:cubicBezTo>
                    <a:cubicBezTo>
                      <a:pt x="295411" y="1889247"/>
                      <a:pt x="60763" y="1683282"/>
                      <a:pt x="9077" y="1630278"/>
                    </a:cubicBezTo>
                    <a:lnTo>
                      <a:pt x="0" y="1620388"/>
                    </a:lnTo>
                    <a:lnTo>
                      <a:pt x="0" y="513446"/>
                    </a:lnTo>
                    <a:close/>
                  </a:path>
                </a:pathLst>
              </a:custGeom>
              <a:solidFill>
                <a:schemeClr val="accent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5"/>
              <p:cNvSpPr/>
              <p:nvPr/>
            </p:nvSpPr>
            <p:spPr bwMode="auto">
              <a:xfrm>
                <a:off x="-1956" y="2047320"/>
                <a:ext cx="9311579" cy="2256740"/>
              </a:xfrm>
              <a:custGeom>
                <a:avLst/>
                <a:gdLst>
                  <a:gd name="T0" fmla="*/ 1208 w 1703"/>
                  <a:gd name="T1" fmla="*/ 0 h 411"/>
                  <a:gd name="T2" fmla="*/ 1164 w 1703"/>
                  <a:gd name="T3" fmla="*/ 4 h 411"/>
                  <a:gd name="T4" fmla="*/ 926 w 1703"/>
                  <a:gd name="T5" fmla="*/ 136 h 411"/>
                  <a:gd name="T6" fmla="*/ 720 w 1703"/>
                  <a:gd name="T7" fmla="*/ 220 h 411"/>
                  <a:gd name="T8" fmla="*/ 715 w 1703"/>
                  <a:gd name="T9" fmla="*/ 220 h 411"/>
                  <a:gd name="T10" fmla="*/ 500 w 1703"/>
                  <a:gd name="T11" fmla="*/ 101 h 411"/>
                  <a:gd name="T12" fmla="*/ 338 w 1703"/>
                  <a:gd name="T13" fmla="*/ 28 h 411"/>
                  <a:gd name="T14" fmla="*/ 326 w 1703"/>
                  <a:gd name="T15" fmla="*/ 28 h 411"/>
                  <a:gd name="T16" fmla="*/ 131 w 1703"/>
                  <a:gd name="T17" fmla="*/ 103 h 411"/>
                  <a:gd name="T18" fmla="*/ 10 w 1703"/>
                  <a:gd name="T19" fmla="*/ 151 h 411"/>
                  <a:gd name="T20" fmla="*/ 0 w 1703"/>
                  <a:gd name="T21" fmla="*/ 150 h 411"/>
                  <a:gd name="T22" fmla="*/ 0 w 1703"/>
                  <a:gd name="T23" fmla="*/ 212 h 411"/>
                  <a:gd name="T24" fmla="*/ 173 w 1703"/>
                  <a:gd name="T25" fmla="*/ 361 h 411"/>
                  <a:gd name="T26" fmla="*/ 320 w 1703"/>
                  <a:gd name="T27" fmla="*/ 411 h 411"/>
                  <a:gd name="T28" fmla="*/ 392 w 1703"/>
                  <a:gd name="T29" fmla="*/ 398 h 411"/>
                  <a:gd name="T30" fmla="*/ 586 w 1703"/>
                  <a:gd name="T31" fmla="*/ 288 h 411"/>
                  <a:gd name="T32" fmla="*/ 762 w 1703"/>
                  <a:gd name="T33" fmla="*/ 234 h 411"/>
                  <a:gd name="T34" fmla="*/ 783 w 1703"/>
                  <a:gd name="T35" fmla="*/ 234 h 411"/>
                  <a:gd name="T36" fmla="*/ 952 w 1703"/>
                  <a:gd name="T37" fmla="*/ 265 h 411"/>
                  <a:gd name="T38" fmla="*/ 1086 w 1703"/>
                  <a:gd name="T39" fmla="*/ 288 h 411"/>
                  <a:gd name="T40" fmla="*/ 1150 w 1703"/>
                  <a:gd name="T41" fmla="*/ 281 h 411"/>
                  <a:gd name="T42" fmla="*/ 1336 w 1703"/>
                  <a:gd name="T43" fmla="*/ 218 h 411"/>
                  <a:gd name="T44" fmla="*/ 1524 w 1703"/>
                  <a:gd name="T45" fmla="*/ 161 h 411"/>
                  <a:gd name="T46" fmla="*/ 1658 w 1703"/>
                  <a:gd name="T47" fmla="*/ 148 h 411"/>
                  <a:gd name="T48" fmla="*/ 1703 w 1703"/>
                  <a:gd name="T49" fmla="*/ 149 h 411"/>
                  <a:gd name="T50" fmla="*/ 1463 w 1703"/>
                  <a:gd name="T51" fmla="*/ 84 h 411"/>
                  <a:gd name="T52" fmla="*/ 1208 w 1703"/>
                  <a:gd name="T53" fmla="*/ 0 h 411"/>
                  <a:gd name="connsiteX0" fmla="*/ 7093 w 10000"/>
                  <a:gd name="connsiteY0" fmla="*/ 0 h 10000"/>
                  <a:gd name="connsiteX1" fmla="*/ 6835 w 10000"/>
                  <a:gd name="connsiteY1" fmla="*/ 97 h 10000"/>
                  <a:gd name="connsiteX2" fmla="*/ 5437 w 10000"/>
                  <a:gd name="connsiteY2" fmla="*/ 3309 h 10000"/>
                  <a:gd name="connsiteX3" fmla="*/ 4228 w 10000"/>
                  <a:gd name="connsiteY3" fmla="*/ 5353 h 10000"/>
                  <a:gd name="connsiteX4" fmla="*/ 4198 w 10000"/>
                  <a:gd name="connsiteY4" fmla="*/ 5353 h 10000"/>
                  <a:gd name="connsiteX5" fmla="*/ 2936 w 10000"/>
                  <a:gd name="connsiteY5" fmla="*/ 2457 h 10000"/>
                  <a:gd name="connsiteX6" fmla="*/ 1985 w 10000"/>
                  <a:gd name="connsiteY6" fmla="*/ 681 h 10000"/>
                  <a:gd name="connsiteX7" fmla="*/ 1914 w 10000"/>
                  <a:gd name="connsiteY7" fmla="*/ 681 h 10000"/>
                  <a:gd name="connsiteX8" fmla="*/ 769 w 10000"/>
                  <a:gd name="connsiteY8" fmla="*/ 2506 h 10000"/>
                  <a:gd name="connsiteX9" fmla="*/ 59 w 10000"/>
                  <a:gd name="connsiteY9" fmla="*/ 3674 h 10000"/>
                  <a:gd name="connsiteX10" fmla="*/ 0 w 10000"/>
                  <a:gd name="connsiteY10" fmla="*/ 3650 h 10000"/>
                  <a:gd name="connsiteX11" fmla="*/ 0 w 10000"/>
                  <a:gd name="connsiteY11" fmla="*/ 5158 h 10000"/>
                  <a:gd name="connsiteX12" fmla="*/ 1016 w 10000"/>
                  <a:gd name="connsiteY12" fmla="*/ 8783 h 10000"/>
                  <a:gd name="connsiteX13" fmla="*/ 1879 w 10000"/>
                  <a:gd name="connsiteY13" fmla="*/ 10000 h 10000"/>
                  <a:gd name="connsiteX14" fmla="*/ 2302 w 10000"/>
                  <a:gd name="connsiteY14" fmla="*/ 9684 h 10000"/>
                  <a:gd name="connsiteX15" fmla="*/ 3441 w 10000"/>
                  <a:gd name="connsiteY15" fmla="*/ 7007 h 10000"/>
                  <a:gd name="connsiteX16" fmla="*/ 4474 w 10000"/>
                  <a:gd name="connsiteY16" fmla="*/ 5693 h 10000"/>
                  <a:gd name="connsiteX17" fmla="*/ 4598 w 10000"/>
                  <a:gd name="connsiteY17" fmla="*/ 5693 h 10000"/>
                  <a:gd name="connsiteX18" fmla="*/ 5590 w 10000"/>
                  <a:gd name="connsiteY18" fmla="*/ 6448 h 10000"/>
                  <a:gd name="connsiteX19" fmla="*/ 6377 w 10000"/>
                  <a:gd name="connsiteY19" fmla="*/ 7007 h 10000"/>
                  <a:gd name="connsiteX20" fmla="*/ 6753 w 10000"/>
                  <a:gd name="connsiteY20" fmla="*/ 6837 h 10000"/>
                  <a:gd name="connsiteX21" fmla="*/ 7845 w 10000"/>
                  <a:gd name="connsiteY21" fmla="*/ 5304 h 10000"/>
                  <a:gd name="connsiteX22" fmla="*/ 8949 w 10000"/>
                  <a:gd name="connsiteY22" fmla="*/ 3917 h 10000"/>
                  <a:gd name="connsiteX23" fmla="*/ 9736 w 10000"/>
                  <a:gd name="connsiteY23" fmla="*/ 3601 h 10000"/>
                  <a:gd name="connsiteX24" fmla="*/ 10000 w 10000"/>
                  <a:gd name="connsiteY24" fmla="*/ 3625 h 10000"/>
                  <a:gd name="connsiteX25" fmla="*/ 8591 w 10000"/>
                  <a:gd name="connsiteY25" fmla="*/ 2044 h 10000"/>
                  <a:gd name="connsiteX26" fmla="*/ 7093 w 10000"/>
                  <a:gd name="connsiteY26" fmla="*/ 0 h 10000"/>
                  <a:gd name="connsiteX0-1" fmla="*/ 7093 w 10000"/>
                  <a:gd name="connsiteY0-2" fmla="*/ 0 h 10000"/>
                  <a:gd name="connsiteX1-3" fmla="*/ 6835 w 10000"/>
                  <a:gd name="connsiteY1-4" fmla="*/ 97 h 10000"/>
                  <a:gd name="connsiteX2-5" fmla="*/ 5437 w 10000"/>
                  <a:gd name="connsiteY2-6" fmla="*/ 3309 h 10000"/>
                  <a:gd name="connsiteX3-7" fmla="*/ 4198 w 10000"/>
                  <a:gd name="connsiteY3-8" fmla="*/ 5353 h 10000"/>
                  <a:gd name="connsiteX4-9" fmla="*/ 2936 w 10000"/>
                  <a:gd name="connsiteY4-10" fmla="*/ 2457 h 10000"/>
                  <a:gd name="connsiteX5-11" fmla="*/ 1985 w 10000"/>
                  <a:gd name="connsiteY5-12" fmla="*/ 681 h 10000"/>
                  <a:gd name="connsiteX6-13" fmla="*/ 1914 w 10000"/>
                  <a:gd name="connsiteY6-14" fmla="*/ 681 h 10000"/>
                  <a:gd name="connsiteX7-15" fmla="*/ 769 w 10000"/>
                  <a:gd name="connsiteY7-16" fmla="*/ 2506 h 10000"/>
                  <a:gd name="connsiteX8-17" fmla="*/ 59 w 10000"/>
                  <a:gd name="connsiteY8-18" fmla="*/ 3674 h 10000"/>
                  <a:gd name="connsiteX9-19" fmla="*/ 0 w 10000"/>
                  <a:gd name="connsiteY9-20" fmla="*/ 3650 h 10000"/>
                  <a:gd name="connsiteX10-21" fmla="*/ 0 w 10000"/>
                  <a:gd name="connsiteY10-22" fmla="*/ 5158 h 10000"/>
                  <a:gd name="connsiteX11-23" fmla="*/ 1016 w 10000"/>
                  <a:gd name="connsiteY11-24" fmla="*/ 8783 h 10000"/>
                  <a:gd name="connsiteX12-25" fmla="*/ 1879 w 10000"/>
                  <a:gd name="connsiteY12-26" fmla="*/ 10000 h 10000"/>
                  <a:gd name="connsiteX13-27" fmla="*/ 2302 w 10000"/>
                  <a:gd name="connsiteY13-28" fmla="*/ 9684 h 10000"/>
                  <a:gd name="connsiteX14-29" fmla="*/ 3441 w 10000"/>
                  <a:gd name="connsiteY14-30" fmla="*/ 7007 h 10000"/>
                  <a:gd name="connsiteX15-31" fmla="*/ 4474 w 10000"/>
                  <a:gd name="connsiteY15-32" fmla="*/ 5693 h 10000"/>
                  <a:gd name="connsiteX16-33" fmla="*/ 4598 w 10000"/>
                  <a:gd name="connsiteY16-34" fmla="*/ 5693 h 10000"/>
                  <a:gd name="connsiteX17-35" fmla="*/ 5590 w 10000"/>
                  <a:gd name="connsiteY17-36" fmla="*/ 6448 h 10000"/>
                  <a:gd name="connsiteX18-37" fmla="*/ 6377 w 10000"/>
                  <a:gd name="connsiteY18-38" fmla="*/ 7007 h 10000"/>
                  <a:gd name="connsiteX19-39" fmla="*/ 6753 w 10000"/>
                  <a:gd name="connsiteY19-40" fmla="*/ 6837 h 10000"/>
                  <a:gd name="connsiteX20-41" fmla="*/ 7845 w 10000"/>
                  <a:gd name="connsiteY20-42" fmla="*/ 5304 h 10000"/>
                  <a:gd name="connsiteX21-43" fmla="*/ 8949 w 10000"/>
                  <a:gd name="connsiteY21-44" fmla="*/ 3917 h 10000"/>
                  <a:gd name="connsiteX22-45" fmla="*/ 9736 w 10000"/>
                  <a:gd name="connsiteY22-46" fmla="*/ 3601 h 10000"/>
                  <a:gd name="connsiteX23-47" fmla="*/ 10000 w 10000"/>
                  <a:gd name="connsiteY23-48" fmla="*/ 3625 h 10000"/>
                  <a:gd name="connsiteX24-49" fmla="*/ 8591 w 10000"/>
                  <a:gd name="connsiteY24-50" fmla="*/ 2044 h 10000"/>
                  <a:gd name="connsiteX25-51" fmla="*/ 7093 w 10000"/>
                  <a:gd name="connsiteY25-52" fmla="*/ 0 h 10000"/>
                  <a:gd name="connsiteX0-53" fmla="*/ 7093 w 10000"/>
                  <a:gd name="connsiteY0-54" fmla="*/ 0 h 10000"/>
                  <a:gd name="connsiteX1-55" fmla="*/ 6835 w 10000"/>
                  <a:gd name="connsiteY1-56" fmla="*/ 97 h 10000"/>
                  <a:gd name="connsiteX2-57" fmla="*/ 5437 w 10000"/>
                  <a:gd name="connsiteY2-58" fmla="*/ 3309 h 10000"/>
                  <a:gd name="connsiteX3-59" fmla="*/ 4198 w 10000"/>
                  <a:gd name="connsiteY3-60" fmla="*/ 5127 h 10000"/>
                  <a:gd name="connsiteX4-61" fmla="*/ 2936 w 10000"/>
                  <a:gd name="connsiteY4-62" fmla="*/ 2457 h 10000"/>
                  <a:gd name="connsiteX5-63" fmla="*/ 1985 w 10000"/>
                  <a:gd name="connsiteY5-64" fmla="*/ 681 h 10000"/>
                  <a:gd name="connsiteX6-65" fmla="*/ 1914 w 10000"/>
                  <a:gd name="connsiteY6-66" fmla="*/ 681 h 10000"/>
                  <a:gd name="connsiteX7-67" fmla="*/ 769 w 10000"/>
                  <a:gd name="connsiteY7-68" fmla="*/ 2506 h 10000"/>
                  <a:gd name="connsiteX8-69" fmla="*/ 59 w 10000"/>
                  <a:gd name="connsiteY8-70" fmla="*/ 3674 h 10000"/>
                  <a:gd name="connsiteX9-71" fmla="*/ 0 w 10000"/>
                  <a:gd name="connsiteY9-72" fmla="*/ 3650 h 10000"/>
                  <a:gd name="connsiteX10-73" fmla="*/ 0 w 10000"/>
                  <a:gd name="connsiteY10-74" fmla="*/ 5158 h 10000"/>
                  <a:gd name="connsiteX11-75" fmla="*/ 1016 w 10000"/>
                  <a:gd name="connsiteY11-76" fmla="*/ 8783 h 10000"/>
                  <a:gd name="connsiteX12-77" fmla="*/ 1879 w 10000"/>
                  <a:gd name="connsiteY12-78" fmla="*/ 10000 h 10000"/>
                  <a:gd name="connsiteX13-79" fmla="*/ 2302 w 10000"/>
                  <a:gd name="connsiteY13-80" fmla="*/ 9684 h 10000"/>
                  <a:gd name="connsiteX14-81" fmla="*/ 3441 w 10000"/>
                  <a:gd name="connsiteY14-82" fmla="*/ 7007 h 10000"/>
                  <a:gd name="connsiteX15-83" fmla="*/ 4474 w 10000"/>
                  <a:gd name="connsiteY15-84" fmla="*/ 5693 h 10000"/>
                  <a:gd name="connsiteX16-85" fmla="*/ 4598 w 10000"/>
                  <a:gd name="connsiteY16-86" fmla="*/ 5693 h 10000"/>
                  <a:gd name="connsiteX17-87" fmla="*/ 5590 w 10000"/>
                  <a:gd name="connsiteY17-88" fmla="*/ 6448 h 10000"/>
                  <a:gd name="connsiteX18-89" fmla="*/ 6377 w 10000"/>
                  <a:gd name="connsiteY18-90" fmla="*/ 7007 h 10000"/>
                  <a:gd name="connsiteX19-91" fmla="*/ 6753 w 10000"/>
                  <a:gd name="connsiteY19-92" fmla="*/ 6837 h 10000"/>
                  <a:gd name="connsiteX20-93" fmla="*/ 7845 w 10000"/>
                  <a:gd name="connsiteY20-94" fmla="*/ 5304 h 10000"/>
                  <a:gd name="connsiteX21-95" fmla="*/ 8949 w 10000"/>
                  <a:gd name="connsiteY21-96" fmla="*/ 3917 h 10000"/>
                  <a:gd name="connsiteX22-97" fmla="*/ 9736 w 10000"/>
                  <a:gd name="connsiteY22-98" fmla="*/ 3601 h 10000"/>
                  <a:gd name="connsiteX23-99" fmla="*/ 10000 w 10000"/>
                  <a:gd name="connsiteY23-100" fmla="*/ 3625 h 10000"/>
                  <a:gd name="connsiteX24-101" fmla="*/ 8591 w 10000"/>
                  <a:gd name="connsiteY24-102" fmla="*/ 2044 h 10000"/>
                  <a:gd name="connsiteX25-103" fmla="*/ 7093 w 10000"/>
                  <a:gd name="connsiteY25-104" fmla="*/ 0 h 10000"/>
                  <a:gd name="connsiteX0-105" fmla="*/ 7093 w 10000"/>
                  <a:gd name="connsiteY0-106" fmla="*/ 0 h 10000"/>
                  <a:gd name="connsiteX1-107" fmla="*/ 6835 w 10000"/>
                  <a:gd name="connsiteY1-108" fmla="*/ 97 h 10000"/>
                  <a:gd name="connsiteX2-109" fmla="*/ 5437 w 10000"/>
                  <a:gd name="connsiteY2-110" fmla="*/ 3309 h 10000"/>
                  <a:gd name="connsiteX3-111" fmla="*/ 4198 w 10000"/>
                  <a:gd name="connsiteY3-112" fmla="*/ 5127 h 10000"/>
                  <a:gd name="connsiteX4-113" fmla="*/ 2936 w 10000"/>
                  <a:gd name="connsiteY4-114" fmla="*/ 2457 h 10000"/>
                  <a:gd name="connsiteX5-115" fmla="*/ 1985 w 10000"/>
                  <a:gd name="connsiteY5-116" fmla="*/ 681 h 10000"/>
                  <a:gd name="connsiteX6-117" fmla="*/ 1914 w 10000"/>
                  <a:gd name="connsiteY6-118" fmla="*/ 681 h 10000"/>
                  <a:gd name="connsiteX7-119" fmla="*/ 769 w 10000"/>
                  <a:gd name="connsiteY7-120" fmla="*/ 2506 h 10000"/>
                  <a:gd name="connsiteX8-121" fmla="*/ 59 w 10000"/>
                  <a:gd name="connsiteY8-122" fmla="*/ 3674 h 10000"/>
                  <a:gd name="connsiteX9-123" fmla="*/ 0 w 10000"/>
                  <a:gd name="connsiteY9-124" fmla="*/ 3650 h 10000"/>
                  <a:gd name="connsiteX10-125" fmla="*/ 0 w 10000"/>
                  <a:gd name="connsiteY10-126" fmla="*/ 5158 h 10000"/>
                  <a:gd name="connsiteX11-127" fmla="*/ 1016 w 10000"/>
                  <a:gd name="connsiteY11-128" fmla="*/ 8783 h 10000"/>
                  <a:gd name="connsiteX12-129" fmla="*/ 1879 w 10000"/>
                  <a:gd name="connsiteY12-130" fmla="*/ 10000 h 10000"/>
                  <a:gd name="connsiteX13-131" fmla="*/ 2302 w 10000"/>
                  <a:gd name="connsiteY13-132" fmla="*/ 9684 h 10000"/>
                  <a:gd name="connsiteX14-133" fmla="*/ 3441 w 10000"/>
                  <a:gd name="connsiteY14-134" fmla="*/ 7007 h 10000"/>
                  <a:gd name="connsiteX15-135" fmla="*/ 4474 w 10000"/>
                  <a:gd name="connsiteY15-136" fmla="*/ 5693 h 10000"/>
                  <a:gd name="connsiteX16-137" fmla="*/ 4598 w 10000"/>
                  <a:gd name="connsiteY16-138" fmla="*/ 5693 h 10000"/>
                  <a:gd name="connsiteX17-139" fmla="*/ 5590 w 10000"/>
                  <a:gd name="connsiteY17-140" fmla="*/ 6448 h 10000"/>
                  <a:gd name="connsiteX18-141" fmla="*/ 6377 w 10000"/>
                  <a:gd name="connsiteY18-142" fmla="*/ 7007 h 10000"/>
                  <a:gd name="connsiteX19-143" fmla="*/ 6753 w 10000"/>
                  <a:gd name="connsiteY19-144" fmla="*/ 6837 h 10000"/>
                  <a:gd name="connsiteX20-145" fmla="*/ 7845 w 10000"/>
                  <a:gd name="connsiteY20-146" fmla="*/ 5304 h 10000"/>
                  <a:gd name="connsiteX21-147" fmla="*/ 8949 w 10000"/>
                  <a:gd name="connsiteY21-148" fmla="*/ 3917 h 10000"/>
                  <a:gd name="connsiteX22-149" fmla="*/ 9736 w 10000"/>
                  <a:gd name="connsiteY22-150" fmla="*/ 3601 h 10000"/>
                  <a:gd name="connsiteX23-151" fmla="*/ 10000 w 10000"/>
                  <a:gd name="connsiteY23-152" fmla="*/ 3625 h 10000"/>
                  <a:gd name="connsiteX24-153" fmla="*/ 8591 w 10000"/>
                  <a:gd name="connsiteY24-154" fmla="*/ 2044 h 10000"/>
                  <a:gd name="connsiteX25-155" fmla="*/ 7093 w 10000"/>
                  <a:gd name="connsiteY25-156" fmla="*/ 0 h 10000"/>
                  <a:gd name="connsiteX0-157" fmla="*/ 7093 w 10000"/>
                  <a:gd name="connsiteY0-158" fmla="*/ 0 h 10000"/>
                  <a:gd name="connsiteX1-159" fmla="*/ 6835 w 10000"/>
                  <a:gd name="connsiteY1-160" fmla="*/ 97 h 10000"/>
                  <a:gd name="connsiteX2-161" fmla="*/ 5319 w 10000"/>
                  <a:gd name="connsiteY2-162" fmla="*/ 3239 h 10000"/>
                  <a:gd name="connsiteX3-163" fmla="*/ 4198 w 10000"/>
                  <a:gd name="connsiteY3-164" fmla="*/ 5127 h 10000"/>
                  <a:gd name="connsiteX4-165" fmla="*/ 2936 w 10000"/>
                  <a:gd name="connsiteY4-166" fmla="*/ 2457 h 10000"/>
                  <a:gd name="connsiteX5-167" fmla="*/ 1985 w 10000"/>
                  <a:gd name="connsiteY5-168" fmla="*/ 681 h 10000"/>
                  <a:gd name="connsiteX6-169" fmla="*/ 1914 w 10000"/>
                  <a:gd name="connsiteY6-170" fmla="*/ 681 h 10000"/>
                  <a:gd name="connsiteX7-171" fmla="*/ 769 w 10000"/>
                  <a:gd name="connsiteY7-172" fmla="*/ 2506 h 10000"/>
                  <a:gd name="connsiteX8-173" fmla="*/ 59 w 10000"/>
                  <a:gd name="connsiteY8-174" fmla="*/ 3674 h 10000"/>
                  <a:gd name="connsiteX9-175" fmla="*/ 0 w 10000"/>
                  <a:gd name="connsiteY9-176" fmla="*/ 3650 h 10000"/>
                  <a:gd name="connsiteX10-177" fmla="*/ 0 w 10000"/>
                  <a:gd name="connsiteY10-178" fmla="*/ 5158 h 10000"/>
                  <a:gd name="connsiteX11-179" fmla="*/ 1016 w 10000"/>
                  <a:gd name="connsiteY11-180" fmla="*/ 8783 h 10000"/>
                  <a:gd name="connsiteX12-181" fmla="*/ 1879 w 10000"/>
                  <a:gd name="connsiteY12-182" fmla="*/ 10000 h 10000"/>
                  <a:gd name="connsiteX13-183" fmla="*/ 2302 w 10000"/>
                  <a:gd name="connsiteY13-184" fmla="*/ 9684 h 10000"/>
                  <a:gd name="connsiteX14-185" fmla="*/ 3441 w 10000"/>
                  <a:gd name="connsiteY14-186" fmla="*/ 7007 h 10000"/>
                  <a:gd name="connsiteX15-187" fmla="*/ 4474 w 10000"/>
                  <a:gd name="connsiteY15-188" fmla="*/ 5693 h 10000"/>
                  <a:gd name="connsiteX16-189" fmla="*/ 4598 w 10000"/>
                  <a:gd name="connsiteY16-190" fmla="*/ 5693 h 10000"/>
                  <a:gd name="connsiteX17-191" fmla="*/ 5590 w 10000"/>
                  <a:gd name="connsiteY17-192" fmla="*/ 6448 h 10000"/>
                  <a:gd name="connsiteX18-193" fmla="*/ 6377 w 10000"/>
                  <a:gd name="connsiteY18-194" fmla="*/ 7007 h 10000"/>
                  <a:gd name="connsiteX19-195" fmla="*/ 6753 w 10000"/>
                  <a:gd name="connsiteY19-196" fmla="*/ 6837 h 10000"/>
                  <a:gd name="connsiteX20-197" fmla="*/ 7845 w 10000"/>
                  <a:gd name="connsiteY20-198" fmla="*/ 5304 h 10000"/>
                  <a:gd name="connsiteX21-199" fmla="*/ 8949 w 10000"/>
                  <a:gd name="connsiteY21-200" fmla="*/ 3917 h 10000"/>
                  <a:gd name="connsiteX22-201" fmla="*/ 9736 w 10000"/>
                  <a:gd name="connsiteY22-202" fmla="*/ 3601 h 10000"/>
                  <a:gd name="connsiteX23-203" fmla="*/ 10000 w 10000"/>
                  <a:gd name="connsiteY23-204" fmla="*/ 3625 h 10000"/>
                  <a:gd name="connsiteX24-205" fmla="*/ 8591 w 10000"/>
                  <a:gd name="connsiteY24-206" fmla="*/ 2044 h 10000"/>
                  <a:gd name="connsiteX25-207" fmla="*/ 7093 w 10000"/>
                  <a:gd name="connsiteY25-208" fmla="*/ 0 h 10000"/>
                  <a:gd name="connsiteX0-209" fmla="*/ 7093 w 10000"/>
                  <a:gd name="connsiteY0-210" fmla="*/ 0 h 10000"/>
                  <a:gd name="connsiteX1-211" fmla="*/ 6835 w 10000"/>
                  <a:gd name="connsiteY1-212" fmla="*/ 97 h 10000"/>
                  <a:gd name="connsiteX2-213" fmla="*/ 5319 w 10000"/>
                  <a:gd name="connsiteY2-214" fmla="*/ 3239 h 10000"/>
                  <a:gd name="connsiteX3-215" fmla="*/ 4198 w 10000"/>
                  <a:gd name="connsiteY3-216" fmla="*/ 5127 h 10000"/>
                  <a:gd name="connsiteX4-217" fmla="*/ 2936 w 10000"/>
                  <a:gd name="connsiteY4-218" fmla="*/ 2457 h 10000"/>
                  <a:gd name="connsiteX5-219" fmla="*/ 1985 w 10000"/>
                  <a:gd name="connsiteY5-220" fmla="*/ 681 h 10000"/>
                  <a:gd name="connsiteX6-221" fmla="*/ 1914 w 10000"/>
                  <a:gd name="connsiteY6-222" fmla="*/ 681 h 10000"/>
                  <a:gd name="connsiteX7-223" fmla="*/ 769 w 10000"/>
                  <a:gd name="connsiteY7-224" fmla="*/ 2506 h 10000"/>
                  <a:gd name="connsiteX8-225" fmla="*/ 59 w 10000"/>
                  <a:gd name="connsiteY8-226" fmla="*/ 3674 h 10000"/>
                  <a:gd name="connsiteX9-227" fmla="*/ 0 w 10000"/>
                  <a:gd name="connsiteY9-228" fmla="*/ 3650 h 10000"/>
                  <a:gd name="connsiteX10-229" fmla="*/ 0 w 10000"/>
                  <a:gd name="connsiteY10-230" fmla="*/ 5158 h 10000"/>
                  <a:gd name="connsiteX11-231" fmla="*/ 1016 w 10000"/>
                  <a:gd name="connsiteY11-232" fmla="*/ 8783 h 10000"/>
                  <a:gd name="connsiteX12-233" fmla="*/ 1879 w 10000"/>
                  <a:gd name="connsiteY12-234" fmla="*/ 10000 h 10000"/>
                  <a:gd name="connsiteX13-235" fmla="*/ 2302 w 10000"/>
                  <a:gd name="connsiteY13-236" fmla="*/ 9684 h 10000"/>
                  <a:gd name="connsiteX14-237" fmla="*/ 3441 w 10000"/>
                  <a:gd name="connsiteY14-238" fmla="*/ 7007 h 10000"/>
                  <a:gd name="connsiteX15-239" fmla="*/ 4598 w 10000"/>
                  <a:gd name="connsiteY15-240" fmla="*/ 5693 h 10000"/>
                  <a:gd name="connsiteX16-241" fmla="*/ 5590 w 10000"/>
                  <a:gd name="connsiteY16-242" fmla="*/ 6448 h 10000"/>
                  <a:gd name="connsiteX17-243" fmla="*/ 6377 w 10000"/>
                  <a:gd name="connsiteY17-244" fmla="*/ 7007 h 10000"/>
                  <a:gd name="connsiteX18-245" fmla="*/ 6753 w 10000"/>
                  <a:gd name="connsiteY18-246" fmla="*/ 6837 h 10000"/>
                  <a:gd name="connsiteX19-247" fmla="*/ 7845 w 10000"/>
                  <a:gd name="connsiteY19-248" fmla="*/ 5304 h 10000"/>
                  <a:gd name="connsiteX20-249" fmla="*/ 8949 w 10000"/>
                  <a:gd name="connsiteY20-250" fmla="*/ 3917 h 10000"/>
                  <a:gd name="connsiteX21-251" fmla="*/ 9736 w 10000"/>
                  <a:gd name="connsiteY21-252" fmla="*/ 3601 h 10000"/>
                  <a:gd name="connsiteX22-253" fmla="*/ 10000 w 10000"/>
                  <a:gd name="connsiteY22-254" fmla="*/ 3625 h 10000"/>
                  <a:gd name="connsiteX23-255" fmla="*/ 8591 w 10000"/>
                  <a:gd name="connsiteY23-256" fmla="*/ 2044 h 10000"/>
                  <a:gd name="connsiteX24-257" fmla="*/ 7093 w 10000"/>
                  <a:gd name="connsiteY24-258" fmla="*/ 0 h 10000"/>
                  <a:gd name="connsiteX0-259" fmla="*/ 7093 w 10000"/>
                  <a:gd name="connsiteY0-260" fmla="*/ 0 h 10000"/>
                  <a:gd name="connsiteX1-261" fmla="*/ 6835 w 10000"/>
                  <a:gd name="connsiteY1-262" fmla="*/ 97 h 10000"/>
                  <a:gd name="connsiteX2-263" fmla="*/ 5319 w 10000"/>
                  <a:gd name="connsiteY2-264" fmla="*/ 3239 h 10000"/>
                  <a:gd name="connsiteX3-265" fmla="*/ 4198 w 10000"/>
                  <a:gd name="connsiteY3-266" fmla="*/ 5127 h 10000"/>
                  <a:gd name="connsiteX4-267" fmla="*/ 2936 w 10000"/>
                  <a:gd name="connsiteY4-268" fmla="*/ 2457 h 10000"/>
                  <a:gd name="connsiteX5-269" fmla="*/ 1985 w 10000"/>
                  <a:gd name="connsiteY5-270" fmla="*/ 681 h 10000"/>
                  <a:gd name="connsiteX6-271" fmla="*/ 1914 w 10000"/>
                  <a:gd name="connsiteY6-272" fmla="*/ 681 h 10000"/>
                  <a:gd name="connsiteX7-273" fmla="*/ 769 w 10000"/>
                  <a:gd name="connsiteY7-274" fmla="*/ 2506 h 10000"/>
                  <a:gd name="connsiteX8-275" fmla="*/ 59 w 10000"/>
                  <a:gd name="connsiteY8-276" fmla="*/ 3674 h 10000"/>
                  <a:gd name="connsiteX9-277" fmla="*/ 0 w 10000"/>
                  <a:gd name="connsiteY9-278" fmla="*/ 3650 h 10000"/>
                  <a:gd name="connsiteX10-279" fmla="*/ 0 w 10000"/>
                  <a:gd name="connsiteY10-280" fmla="*/ 5158 h 10000"/>
                  <a:gd name="connsiteX11-281" fmla="*/ 1016 w 10000"/>
                  <a:gd name="connsiteY11-282" fmla="*/ 8783 h 10000"/>
                  <a:gd name="connsiteX12-283" fmla="*/ 1879 w 10000"/>
                  <a:gd name="connsiteY12-284" fmla="*/ 10000 h 10000"/>
                  <a:gd name="connsiteX13-285" fmla="*/ 2302 w 10000"/>
                  <a:gd name="connsiteY13-286" fmla="*/ 9684 h 10000"/>
                  <a:gd name="connsiteX14-287" fmla="*/ 3441 w 10000"/>
                  <a:gd name="connsiteY14-288" fmla="*/ 7007 h 10000"/>
                  <a:gd name="connsiteX15-289" fmla="*/ 4598 w 10000"/>
                  <a:gd name="connsiteY15-290" fmla="*/ 5693 h 10000"/>
                  <a:gd name="connsiteX16-291" fmla="*/ 5590 w 10000"/>
                  <a:gd name="connsiteY16-292" fmla="*/ 6448 h 10000"/>
                  <a:gd name="connsiteX17-293" fmla="*/ 6377 w 10000"/>
                  <a:gd name="connsiteY17-294" fmla="*/ 7007 h 10000"/>
                  <a:gd name="connsiteX18-295" fmla="*/ 6753 w 10000"/>
                  <a:gd name="connsiteY18-296" fmla="*/ 6837 h 10000"/>
                  <a:gd name="connsiteX19-297" fmla="*/ 7845 w 10000"/>
                  <a:gd name="connsiteY19-298" fmla="*/ 5304 h 10000"/>
                  <a:gd name="connsiteX20-299" fmla="*/ 8949 w 10000"/>
                  <a:gd name="connsiteY20-300" fmla="*/ 3917 h 10000"/>
                  <a:gd name="connsiteX21-301" fmla="*/ 9736 w 10000"/>
                  <a:gd name="connsiteY21-302" fmla="*/ 3601 h 10000"/>
                  <a:gd name="connsiteX22-303" fmla="*/ 10000 w 10000"/>
                  <a:gd name="connsiteY22-304" fmla="*/ 3625 h 10000"/>
                  <a:gd name="connsiteX23-305" fmla="*/ 8591 w 10000"/>
                  <a:gd name="connsiteY23-306" fmla="*/ 2044 h 10000"/>
                  <a:gd name="connsiteX24-307" fmla="*/ 7093 w 10000"/>
                  <a:gd name="connsiteY24-308" fmla="*/ 0 h 10000"/>
                  <a:gd name="connsiteX0-309" fmla="*/ 7093 w 10000"/>
                  <a:gd name="connsiteY0-310" fmla="*/ 0 h 10000"/>
                  <a:gd name="connsiteX1-311" fmla="*/ 6835 w 10000"/>
                  <a:gd name="connsiteY1-312" fmla="*/ 97 h 10000"/>
                  <a:gd name="connsiteX2-313" fmla="*/ 5319 w 10000"/>
                  <a:gd name="connsiteY2-314" fmla="*/ 3239 h 10000"/>
                  <a:gd name="connsiteX3-315" fmla="*/ 4198 w 10000"/>
                  <a:gd name="connsiteY3-316" fmla="*/ 5127 h 10000"/>
                  <a:gd name="connsiteX4-317" fmla="*/ 2936 w 10000"/>
                  <a:gd name="connsiteY4-318" fmla="*/ 2457 h 10000"/>
                  <a:gd name="connsiteX5-319" fmla="*/ 1985 w 10000"/>
                  <a:gd name="connsiteY5-320" fmla="*/ 681 h 10000"/>
                  <a:gd name="connsiteX6-321" fmla="*/ 1914 w 10000"/>
                  <a:gd name="connsiteY6-322" fmla="*/ 681 h 10000"/>
                  <a:gd name="connsiteX7-323" fmla="*/ 769 w 10000"/>
                  <a:gd name="connsiteY7-324" fmla="*/ 2506 h 10000"/>
                  <a:gd name="connsiteX8-325" fmla="*/ 59 w 10000"/>
                  <a:gd name="connsiteY8-326" fmla="*/ 3674 h 10000"/>
                  <a:gd name="connsiteX9-327" fmla="*/ 0 w 10000"/>
                  <a:gd name="connsiteY9-328" fmla="*/ 3650 h 10000"/>
                  <a:gd name="connsiteX10-329" fmla="*/ 0 w 10000"/>
                  <a:gd name="connsiteY10-330" fmla="*/ 5158 h 10000"/>
                  <a:gd name="connsiteX11-331" fmla="*/ 1016 w 10000"/>
                  <a:gd name="connsiteY11-332" fmla="*/ 8783 h 10000"/>
                  <a:gd name="connsiteX12-333" fmla="*/ 1879 w 10000"/>
                  <a:gd name="connsiteY12-334" fmla="*/ 10000 h 10000"/>
                  <a:gd name="connsiteX13-335" fmla="*/ 2302 w 10000"/>
                  <a:gd name="connsiteY13-336" fmla="*/ 9684 h 10000"/>
                  <a:gd name="connsiteX14-337" fmla="*/ 3441 w 10000"/>
                  <a:gd name="connsiteY14-338" fmla="*/ 7007 h 10000"/>
                  <a:gd name="connsiteX15-339" fmla="*/ 4598 w 10000"/>
                  <a:gd name="connsiteY15-340" fmla="*/ 5693 h 10000"/>
                  <a:gd name="connsiteX16-341" fmla="*/ 5590 w 10000"/>
                  <a:gd name="connsiteY16-342" fmla="*/ 6448 h 10000"/>
                  <a:gd name="connsiteX17-343" fmla="*/ 6377 w 10000"/>
                  <a:gd name="connsiteY17-344" fmla="*/ 7007 h 10000"/>
                  <a:gd name="connsiteX18-345" fmla="*/ 6753 w 10000"/>
                  <a:gd name="connsiteY18-346" fmla="*/ 6837 h 10000"/>
                  <a:gd name="connsiteX19-347" fmla="*/ 7845 w 10000"/>
                  <a:gd name="connsiteY19-348" fmla="*/ 5304 h 10000"/>
                  <a:gd name="connsiteX20-349" fmla="*/ 8949 w 10000"/>
                  <a:gd name="connsiteY20-350" fmla="*/ 3917 h 10000"/>
                  <a:gd name="connsiteX21-351" fmla="*/ 9736 w 10000"/>
                  <a:gd name="connsiteY21-352" fmla="*/ 3601 h 10000"/>
                  <a:gd name="connsiteX22-353" fmla="*/ 10000 w 10000"/>
                  <a:gd name="connsiteY22-354" fmla="*/ 3625 h 10000"/>
                  <a:gd name="connsiteX23-355" fmla="*/ 8591 w 10000"/>
                  <a:gd name="connsiteY23-356" fmla="*/ 2044 h 10000"/>
                  <a:gd name="connsiteX24-357" fmla="*/ 7093 w 10000"/>
                  <a:gd name="connsiteY24-358" fmla="*/ 0 h 10000"/>
                  <a:gd name="connsiteX0-359" fmla="*/ 7093 w 10000"/>
                  <a:gd name="connsiteY0-360" fmla="*/ 0 h 10000"/>
                  <a:gd name="connsiteX1-361" fmla="*/ 6835 w 10000"/>
                  <a:gd name="connsiteY1-362" fmla="*/ 97 h 10000"/>
                  <a:gd name="connsiteX2-363" fmla="*/ 5319 w 10000"/>
                  <a:gd name="connsiteY2-364" fmla="*/ 3239 h 10000"/>
                  <a:gd name="connsiteX3-365" fmla="*/ 4198 w 10000"/>
                  <a:gd name="connsiteY3-366" fmla="*/ 5127 h 10000"/>
                  <a:gd name="connsiteX4-367" fmla="*/ 2936 w 10000"/>
                  <a:gd name="connsiteY4-368" fmla="*/ 2457 h 10000"/>
                  <a:gd name="connsiteX5-369" fmla="*/ 1985 w 10000"/>
                  <a:gd name="connsiteY5-370" fmla="*/ 681 h 10000"/>
                  <a:gd name="connsiteX6-371" fmla="*/ 1914 w 10000"/>
                  <a:gd name="connsiteY6-372" fmla="*/ 681 h 10000"/>
                  <a:gd name="connsiteX7-373" fmla="*/ 769 w 10000"/>
                  <a:gd name="connsiteY7-374" fmla="*/ 2506 h 10000"/>
                  <a:gd name="connsiteX8-375" fmla="*/ 59 w 10000"/>
                  <a:gd name="connsiteY8-376" fmla="*/ 3674 h 10000"/>
                  <a:gd name="connsiteX9-377" fmla="*/ 0 w 10000"/>
                  <a:gd name="connsiteY9-378" fmla="*/ 3650 h 10000"/>
                  <a:gd name="connsiteX10-379" fmla="*/ 0 w 10000"/>
                  <a:gd name="connsiteY10-380" fmla="*/ 5158 h 10000"/>
                  <a:gd name="connsiteX11-381" fmla="*/ 1016 w 10000"/>
                  <a:gd name="connsiteY11-382" fmla="*/ 8783 h 10000"/>
                  <a:gd name="connsiteX12-383" fmla="*/ 1879 w 10000"/>
                  <a:gd name="connsiteY12-384" fmla="*/ 10000 h 10000"/>
                  <a:gd name="connsiteX13-385" fmla="*/ 2302 w 10000"/>
                  <a:gd name="connsiteY13-386" fmla="*/ 9684 h 10000"/>
                  <a:gd name="connsiteX14-387" fmla="*/ 3441 w 10000"/>
                  <a:gd name="connsiteY14-388" fmla="*/ 7007 h 10000"/>
                  <a:gd name="connsiteX15-389" fmla="*/ 4598 w 10000"/>
                  <a:gd name="connsiteY15-390" fmla="*/ 5693 h 10000"/>
                  <a:gd name="connsiteX16-391" fmla="*/ 5590 w 10000"/>
                  <a:gd name="connsiteY16-392" fmla="*/ 6448 h 10000"/>
                  <a:gd name="connsiteX17-393" fmla="*/ 6377 w 10000"/>
                  <a:gd name="connsiteY17-394" fmla="*/ 7007 h 10000"/>
                  <a:gd name="connsiteX18-395" fmla="*/ 6753 w 10000"/>
                  <a:gd name="connsiteY18-396" fmla="*/ 6837 h 10000"/>
                  <a:gd name="connsiteX19-397" fmla="*/ 7845 w 10000"/>
                  <a:gd name="connsiteY19-398" fmla="*/ 5304 h 10000"/>
                  <a:gd name="connsiteX20-399" fmla="*/ 8949 w 10000"/>
                  <a:gd name="connsiteY20-400" fmla="*/ 3917 h 10000"/>
                  <a:gd name="connsiteX21-401" fmla="*/ 9736 w 10000"/>
                  <a:gd name="connsiteY21-402" fmla="*/ 3601 h 10000"/>
                  <a:gd name="connsiteX22-403" fmla="*/ 10000 w 10000"/>
                  <a:gd name="connsiteY22-404" fmla="*/ 3625 h 10000"/>
                  <a:gd name="connsiteX23-405" fmla="*/ 8591 w 10000"/>
                  <a:gd name="connsiteY23-406" fmla="*/ 2044 h 10000"/>
                  <a:gd name="connsiteX24-407" fmla="*/ 7093 w 10000"/>
                  <a:gd name="connsiteY24-408" fmla="*/ 0 h 10000"/>
                  <a:gd name="connsiteX0-409" fmla="*/ 7093 w 10000"/>
                  <a:gd name="connsiteY0-410" fmla="*/ 0 h 10000"/>
                  <a:gd name="connsiteX1-411" fmla="*/ 6835 w 10000"/>
                  <a:gd name="connsiteY1-412" fmla="*/ 97 h 10000"/>
                  <a:gd name="connsiteX2-413" fmla="*/ 5319 w 10000"/>
                  <a:gd name="connsiteY2-414" fmla="*/ 3239 h 10000"/>
                  <a:gd name="connsiteX3-415" fmla="*/ 4198 w 10000"/>
                  <a:gd name="connsiteY3-416" fmla="*/ 5127 h 10000"/>
                  <a:gd name="connsiteX4-417" fmla="*/ 2936 w 10000"/>
                  <a:gd name="connsiteY4-418" fmla="*/ 2457 h 10000"/>
                  <a:gd name="connsiteX5-419" fmla="*/ 1985 w 10000"/>
                  <a:gd name="connsiteY5-420" fmla="*/ 681 h 10000"/>
                  <a:gd name="connsiteX6-421" fmla="*/ 1914 w 10000"/>
                  <a:gd name="connsiteY6-422" fmla="*/ 681 h 10000"/>
                  <a:gd name="connsiteX7-423" fmla="*/ 769 w 10000"/>
                  <a:gd name="connsiteY7-424" fmla="*/ 2506 h 10000"/>
                  <a:gd name="connsiteX8-425" fmla="*/ 59 w 10000"/>
                  <a:gd name="connsiteY8-426" fmla="*/ 3674 h 10000"/>
                  <a:gd name="connsiteX9-427" fmla="*/ 0 w 10000"/>
                  <a:gd name="connsiteY9-428" fmla="*/ 3650 h 10000"/>
                  <a:gd name="connsiteX10-429" fmla="*/ 0 w 10000"/>
                  <a:gd name="connsiteY10-430" fmla="*/ 5158 h 10000"/>
                  <a:gd name="connsiteX11-431" fmla="*/ 1016 w 10000"/>
                  <a:gd name="connsiteY11-432" fmla="*/ 8783 h 10000"/>
                  <a:gd name="connsiteX12-433" fmla="*/ 1879 w 10000"/>
                  <a:gd name="connsiteY12-434" fmla="*/ 10000 h 10000"/>
                  <a:gd name="connsiteX13-435" fmla="*/ 2302 w 10000"/>
                  <a:gd name="connsiteY13-436" fmla="*/ 9684 h 10000"/>
                  <a:gd name="connsiteX14-437" fmla="*/ 3441 w 10000"/>
                  <a:gd name="connsiteY14-438" fmla="*/ 7007 h 10000"/>
                  <a:gd name="connsiteX15-439" fmla="*/ 4598 w 10000"/>
                  <a:gd name="connsiteY15-440" fmla="*/ 5693 h 10000"/>
                  <a:gd name="connsiteX16-441" fmla="*/ 5590 w 10000"/>
                  <a:gd name="connsiteY16-442" fmla="*/ 6448 h 10000"/>
                  <a:gd name="connsiteX17-443" fmla="*/ 6753 w 10000"/>
                  <a:gd name="connsiteY17-444" fmla="*/ 6837 h 10000"/>
                  <a:gd name="connsiteX18-445" fmla="*/ 7845 w 10000"/>
                  <a:gd name="connsiteY18-446" fmla="*/ 5304 h 10000"/>
                  <a:gd name="connsiteX19-447" fmla="*/ 8949 w 10000"/>
                  <a:gd name="connsiteY19-448" fmla="*/ 3917 h 10000"/>
                  <a:gd name="connsiteX20-449" fmla="*/ 9736 w 10000"/>
                  <a:gd name="connsiteY20-450" fmla="*/ 3601 h 10000"/>
                  <a:gd name="connsiteX21-451" fmla="*/ 10000 w 10000"/>
                  <a:gd name="connsiteY21-452" fmla="*/ 3625 h 10000"/>
                  <a:gd name="connsiteX22-453" fmla="*/ 8591 w 10000"/>
                  <a:gd name="connsiteY22-454" fmla="*/ 2044 h 10000"/>
                  <a:gd name="connsiteX23-455" fmla="*/ 7093 w 10000"/>
                  <a:gd name="connsiteY23-456" fmla="*/ 0 h 10000"/>
                  <a:gd name="connsiteX0-457" fmla="*/ 7093 w 10000"/>
                  <a:gd name="connsiteY0-458" fmla="*/ 0 h 10000"/>
                  <a:gd name="connsiteX1-459" fmla="*/ 6835 w 10000"/>
                  <a:gd name="connsiteY1-460" fmla="*/ 97 h 10000"/>
                  <a:gd name="connsiteX2-461" fmla="*/ 5319 w 10000"/>
                  <a:gd name="connsiteY2-462" fmla="*/ 3239 h 10000"/>
                  <a:gd name="connsiteX3-463" fmla="*/ 4198 w 10000"/>
                  <a:gd name="connsiteY3-464" fmla="*/ 5127 h 10000"/>
                  <a:gd name="connsiteX4-465" fmla="*/ 2936 w 10000"/>
                  <a:gd name="connsiteY4-466" fmla="*/ 2457 h 10000"/>
                  <a:gd name="connsiteX5-467" fmla="*/ 1985 w 10000"/>
                  <a:gd name="connsiteY5-468" fmla="*/ 681 h 10000"/>
                  <a:gd name="connsiteX6-469" fmla="*/ 1914 w 10000"/>
                  <a:gd name="connsiteY6-470" fmla="*/ 681 h 10000"/>
                  <a:gd name="connsiteX7-471" fmla="*/ 769 w 10000"/>
                  <a:gd name="connsiteY7-472" fmla="*/ 2506 h 10000"/>
                  <a:gd name="connsiteX8-473" fmla="*/ 59 w 10000"/>
                  <a:gd name="connsiteY8-474" fmla="*/ 3674 h 10000"/>
                  <a:gd name="connsiteX9-475" fmla="*/ 0 w 10000"/>
                  <a:gd name="connsiteY9-476" fmla="*/ 3650 h 10000"/>
                  <a:gd name="connsiteX10-477" fmla="*/ 0 w 10000"/>
                  <a:gd name="connsiteY10-478" fmla="*/ 5158 h 10000"/>
                  <a:gd name="connsiteX11-479" fmla="*/ 1016 w 10000"/>
                  <a:gd name="connsiteY11-480" fmla="*/ 8783 h 10000"/>
                  <a:gd name="connsiteX12-481" fmla="*/ 1879 w 10000"/>
                  <a:gd name="connsiteY12-482" fmla="*/ 10000 h 10000"/>
                  <a:gd name="connsiteX13-483" fmla="*/ 2302 w 10000"/>
                  <a:gd name="connsiteY13-484" fmla="*/ 9684 h 10000"/>
                  <a:gd name="connsiteX14-485" fmla="*/ 3441 w 10000"/>
                  <a:gd name="connsiteY14-486" fmla="*/ 7007 h 10000"/>
                  <a:gd name="connsiteX15-487" fmla="*/ 4598 w 10000"/>
                  <a:gd name="connsiteY15-488" fmla="*/ 5693 h 10000"/>
                  <a:gd name="connsiteX16-489" fmla="*/ 5590 w 10000"/>
                  <a:gd name="connsiteY16-490" fmla="*/ 6448 h 10000"/>
                  <a:gd name="connsiteX17-491" fmla="*/ 6753 w 10000"/>
                  <a:gd name="connsiteY17-492" fmla="*/ 6837 h 10000"/>
                  <a:gd name="connsiteX18-493" fmla="*/ 7845 w 10000"/>
                  <a:gd name="connsiteY18-494" fmla="*/ 5304 h 10000"/>
                  <a:gd name="connsiteX19-495" fmla="*/ 8949 w 10000"/>
                  <a:gd name="connsiteY19-496" fmla="*/ 3917 h 10000"/>
                  <a:gd name="connsiteX20-497" fmla="*/ 9736 w 10000"/>
                  <a:gd name="connsiteY20-498" fmla="*/ 3601 h 10000"/>
                  <a:gd name="connsiteX21-499" fmla="*/ 10000 w 10000"/>
                  <a:gd name="connsiteY21-500" fmla="*/ 3625 h 10000"/>
                  <a:gd name="connsiteX22-501" fmla="*/ 8591 w 10000"/>
                  <a:gd name="connsiteY22-502" fmla="*/ 2044 h 10000"/>
                  <a:gd name="connsiteX23-503" fmla="*/ 7093 w 10000"/>
                  <a:gd name="connsiteY23-504" fmla="*/ 0 h 10000"/>
                  <a:gd name="connsiteX0-505" fmla="*/ 7093 w 10000"/>
                  <a:gd name="connsiteY0-506" fmla="*/ 0 h 10000"/>
                  <a:gd name="connsiteX1-507" fmla="*/ 6835 w 10000"/>
                  <a:gd name="connsiteY1-508" fmla="*/ 97 h 10000"/>
                  <a:gd name="connsiteX2-509" fmla="*/ 5319 w 10000"/>
                  <a:gd name="connsiteY2-510" fmla="*/ 3239 h 10000"/>
                  <a:gd name="connsiteX3-511" fmla="*/ 4198 w 10000"/>
                  <a:gd name="connsiteY3-512" fmla="*/ 5127 h 10000"/>
                  <a:gd name="connsiteX4-513" fmla="*/ 2936 w 10000"/>
                  <a:gd name="connsiteY4-514" fmla="*/ 2457 h 10000"/>
                  <a:gd name="connsiteX5-515" fmla="*/ 1985 w 10000"/>
                  <a:gd name="connsiteY5-516" fmla="*/ 681 h 10000"/>
                  <a:gd name="connsiteX6-517" fmla="*/ 1914 w 10000"/>
                  <a:gd name="connsiteY6-518" fmla="*/ 681 h 10000"/>
                  <a:gd name="connsiteX7-519" fmla="*/ 769 w 10000"/>
                  <a:gd name="connsiteY7-520" fmla="*/ 2506 h 10000"/>
                  <a:gd name="connsiteX8-521" fmla="*/ 59 w 10000"/>
                  <a:gd name="connsiteY8-522" fmla="*/ 3674 h 10000"/>
                  <a:gd name="connsiteX9-523" fmla="*/ 0 w 10000"/>
                  <a:gd name="connsiteY9-524" fmla="*/ 3650 h 10000"/>
                  <a:gd name="connsiteX10-525" fmla="*/ 0 w 10000"/>
                  <a:gd name="connsiteY10-526" fmla="*/ 5158 h 10000"/>
                  <a:gd name="connsiteX11-527" fmla="*/ 1016 w 10000"/>
                  <a:gd name="connsiteY11-528" fmla="*/ 8783 h 10000"/>
                  <a:gd name="connsiteX12-529" fmla="*/ 1879 w 10000"/>
                  <a:gd name="connsiteY12-530" fmla="*/ 10000 h 10000"/>
                  <a:gd name="connsiteX13-531" fmla="*/ 2302 w 10000"/>
                  <a:gd name="connsiteY13-532" fmla="*/ 9684 h 10000"/>
                  <a:gd name="connsiteX14-533" fmla="*/ 3441 w 10000"/>
                  <a:gd name="connsiteY14-534" fmla="*/ 7007 h 10000"/>
                  <a:gd name="connsiteX15-535" fmla="*/ 4598 w 10000"/>
                  <a:gd name="connsiteY15-536" fmla="*/ 5693 h 10000"/>
                  <a:gd name="connsiteX16-537" fmla="*/ 5590 w 10000"/>
                  <a:gd name="connsiteY16-538" fmla="*/ 6448 h 10000"/>
                  <a:gd name="connsiteX17-539" fmla="*/ 6753 w 10000"/>
                  <a:gd name="connsiteY17-540" fmla="*/ 6837 h 10000"/>
                  <a:gd name="connsiteX18-541" fmla="*/ 7845 w 10000"/>
                  <a:gd name="connsiteY18-542" fmla="*/ 5304 h 10000"/>
                  <a:gd name="connsiteX19-543" fmla="*/ 8949 w 10000"/>
                  <a:gd name="connsiteY19-544" fmla="*/ 3917 h 10000"/>
                  <a:gd name="connsiteX20-545" fmla="*/ 9736 w 10000"/>
                  <a:gd name="connsiteY20-546" fmla="*/ 3601 h 10000"/>
                  <a:gd name="connsiteX21-547" fmla="*/ 10000 w 10000"/>
                  <a:gd name="connsiteY21-548" fmla="*/ 3625 h 10000"/>
                  <a:gd name="connsiteX22-549" fmla="*/ 8591 w 10000"/>
                  <a:gd name="connsiteY22-550" fmla="*/ 2044 h 10000"/>
                  <a:gd name="connsiteX23-551" fmla="*/ 7093 w 10000"/>
                  <a:gd name="connsiteY23-552" fmla="*/ 0 h 10000"/>
                  <a:gd name="connsiteX0-553" fmla="*/ 7093 w 10000"/>
                  <a:gd name="connsiteY0-554" fmla="*/ 0 h 10000"/>
                  <a:gd name="connsiteX1-555" fmla="*/ 6835 w 10000"/>
                  <a:gd name="connsiteY1-556" fmla="*/ 97 h 10000"/>
                  <a:gd name="connsiteX2-557" fmla="*/ 5319 w 10000"/>
                  <a:gd name="connsiteY2-558" fmla="*/ 3239 h 10000"/>
                  <a:gd name="connsiteX3-559" fmla="*/ 4198 w 10000"/>
                  <a:gd name="connsiteY3-560" fmla="*/ 5127 h 10000"/>
                  <a:gd name="connsiteX4-561" fmla="*/ 2936 w 10000"/>
                  <a:gd name="connsiteY4-562" fmla="*/ 2457 h 10000"/>
                  <a:gd name="connsiteX5-563" fmla="*/ 1985 w 10000"/>
                  <a:gd name="connsiteY5-564" fmla="*/ 681 h 10000"/>
                  <a:gd name="connsiteX6-565" fmla="*/ 1914 w 10000"/>
                  <a:gd name="connsiteY6-566" fmla="*/ 681 h 10000"/>
                  <a:gd name="connsiteX7-567" fmla="*/ 769 w 10000"/>
                  <a:gd name="connsiteY7-568" fmla="*/ 2506 h 10000"/>
                  <a:gd name="connsiteX8-569" fmla="*/ 59 w 10000"/>
                  <a:gd name="connsiteY8-570" fmla="*/ 3674 h 10000"/>
                  <a:gd name="connsiteX9-571" fmla="*/ 0 w 10000"/>
                  <a:gd name="connsiteY9-572" fmla="*/ 3650 h 10000"/>
                  <a:gd name="connsiteX10-573" fmla="*/ 0 w 10000"/>
                  <a:gd name="connsiteY10-574" fmla="*/ 5158 h 10000"/>
                  <a:gd name="connsiteX11-575" fmla="*/ 1016 w 10000"/>
                  <a:gd name="connsiteY11-576" fmla="*/ 8783 h 10000"/>
                  <a:gd name="connsiteX12-577" fmla="*/ 1879 w 10000"/>
                  <a:gd name="connsiteY12-578" fmla="*/ 10000 h 10000"/>
                  <a:gd name="connsiteX13-579" fmla="*/ 2302 w 10000"/>
                  <a:gd name="connsiteY13-580" fmla="*/ 9684 h 10000"/>
                  <a:gd name="connsiteX14-581" fmla="*/ 3441 w 10000"/>
                  <a:gd name="connsiteY14-582" fmla="*/ 7007 h 10000"/>
                  <a:gd name="connsiteX15-583" fmla="*/ 4598 w 10000"/>
                  <a:gd name="connsiteY15-584" fmla="*/ 5693 h 10000"/>
                  <a:gd name="connsiteX16-585" fmla="*/ 5590 w 10000"/>
                  <a:gd name="connsiteY16-586" fmla="*/ 6448 h 10000"/>
                  <a:gd name="connsiteX17-587" fmla="*/ 6753 w 10000"/>
                  <a:gd name="connsiteY17-588" fmla="*/ 6837 h 10000"/>
                  <a:gd name="connsiteX18-589" fmla="*/ 7845 w 10000"/>
                  <a:gd name="connsiteY18-590" fmla="*/ 5304 h 10000"/>
                  <a:gd name="connsiteX19-591" fmla="*/ 8949 w 10000"/>
                  <a:gd name="connsiteY19-592" fmla="*/ 3917 h 10000"/>
                  <a:gd name="connsiteX20-593" fmla="*/ 9736 w 10000"/>
                  <a:gd name="connsiteY20-594" fmla="*/ 3601 h 10000"/>
                  <a:gd name="connsiteX21-595" fmla="*/ 10000 w 10000"/>
                  <a:gd name="connsiteY21-596" fmla="*/ 3625 h 10000"/>
                  <a:gd name="connsiteX22-597" fmla="*/ 8591 w 10000"/>
                  <a:gd name="connsiteY22-598" fmla="*/ 2044 h 10000"/>
                  <a:gd name="connsiteX23-599" fmla="*/ 7093 w 10000"/>
                  <a:gd name="connsiteY23-600" fmla="*/ 0 h 10000"/>
                  <a:gd name="connsiteX0-601" fmla="*/ 7093 w 10000"/>
                  <a:gd name="connsiteY0-602" fmla="*/ 0 h 10000"/>
                  <a:gd name="connsiteX1-603" fmla="*/ 6835 w 10000"/>
                  <a:gd name="connsiteY1-604" fmla="*/ 97 h 10000"/>
                  <a:gd name="connsiteX2-605" fmla="*/ 5319 w 10000"/>
                  <a:gd name="connsiteY2-606" fmla="*/ 3239 h 10000"/>
                  <a:gd name="connsiteX3-607" fmla="*/ 4198 w 10000"/>
                  <a:gd name="connsiteY3-608" fmla="*/ 5127 h 10000"/>
                  <a:gd name="connsiteX4-609" fmla="*/ 2936 w 10000"/>
                  <a:gd name="connsiteY4-610" fmla="*/ 2457 h 10000"/>
                  <a:gd name="connsiteX5-611" fmla="*/ 1985 w 10000"/>
                  <a:gd name="connsiteY5-612" fmla="*/ 681 h 10000"/>
                  <a:gd name="connsiteX6-613" fmla="*/ 1914 w 10000"/>
                  <a:gd name="connsiteY6-614" fmla="*/ 681 h 10000"/>
                  <a:gd name="connsiteX7-615" fmla="*/ 769 w 10000"/>
                  <a:gd name="connsiteY7-616" fmla="*/ 2506 h 10000"/>
                  <a:gd name="connsiteX8-617" fmla="*/ 59 w 10000"/>
                  <a:gd name="connsiteY8-618" fmla="*/ 3674 h 10000"/>
                  <a:gd name="connsiteX9-619" fmla="*/ 0 w 10000"/>
                  <a:gd name="connsiteY9-620" fmla="*/ 3650 h 10000"/>
                  <a:gd name="connsiteX10-621" fmla="*/ 0 w 10000"/>
                  <a:gd name="connsiteY10-622" fmla="*/ 5158 h 10000"/>
                  <a:gd name="connsiteX11-623" fmla="*/ 1016 w 10000"/>
                  <a:gd name="connsiteY11-624" fmla="*/ 8783 h 10000"/>
                  <a:gd name="connsiteX12-625" fmla="*/ 1879 w 10000"/>
                  <a:gd name="connsiteY12-626" fmla="*/ 10000 h 10000"/>
                  <a:gd name="connsiteX13-627" fmla="*/ 2302 w 10000"/>
                  <a:gd name="connsiteY13-628" fmla="*/ 9684 h 10000"/>
                  <a:gd name="connsiteX14-629" fmla="*/ 3441 w 10000"/>
                  <a:gd name="connsiteY14-630" fmla="*/ 7007 h 10000"/>
                  <a:gd name="connsiteX15-631" fmla="*/ 4598 w 10000"/>
                  <a:gd name="connsiteY15-632" fmla="*/ 5693 h 10000"/>
                  <a:gd name="connsiteX16-633" fmla="*/ 5590 w 10000"/>
                  <a:gd name="connsiteY16-634" fmla="*/ 6448 h 10000"/>
                  <a:gd name="connsiteX17-635" fmla="*/ 6753 w 10000"/>
                  <a:gd name="connsiteY17-636" fmla="*/ 6837 h 10000"/>
                  <a:gd name="connsiteX18-637" fmla="*/ 7845 w 10000"/>
                  <a:gd name="connsiteY18-638" fmla="*/ 5304 h 10000"/>
                  <a:gd name="connsiteX19-639" fmla="*/ 8949 w 10000"/>
                  <a:gd name="connsiteY19-640" fmla="*/ 3917 h 10000"/>
                  <a:gd name="connsiteX20-641" fmla="*/ 9736 w 10000"/>
                  <a:gd name="connsiteY20-642" fmla="*/ 3601 h 10000"/>
                  <a:gd name="connsiteX21-643" fmla="*/ 10000 w 10000"/>
                  <a:gd name="connsiteY21-644" fmla="*/ 3625 h 10000"/>
                  <a:gd name="connsiteX22-645" fmla="*/ 8591 w 10000"/>
                  <a:gd name="connsiteY22-646" fmla="*/ 2044 h 10000"/>
                  <a:gd name="connsiteX23-647" fmla="*/ 7093 w 10000"/>
                  <a:gd name="connsiteY23-648" fmla="*/ 0 h 10000"/>
                  <a:gd name="connsiteX0-649" fmla="*/ 7093 w 10000"/>
                  <a:gd name="connsiteY0-650" fmla="*/ 0 h 10000"/>
                  <a:gd name="connsiteX1-651" fmla="*/ 6835 w 10000"/>
                  <a:gd name="connsiteY1-652" fmla="*/ 97 h 10000"/>
                  <a:gd name="connsiteX2-653" fmla="*/ 5319 w 10000"/>
                  <a:gd name="connsiteY2-654" fmla="*/ 3239 h 10000"/>
                  <a:gd name="connsiteX3-655" fmla="*/ 4198 w 10000"/>
                  <a:gd name="connsiteY3-656" fmla="*/ 5127 h 10000"/>
                  <a:gd name="connsiteX4-657" fmla="*/ 2936 w 10000"/>
                  <a:gd name="connsiteY4-658" fmla="*/ 2457 h 10000"/>
                  <a:gd name="connsiteX5-659" fmla="*/ 1985 w 10000"/>
                  <a:gd name="connsiteY5-660" fmla="*/ 681 h 10000"/>
                  <a:gd name="connsiteX6-661" fmla="*/ 1914 w 10000"/>
                  <a:gd name="connsiteY6-662" fmla="*/ 681 h 10000"/>
                  <a:gd name="connsiteX7-663" fmla="*/ 769 w 10000"/>
                  <a:gd name="connsiteY7-664" fmla="*/ 2506 h 10000"/>
                  <a:gd name="connsiteX8-665" fmla="*/ 59 w 10000"/>
                  <a:gd name="connsiteY8-666" fmla="*/ 3674 h 10000"/>
                  <a:gd name="connsiteX9-667" fmla="*/ 0 w 10000"/>
                  <a:gd name="connsiteY9-668" fmla="*/ 3650 h 10000"/>
                  <a:gd name="connsiteX10-669" fmla="*/ 0 w 10000"/>
                  <a:gd name="connsiteY10-670" fmla="*/ 5158 h 10000"/>
                  <a:gd name="connsiteX11-671" fmla="*/ 1016 w 10000"/>
                  <a:gd name="connsiteY11-672" fmla="*/ 8783 h 10000"/>
                  <a:gd name="connsiteX12-673" fmla="*/ 1879 w 10000"/>
                  <a:gd name="connsiteY12-674" fmla="*/ 10000 h 10000"/>
                  <a:gd name="connsiteX13-675" fmla="*/ 2302 w 10000"/>
                  <a:gd name="connsiteY13-676" fmla="*/ 9684 h 10000"/>
                  <a:gd name="connsiteX14-677" fmla="*/ 3441 w 10000"/>
                  <a:gd name="connsiteY14-678" fmla="*/ 7007 h 10000"/>
                  <a:gd name="connsiteX15-679" fmla="*/ 4598 w 10000"/>
                  <a:gd name="connsiteY15-680" fmla="*/ 5693 h 10000"/>
                  <a:gd name="connsiteX16-681" fmla="*/ 5590 w 10000"/>
                  <a:gd name="connsiteY16-682" fmla="*/ 6448 h 10000"/>
                  <a:gd name="connsiteX17-683" fmla="*/ 6787 w 10000"/>
                  <a:gd name="connsiteY17-684" fmla="*/ 7307 h 10000"/>
                  <a:gd name="connsiteX18-685" fmla="*/ 7845 w 10000"/>
                  <a:gd name="connsiteY18-686" fmla="*/ 5304 h 10000"/>
                  <a:gd name="connsiteX19-687" fmla="*/ 8949 w 10000"/>
                  <a:gd name="connsiteY19-688" fmla="*/ 3917 h 10000"/>
                  <a:gd name="connsiteX20-689" fmla="*/ 9736 w 10000"/>
                  <a:gd name="connsiteY20-690" fmla="*/ 3601 h 10000"/>
                  <a:gd name="connsiteX21-691" fmla="*/ 10000 w 10000"/>
                  <a:gd name="connsiteY21-692" fmla="*/ 3625 h 10000"/>
                  <a:gd name="connsiteX22-693" fmla="*/ 8591 w 10000"/>
                  <a:gd name="connsiteY22-694" fmla="*/ 2044 h 10000"/>
                  <a:gd name="connsiteX23-695" fmla="*/ 7093 w 10000"/>
                  <a:gd name="connsiteY23-696" fmla="*/ 0 h 10000"/>
                  <a:gd name="connsiteX0-697" fmla="*/ 7093 w 10000"/>
                  <a:gd name="connsiteY0-698" fmla="*/ 0 h 10000"/>
                  <a:gd name="connsiteX1-699" fmla="*/ 6835 w 10000"/>
                  <a:gd name="connsiteY1-700" fmla="*/ 97 h 10000"/>
                  <a:gd name="connsiteX2-701" fmla="*/ 5319 w 10000"/>
                  <a:gd name="connsiteY2-702" fmla="*/ 3239 h 10000"/>
                  <a:gd name="connsiteX3-703" fmla="*/ 4198 w 10000"/>
                  <a:gd name="connsiteY3-704" fmla="*/ 5127 h 10000"/>
                  <a:gd name="connsiteX4-705" fmla="*/ 2936 w 10000"/>
                  <a:gd name="connsiteY4-706" fmla="*/ 2457 h 10000"/>
                  <a:gd name="connsiteX5-707" fmla="*/ 1985 w 10000"/>
                  <a:gd name="connsiteY5-708" fmla="*/ 681 h 10000"/>
                  <a:gd name="connsiteX6-709" fmla="*/ 1914 w 10000"/>
                  <a:gd name="connsiteY6-710" fmla="*/ 681 h 10000"/>
                  <a:gd name="connsiteX7-711" fmla="*/ 769 w 10000"/>
                  <a:gd name="connsiteY7-712" fmla="*/ 2506 h 10000"/>
                  <a:gd name="connsiteX8-713" fmla="*/ 59 w 10000"/>
                  <a:gd name="connsiteY8-714" fmla="*/ 3674 h 10000"/>
                  <a:gd name="connsiteX9-715" fmla="*/ 0 w 10000"/>
                  <a:gd name="connsiteY9-716" fmla="*/ 3650 h 10000"/>
                  <a:gd name="connsiteX10-717" fmla="*/ 0 w 10000"/>
                  <a:gd name="connsiteY10-718" fmla="*/ 5158 h 10000"/>
                  <a:gd name="connsiteX11-719" fmla="*/ 1016 w 10000"/>
                  <a:gd name="connsiteY11-720" fmla="*/ 8783 h 10000"/>
                  <a:gd name="connsiteX12-721" fmla="*/ 1879 w 10000"/>
                  <a:gd name="connsiteY12-722" fmla="*/ 10000 h 10000"/>
                  <a:gd name="connsiteX13-723" fmla="*/ 2302 w 10000"/>
                  <a:gd name="connsiteY13-724" fmla="*/ 9684 h 10000"/>
                  <a:gd name="connsiteX14-725" fmla="*/ 3441 w 10000"/>
                  <a:gd name="connsiteY14-726" fmla="*/ 7007 h 10000"/>
                  <a:gd name="connsiteX15-727" fmla="*/ 4598 w 10000"/>
                  <a:gd name="connsiteY15-728" fmla="*/ 5693 h 10000"/>
                  <a:gd name="connsiteX16-729" fmla="*/ 5590 w 10000"/>
                  <a:gd name="connsiteY16-730" fmla="*/ 6448 h 10000"/>
                  <a:gd name="connsiteX17-731" fmla="*/ 6787 w 10000"/>
                  <a:gd name="connsiteY17-732" fmla="*/ 7307 h 10000"/>
                  <a:gd name="connsiteX18-733" fmla="*/ 7845 w 10000"/>
                  <a:gd name="connsiteY18-734" fmla="*/ 5304 h 10000"/>
                  <a:gd name="connsiteX19-735" fmla="*/ 8949 w 10000"/>
                  <a:gd name="connsiteY19-736" fmla="*/ 3917 h 10000"/>
                  <a:gd name="connsiteX20-737" fmla="*/ 9736 w 10000"/>
                  <a:gd name="connsiteY20-738" fmla="*/ 3601 h 10000"/>
                  <a:gd name="connsiteX21-739" fmla="*/ 10000 w 10000"/>
                  <a:gd name="connsiteY21-740" fmla="*/ 3625 h 10000"/>
                  <a:gd name="connsiteX22-741" fmla="*/ 8591 w 10000"/>
                  <a:gd name="connsiteY22-742" fmla="*/ 2044 h 10000"/>
                  <a:gd name="connsiteX23-743" fmla="*/ 7093 w 10000"/>
                  <a:gd name="connsiteY23-744" fmla="*/ 0 h 10000"/>
                  <a:gd name="connsiteX0-745" fmla="*/ 7093 w 10000"/>
                  <a:gd name="connsiteY0-746" fmla="*/ 0 h 10000"/>
                  <a:gd name="connsiteX1-747" fmla="*/ 6835 w 10000"/>
                  <a:gd name="connsiteY1-748" fmla="*/ 97 h 10000"/>
                  <a:gd name="connsiteX2-749" fmla="*/ 5319 w 10000"/>
                  <a:gd name="connsiteY2-750" fmla="*/ 3239 h 10000"/>
                  <a:gd name="connsiteX3-751" fmla="*/ 4198 w 10000"/>
                  <a:gd name="connsiteY3-752" fmla="*/ 5127 h 10000"/>
                  <a:gd name="connsiteX4-753" fmla="*/ 2936 w 10000"/>
                  <a:gd name="connsiteY4-754" fmla="*/ 2457 h 10000"/>
                  <a:gd name="connsiteX5-755" fmla="*/ 1985 w 10000"/>
                  <a:gd name="connsiteY5-756" fmla="*/ 681 h 10000"/>
                  <a:gd name="connsiteX6-757" fmla="*/ 1914 w 10000"/>
                  <a:gd name="connsiteY6-758" fmla="*/ 681 h 10000"/>
                  <a:gd name="connsiteX7-759" fmla="*/ 769 w 10000"/>
                  <a:gd name="connsiteY7-760" fmla="*/ 2506 h 10000"/>
                  <a:gd name="connsiteX8-761" fmla="*/ 59 w 10000"/>
                  <a:gd name="connsiteY8-762" fmla="*/ 3674 h 10000"/>
                  <a:gd name="connsiteX9-763" fmla="*/ 0 w 10000"/>
                  <a:gd name="connsiteY9-764" fmla="*/ 3650 h 10000"/>
                  <a:gd name="connsiteX10-765" fmla="*/ 0 w 10000"/>
                  <a:gd name="connsiteY10-766" fmla="*/ 5158 h 10000"/>
                  <a:gd name="connsiteX11-767" fmla="*/ 1016 w 10000"/>
                  <a:gd name="connsiteY11-768" fmla="*/ 8783 h 10000"/>
                  <a:gd name="connsiteX12-769" fmla="*/ 1879 w 10000"/>
                  <a:gd name="connsiteY12-770" fmla="*/ 10000 h 10000"/>
                  <a:gd name="connsiteX13-771" fmla="*/ 2302 w 10000"/>
                  <a:gd name="connsiteY13-772" fmla="*/ 9684 h 10000"/>
                  <a:gd name="connsiteX14-773" fmla="*/ 3441 w 10000"/>
                  <a:gd name="connsiteY14-774" fmla="*/ 7007 h 10000"/>
                  <a:gd name="connsiteX15-775" fmla="*/ 4598 w 10000"/>
                  <a:gd name="connsiteY15-776" fmla="*/ 5693 h 10000"/>
                  <a:gd name="connsiteX16-777" fmla="*/ 5590 w 10000"/>
                  <a:gd name="connsiteY16-778" fmla="*/ 6448 h 10000"/>
                  <a:gd name="connsiteX17-779" fmla="*/ 6787 w 10000"/>
                  <a:gd name="connsiteY17-780" fmla="*/ 7307 h 10000"/>
                  <a:gd name="connsiteX18-781" fmla="*/ 7845 w 10000"/>
                  <a:gd name="connsiteY18-782" fmla="*/ 5304 h 10000"/>
                  <a:gd name="connsiteX19-783" fmla="*/ 8949 w 10000"/>
                  <a:gd name="connsiteY19-784" fmla="*/ 3917 h 10000"/>
                  <a:gd name="connsiteX20-785" fmla="*/ 9736 w 10000"/>
                  <a:gd name="connsiteY20-786" fmla="*/ 3601 h 10000"/>
                  <a:gd name="connsiteX21-787" fmla="*/ 10000 w 10000"/>
                  <a:gd name="connsiteY21-788" fmla="*/ 3625 h 10000"/>
                  <a:gd name="connsiteX22-789" fmla="*/ 8591 w 10000"/>
                  <a:gd name="connsiteY22-790" fmla="*/ 2044 h 10000"/>
                  <a:gd name="connsiteX23-791" fmla="*/ 7093 w 10000"/>
                  <a:gd name="connsiteY23-792" fmla="*/ 0 h 10000"/>
                  <a:gd name="connsiteX0-793" fmla="*/ 7093 w 10000"/>
                  <a:gd name="connsiteY0-794" fmla="*/ 0 h 10000"/>
                  <a:gd name="connsiteX1-795" fmla="*/ 6835 w 10000"/>
                  <a:gd name="connsiteY1-796" fmla="*/ 97 h 10000"/>
                  <a:gd name="connsiteX2-797" fmla="*/ 5319 w 10000"/>
                  <a:gd name="connsiteY2-798" fmla="*/ 3239 h 10000"/>
                  <a:gd name="connsiteX3-799" fmla="*/ 4198 w 10000"/>
                  <a:gd name="connsiteY3-800" fmla="*/ 5127 h 10000"/>
                  <a:gd name="connsiteX4-801" fmla="*/ 2936 w 10000"/>
                  <a:gd name="connsiteY4-802" fmla="*/ 2457 h 10000"/>
                  <a:gd name="connsiteX5-803" fmla="*/ 1985 w 10000"/>
                  <a:gd name="connsiteY5-804" fmla="*/ 681 h 10000"/>
                  <a:gd name="connsiteX6-805" fmla="*/ 1914 w 10000"/>
                  <a:gd name="connsiteY6-806" fmla="*/ 681 h 10000"/>
                  <a:gd name="connsiteX7-807" fmla="*/ 769 w 10000"/>
                  <a:gd name="connsiteY7-808" fmla="*/ 2506 h 10000"/>
                  <a:gd name="connsiteX8-809" fmla="*/ 59 w 10000"/>
                  <a:gd name="connsiteY8-810" fmla="*/ 3674 h 10000"/>
                  <a:gd name="connsiteX9-811" fmla="*/ 0 w 10000"/>
                  <a:gd name="connsiteY9-812" fmla="*/ 3650 h 10000"/>
                  <a:gd name="connsiteX10-813" fmla="*/ 0 w 10000"/>
                  <a:gd name="connsiteY10-814" fmla="*/ 5158 h 10000"/>
                  <a:gd name="connsiteX11-815" fmla="*/ 1016 w 10000"/>
                  <a:gd name="connsiteY11-816" fmla="*/ 8783 h 10000"/>
                  <a:gd name="connsiteX12-817" fmla="*/ 1879 w 10000"/>
                  <a:gd name="connsiteY12-818" fmla="*/ 10000 h 10000"/>
                  <a:gd name="connsiteX13-819" fmla="*/ 2302 w 10000"/>
                  <a:gd name="connsiteY13-820" fmla="*/ 9684 h 10000"/>
                  <a:gd name="connsiteX14-821" fmla="*/ 3441 w 10000"/>
                  <a:gd name="connsiteY14-822" fmla="*/ 7007 h 10000"/>
                  <a:gd name="connsiteX15-823" fmla="*/ 4598 w 10000"/>
                  <a:gd name="connsiteY15-824" fmla="*/ 5693 h 10000"/>
                  <a:gd name="connsiteX16-825" fmla="*/ 5590 w 10000"/>
                  <a:gd name="connsiteY16-826" fmla="*/ 6448 h 10000"/>
                  <a:gd name="connsiteX17-827" fmla="*/ 6787 w 10000"/>
                  <a:gd name="connsiteY17-828" fmla="*/ 7307 h 10000"/>
                  <a:gd name="connsiteX18-829" fmla="*/ 7845 w 10000"/>
                  <a:gd name="connsiteY18-830" fmla="*/ 5304 h 10000"/>
                  <a:gd name="connsiteX19-831" fmla="*/ 8949 w 10000"/>
                  <a:gd name="connsiteY19-832" fmla="*/ 3917 h 10000"/>
                  <a:gd name="connsiteX20-833" fmla="*/ 9736 w 10000"/>
                  <a:gd name="connsiteY20-834" fmla="*/ 3601 h 10000"/>
                  <a:gd name="connsiteX21-835" fmla="*/ 10000 w 10000"/>
                  <a:gd name="connsiteY21-836" fmla="*/ 3625 h 10000"/>
                  <a:gd name="connsiteX22-837" fmla="*/ 8591 w 10000"/>
                  <a:gd name="connsiteY22-838" fmla="*/ 2044 h 10000"/>
                  <a:gd name="connsiteX23-839" fmla="*/ 7093 w 10000"/>
                  <a:gd name="connsiteY23-840" fmla="*/ 0 h 10000"/>
                  <a:gd name="connsiteX0-841" fmla="*/ 7093 w 10000"/>
                  <a:gd name="connsiteY0-842" fmla="*/ 0 h 10000"/>
                  <a:gd name="connsiteX1-843" fmla="*/ 6835 w 10000"/>
                  <a:gd name="connsiteY1-844" fmla="*/ 97 h 10000"/>
                  <a:gd name="connsiteX2-845" fmla="*/ 5319 w 10000"/>
                  <a:gd name="connsiteY2-846" fmla="*/ 3239 h 10000"/>
                  <a:gd name="connsiteX3-847" fmla="*/ 4198 w 10000"/>
                  <a:gd name="connsiteY3-848" fmla="*/ 5127 h 10000"/>
                  <a:gd name="connsiteX4-849" fmla="*/ 2936 w 10000"/>
                  <a:gd name="connsiteY4-850" fmla="*/ 2457 h 10000"/>
                  <a:gd name="connsiteX5-851" fmla="*/ 1985 w 10000"/>
                  <a:gd name="connsiteY5-852" fmla="*/ 681 h 10000"/>
                  <a:gd name="connsiteX6-853" fmla="*/ 1914 w 10000"/>
                  <a:gd name="connsiteY6-854" fmla="*/ 681 h 10000"/>
                  <a:gd name="connsiteX7-855" fmla="*/ 769 w 10000"/>
                  <a:gd name="connsiteY7-856" fmla="*/ 2506 h 10000"/>
                  <a:gd name="connsiteX8-857" fmla="*/ 59 w 10000"/>
                  <a:gd name="connsiteY8-858" fmla="*/ 3674 h 10000"/>
                  <a:gd name="connsiteX9-859" fmla="*/ 0 w 10000"/>
                  <a:gd name="connsiteY9-860" fmla="*/ 3650 h 10000"/>
                  <a:gd name="connsiteX10-861" fmla="*/ 0 w 10000"/>
                  <a:gd name="connsiteY10-862" fmla="*/ 5158 h 10000"/>
                  <a:gd name="connsiteX11-863" fmla="*/ 1016 w 10000"/>
                  <a:gd name="connsiteY11-864" fmla="*/ 8783 h 10000"/>
                  <a:gd name="connsiteX12-865" fmla="*/ 1879 w 10000"/>
                  <a:gd name="connsiteY12-866" fmla="*/ 10000 h 10000"/>
                  <a:gd name="connsiteX13-867" fmla="*/ 2302 w 10000"/>
                  <a:gd name="connsiteY13-868" fmla="*/ 9684 h 10000"/>
                  <a:gd name="connsiteX14-869" fmla="*/ 3441 w 10000"/>
                  <a:gd name="connsiteY14-870" fmla="*/ 7007 h 10000"/>
                  <a:gd name="connsiteX15-871" fmla="*/ 4598 w 10000"/>
                  <a:gd name="connsiteY15-872" fmla="*/ 5693 h 10000"/>
                  <a:gd name="connsiteX16-873" fmla="*/ 5590 w 10000"/>
                  <a:gd name="connsiteY16-874" fmla="*/ 6448 h 10000"/>
                  <a:gd name="connsiteX17-875" fmla="*/ 6787 w 10000"/>
                  <a:gd name="connsiteY17-876" fmla="*/ 7307 h 10000"/>
                  <a:gd name="connsiteX18-877" fmla="*/ 7912 w 10000"/>
                  <a:gd name="connsiteY18-878" fmla="*/ 5547 h 10000"/>
                  <a:gd name="connsiteX19-879" fmla="*/ 8949 w 10000"/>
                  <a:gd name="connsiteY19-880" fmla="*/ 3917 h 10000"/>
                  <a:gd name="connsiteX20-881" fmla="*/ 9736 w 10000"/>
                  <a:gd name="connsiteY20-882" fmla="*/ 3601 h 10000"/>
                  <a:gd name="connsiteX21-883" fmla="*/ 10000 w 10000"/>
                  <a:gd name="connsiteY21-884" fmla="*/ 3625 h 10000"/>
                  <a:gd name="connsiteX22-885" fmla="*/ 8591 w 10000"/>
                  <a:gd name="connsiteY22-886" fmla="*/ 2044 h 10000"/>
                  <a:gd name="connsiteX23-887" fmla="*/ 7093 w 10000"/>
                  <a:gd name="connsiteY23-888" fmla="*/ 0 h 10000"/>
                  <a:gd name="connsiteX0-889" fmla="*/ 7093 w 10000"/>
                  <a:gd name="connsiteY0-890" fmla="*/ 0 h 10000"/>
                  <a:gd name="connsiteX1-891" fmla="*/ 5319 w 10000"/>
                  <a:gd name="connsiteY1-892" fmla="*/ 3239 h 10000"/>
                  <a:gd name="connsiteX2-893" fmla="*/ 4198 w 10000"/>
                  <a:gd name="connsiteY2-894" fmla="*/ 5127 h 10000"/>
                  <a:gd name="connsiteX3-895" fmla="*/ 2936 w 10000"/>
                  <a:gd name="connsiteY3-896" fmla="*/ 2457 h 10000"/>
                  <a:gd name="connsiteX4-897" fmla="*/ 1985 w 10000"/>
                  <a:gd name="connsiteY4-898" fmla="*/ 681 h 10000"/>
                  <a:gd name="connsiteX5-899" fmla="*/ 1914 w 10000"/>
                  <a:gd name="connsiteY5-900" fmla="*/ 681 h 10000"/>
                  <a:gd name="connsiteX6-901" fmla="*/ 769 w 10000"/>
                  <a:gd name="connsiteY6-902" fmla="*/ 2506 h 10000"/>
                  <a:gd name="connsiteX7-903" fmla="*/ 59 w 10000"/>
                  <a:gd name="connsiteY7-904" fmla="*/ 3674 h 10000"/>
                  <a:gd name="connsiteX8-905" fmla="*/ 0 w 10000"/>
                  <a:gd name="connsiteY8-906" fmla="*/ 3650 h 10000"/>
                  <a:gd name="connsiteX9-907" fmla="*/ 0 w 10000"/>
                  <a:gd name="connsiteY9-908" fmla="*/ 5158 h 10000"/>
                  <a:gd name="connsiteX10-909" fmla="*/ 1016 w 10000"/>
                  <a:gd name="connsiteY10-910" fmla="*/ 8783 h 10000"/>
                  <a:gd name="connsiteX11-911" fmla="*/ 1879 w 10000"/>
                  <a:gd name="connsiteY11-912" fmla="*/ 10000 h 10000"/>
                  <a:gd name="connsiteX12-913" fmla="*/ 2302 w 10000"/>
                  <a:gd name="connsiteY12-914" fmla="*/ 9684 h 10000"/>
                  <a:gd name="connsiteX13-915" fmla="*/ 3441 w 10000"/>
                  <a:gd name="connsiteY13-916" fmla="*/ 7007 h 10000"/>
                  <a:gd name="connsiteX14-917" fmla="*/ 4598 w 10000"/>
                  <a:gd name="connsiteY14-918" fmla="*/ 5693 h 10000"/>
                  <a:gd name="connsiteX15-919" fmla="*/ 5590 w 10000"/>
                  <a:gd name="connsiteY15-920" fmla="*/ 6448 h 10000"/>
                  <a:gd name="connsiteX16-921" fmla="*/ 6787 w 10000"/>
                  <a:gd name="connsiteY16-922" fmla="*/ 7307 h 10000"/>
                  <a:gd name="connsiteX17-923" fmla="*/ 7912 w 10000"/>
                  <a:gd name="connsiteY17-924" fmla="*/ 5547 h 10000"/>
                  <a:gd name="connsiteX18-925" fmla="*/ 8949 w 10000"/>
                  <a:gd name="connsiteY18-926" fmla="*/ 3917 h 10000"/>
                  <a:gd name="connsiteX19-927" fmla="*/ 9736 w 10000"/>
                  <a:gd name="connsiteY19-928" fmla="*/ 3601 h 10000"/>
                  <a:gd name="connsiteX20-929" fmla="*/ 10000 w 10000"/>
                  <a:gd name="connsiteY20-930" fmla="*/ 3625 h 10000"/>
                  <a:gd name="connsiteX21-931" fmla="*/ 8591 w 10000"/>
                  <a:gd name="connsiteY21-932" fmla="*/ 2044 h 10000"/>
                  <a:gd name="connsiteX22-933" fmla="*/ 7093 w 10000"/>
                  <a:gd name="connsiteY22-934" fmla="*/ 0 h 10000"/>
                  <a:gd name="connsiteX0-935" fmla="*/ 7093 w 10000"/>
                  <a:gd name="connsiteY0-936" fmla="*/ 103 h 10103"/>
                  <a:gd name="connsiteX1-937" fmla="*/ 5319 w 10000"/>
                  <a:gd name="connsiteY1-938" fmla="*/ 3342 h 10103"/>
                  <a:gd name="connsiteX2-939" fmla="*/ 4198 w 10000"/>
                  <a:gd name="connsiteY2-940" fmla="*/ 5230 h 10103"/>
                  <a:gd name="connsiteX3-941" fmla="*/ 2936 w 10000"/>
                  <a:gd name="connsiteY3-942" fmla="*/ 2560 h 10103"/>
                  <a:gd name="connsiteX4-943" fmla="*/ 1985 w 10000"/>
                  <a:gd name="connsiteY4-944" fmla="*/ 784 h 10103"/>
                  <a:gd name="connsiteX5-945" fmla="*/ 1914 w 10000"/>
                  <a:gd name="connsiteY5-946" fmla="*/ 784 h 10103"/>
                  <a:gd name="connsiteX6-947" fmla="*/ 769 w 10000"/>
                  <a:gd name="connsiteY6-948" fmla="*/ 2609 h 10103"/>
                  <a:gd name="connsiteX7-949" fmla="*/ 59 w 10000"/>
                  <a:gd name="connsiteY7-950" fmla="*/ 3777 h 10103"/>
                  <a:gd name="connsiteX8-951" fmla="*/ 0 w 10000"/>
                  <a:gd name="connsiteY8-952" fmla="*/ 3753 h 10103"/>
                  <a:gd name="connsiteX9-953" fmla="*/ 0 w 10000"/>
                  <a:gd name="connsiteY9-954" fmla="*/ 5261 h 10103"/>
                  <a:gd name="connsiteX10-955" fmla="*/ 1016 w 10000"/>
                  <a:gd name="connsiteY10-956" fmla="*/ 8886 h 10103"/>
                  <a:gd name="connsiteX11-957" fmla="*/ 1879 w 10000"/>
                  <a:gd name="connsiteY11-958" fmla="*/ 10103 h 10103"/>
                  <a:gd name="connsiteX12-959" fmla="*/ 2302 w 10000"/>
                  <a:gd name="connsiteY12-960" fmla="*/ 9787 h 10103"/>
                  <a:gd name="connsiteX13-961" fmla="*/ 3441 w 10000"/>
                  <a:gd name="connsiteY13-962" fmla="*/ 7110 h 10103"/>
                  <a:gd name="connsiteX14-963" fmla="*/ 4598 w 10000"/>
                  <a:gd name="connsiteY14-964" fmla="*/ 5796 h 10103"/>
                  <a:gd name="connsiteX15-965" fmla="*/ 5590 w 10000"/>
                  <a:gd name="connsiteY15-966" fmla="*/ 6551 h 10103"/>
                  <a:gd name="connsiteX16-967" fmla="*/ 6787 w 10000"/>
                  <a:gd name="connsiteY16-968" fmla="*/ 7410 h 10103"/>
                  <a:gd name="connsiteX17-969" fmla="*/ 7912 w 10000"/>
                  <a:gd name="connsiteY17-970" fmla="*/ 5650 h 10103"/>
                  <a:gd name="connsiteX18-971" fmla="*/ 8949 w 10000"/>
                  <a:gd name="connsiteY18-972" fmla="*/ 4020 h 10103"/>
                  <a:gd name="connsiteX19-973" fmla="*/ 9736 w 10000"/>
                  <a:gd name="connsiteY19-974" fmla="*/ 3704 h 10103"/>
                  <a:gd name="connsiteX20-975" fmla="*/ 10000 w 10000"/>
                  <a:gd name="connsiteY20-976" fmla="*/ 3728 h 10103"/>
                  <a:gd name="connsiteX21-977" fmla="*/ 8591 w 10000"/>
                  <a:gd name="connsiteY21-978" fmla="*/ 2147 h 10103"/>
                  <a:gd name="connsiteX22-979" fmla="*/ 7093 w 10000"/>
                  <a:gd name="connsiteY22-980" fmla="*/ 103 h 10103"/>
                  <a:gd name="connsiteX0-981" fmla="*/ 7093 w 10000"/>
                  <a:gd name="connsiteY0-982" fmla="*/ 24 h 10024"/>
                  <a:gd name="connsiteX1-983" fmla="*/ 5319 w 10000"/>
                  <a:gd name="connsiteY1-984" fmla="*/ 3263 h 10024"/>
                  <a:gd name="connsiteX2-985" fmla="*/ 4198 w 10000"/>
                  <a:gd name="connsiteY2-986" fmla="*/ 5151 h 10024"/>
                  <a:gd name="connsiteX3-987" fmla="*/ 2936 w 10000"/>
                  <a:gd name="connsiteY3-988" fmla="*/ 2481 h 10024"/>
                  <a:gd name="connsiteX4-989" fmla="*/ 1985 w 10000"/>
                  <a:gd name="connsiteY4-990" fmla="*/ 705 h 10024"/>
                  <a:gd name="connsiteX5-991" fmla="*/ 1914 w 10000"/>
                  <a:gd name="connsiteY5-992" fmla="*/ 705 h 10024"/>
                  <a:gd name="connsiteX6-993" fmla="*/ 769 w 10000"/>
                  <a:gd name="connsiteY6-994" fmla="*/ 2530 h 10024"/>
                  <a:gd name="connsiteX7-995" fmla="*/ 59 w 10000"/>
                  <a:gd name="connsiteY7-996" fmla="*/ 3698 h 10024"/>
                  <a:gd name="connsiteX8-997" fmla="*/ 0 w 10000"/>
                  <a:gd name="connsiteY8-998" fmla="*/ 3674 h 10024"/>
                  <a:gd name="connsiteX9-999" fmla="*/ 0 w 10000"/>
                  <a:gd name="connsiteY9-1000" fmla="*/ 5182 h 10024"/>
                  <a:gd name="connsiteX10-1001" fmla="*/ 1016 w 10000"/>
                  <a:gd name="connsiteY10-1002" fmla="*/ 8807 h 10024"/>
                  <a:gd name="connsiteX11-1003" fmla="*/ 1879 w 10000"/>
                  <a:gd name="connsiteY11-1004" fmla="*/ 10024 h 10024"/>
                  <a:gd name="connsiteX12-1005" fmla="*/ 2302 w 10000"/>
                  <a:gd name="connsiteY12-1006" fmla="*/ 9708 h 10024"/>
                  <a:gd name="connsiteX13-1007" fmla="*/ 3441 w 10000"/>
                  <a:gd name="connsiteY13-1008" fmla="*/ 7031 h 10024"/>
                  <a:gd name="connsiteX14-1009" fmla="*/ 4598 w 10000"/>
                  <a:gd name="connsiteY14-1010" fmla="*/ 5717 h 10024"/>
                  <a:gd name="connsiteX15-1011" fmla="*/ 5590 w 10000"/>
                  <a:gd name="connsiteY15-1012" fmla="*/ 6472 h 10024"/>
                  <a:gd name="connsiteX16-1013" fmla="*/ 6787 w 10000"/>
                  <a:gd name="connsiteY16-1014" fmla="*/ 7331 h 10024"/>
                  <a:gd name="connsiteX17-1015" fmla="*/ 7912 w 10000"/>
                  <a:gd name="connsiteY17-1016" fmla="*/ 5571 h 10024"/>
                  <a:gd name="connsiteX18-1017" fmla="*/ 8949 w 10000"/>
                  <a:gd name="connsiteY18-1018" fmla="*/ 3941 h 10024"/>
                  <a:gd name="connsiteX19-1019" fmla="*/ 9736 w 10000"/>
                  <a:gd name="connsiteY19-1020" fmla="*/ 3625 h 10024"/>
                  <a:gd name="connsiteX20-1021" fmla="*/ 10000 w 10000"/>
                  <a:gd name="connsiteY20-1022" fmla="*/ 3649 h 10024"/>
                  <a:gd name="connsiteX21-1023" fmla="*/ 8591 w 10000"/>
                  <a:gd name="connsiteY21-1024" fmla="*/ 2068 h 10024"/>
                  <a:gd name="connsiteX22-1025" fmla="*/ 7093 w 10000"/>
                  <a:gd name="connsiteY22-1026" fmla="*/ 24 h 10024"/>
                  <a:gd name="connsiteX0-1027" fmla="*/ 7093 w 10000"/>
                  <a:gd name="connsiteY0-1028" fmla="*/ 1 h 10001"/>
                  <a:gd name="connsiteX1-1029" fmla="*/ 5319 w 10000"/>
                  <a:gd name="connsiteY1-1030" fmla="*/ 3240 h 10001"/>
                  <a:gd name="connsiteX2-1031" fmla="*/ 4198 w 10000"/>
                  <a:gd name="connsiteY2-1032" fmla="*/ 5128 h 10001"/>
                  <a:gd name="connsiteX3-1033" fmla="*/ 2936 w 10000"/>
                  <a:gd name="connsiteY3-1034" fmla="*/ 2458 h 10001"/>
                  <a:gd name="connsiteX4-1035" fmla="*/ 1985 w 10000"/>
                  <a:gd name="connsiteY4-1036" fmla="*/ 682 h 10001"/>
                  <a:gd name="connsiteX5-1037" fmla="*/ 1914 w 10000"/>
                  <a:gd name="connsiteY5-1038" fmla="*/ 682 h 10001"/>
                  <a:gd name="connsiteX6-1039" fmla="*/ 769 w 10000"/>
                  <a:gd name="connsiteY6-1040" fmla="*/ 2507 h 10001"/>
                  <a:gd name="connsiteX7-1041" fmla="*/ 59 w 10000"/>
                  <a:gd name="connsiteY7-1042" fmla="*/ 3675 h 10001"/>
                  <a:gd name="connsiteX8-1043" fmla="*/ 0 w 10000"/>
                  <a:gd name="connsiteY8-1044" fmla="*/ 3651 h 10001"/>
                  <a:gd name="connsiteX9-1045" fmla="*/ 0 w 10000"/>
                  <a:gd name="connsiteY9-1046" fmla="*/ 5159 h 10001"/>
                  <a:gd name="connsiteX10-1047" fmla="*/ 1016 w 10000"/>
                  <a:gd name="connsiteY10-1048" fmla="*/ 8784 h 10001"/>
                  <a:gd name="connsiteX11-1049" fmla="*/ 1879 w 10000"/>
                  <a:gd name="connsiteY11-1050" fmla="*/ 10001 h 10001"/>
                  <a:gd name="connsiteX12-1051" fmla="*/ 2302 w 10000"/>
                  <a:gd name="connsiteY12-1052" fmla="*/ 9685 h 10001"/>
                  <a:gd name="connsiteX13-1053" fmla="*/ 3441 w 10000"/>
                  <a:gd name="connsiteY13-1054" fmla="*/ 7008 h 10001"/>
                  <a:gd name="connsiteX14-1055" fmla="*/ 4598 w 10000"/>
                  <a:gd name="connsiteY14-1056" fmla="*/ 5694 h 10001"/>
                  <a:gd name="connsiteX15-1057" fmla="*/ 5590 w 10000"/>
                  <a:gd name="connsiteY15-1058" fmla="*/ 6449 h 10001"/>
                  <a:gd name="connsiteX16-1059" fmla="*/ 6787 w 10000"/>
                  <a:gd name="connsiteY16-1060" fmla="*/ 7308 h 10001"/>
                  <a:gd name="connsiteX17-1061" fmla="*/ 7912 w 10000"/>
                  <a:gd name="connsiteY17-1062" fmla="*/ 5548 h 10001"/>
                  <a:gd name="connsiteX18-1063" fmla="*/ 8949 w 10000"/>
                  <a:gd name="connsiteY18-1064" fmla="*/ 3918 h 10001"/>
                  <a:gd name="connsiteX19-1065" fmla="*/ 9736 w 10000"/>
                  <a:gd name="connsiteY19-1066" fmla="*/ 3602 h 10001"/>
                  <a:gd name="connsiteX20-1067" fmla="*/ 10000 w 10000"/>
                  <a:gd name="connsiteY20-1068" fmla="*/ 3626 h 10001"/>
                  <a:gd name="connsiteX21-1069" fmla="*/ 8591 w 10000"/>
                  <a:gd name="connsiteY21-1070" fmla="*/ 2045 h 10001"/>
                  <a:gd name="connsiteX22-1071" fmla="*/ 7093 w 10000"/>
                  <a:gd name="connsiteY22-1072" fmla="*/ 1 h 10001"/>
                  <a:gd name="connsiteX0-1073" fmla="*/ 7093 w 10000"/>
                  <a:gd name="connsiteY0-1074" fmla="*/ 1 h 10001"/>
                  <a:gd name="connsiteX1-1075" fmla="*/ 5319 w 10000"/>
                  <a:gd name="connsiteY1-1076" fmla="*/ 3240 h 10001"/>
                  <a:gd name="connsiteX2-1077" fmla="*/ 4198 w 10000"/>
                  <a:gd name="connsiteY2-1078" fmla="*/ 5128 h 10001"/>
                  <a:gd name="connsiteX3-1079" fmla="*/ 2936 w 10000"/>
                  <a:gd name="connsiteY3-1080" fmla="*/ 2458 h 10001"/>
                  <a:gd name="connsiteX4-1081" fmla="*/ 1985 w 10000"/>
                  <a:gd name="connsiteY4-1082" fmla="*/ 682 h 10001"/>
                  <a:gd name="connsiteX5-1083" fmla="*/ 1914 w 10000"/>
                  <a:gd name="connsiteY5-1084" fmla="*/ 682 h 10001"/>
                  <a:gd name="connsiteX6-1085" fmla="*/ 769 w 10000"/>
                  <a:gd name="connsiteY6-1086" fmla="*/ 2507 h 10001"/>
                  <a:gd name="connsiteX7-1087" fmla="*/ 59 w 10000"/>
                  <a:gd name="connsiteY7-1088" fmla="*/ 3675 h 10001"/>
                  <a:gd name="connsiteX8-1089" fmla="*/ 0 w 10000"/>
                  <a:gd name="connsiteY8-1090" fmla="*/ 3651 h 10001"/>
                  <a:gd name="connsiteX9-1091" fmla="*/ 0 w 10000"/>
                  <a:gd name="connsiteY9-1092" fmla="*/ 5159 h 10001"/>
                  <a:gd name="connsiteX10-1093" fmla="*/ 1016 w 10000"/>
                  <a:gd name="connsiteY10-1094" fmla="*/ 8784 h 10001"/>
                  <a:gd name="connsiteX11-1095" fmla="*/ 1879 w 10000"/>
                  <a:gd name="connsiteY11-1096" fmla="*/ 10001 h 10001"/>
                  <a:gd name="connsiteX12-1097" fmla="*/ 2302 w 10000"/>
                  <a:gd name="connsiteY12-1098" fmla="*/ 9685 h 10001"/>
                  <a:gd name="connsiteX13-1099" fmla="*/ 3441 w 10000"/>
                  <a:gd name="connsiteY13-1100" fmla="*/ 7008 h 10001"/>
                  <a:gd name="connsiteX14-1101" fmla="*/ 4598 w 10000"/>
                  <a:gd name="connsiteY14-1102" fmla="*/ 5694 h 10001"/>
                  <a:gd name="connsiteX15-1103" fmla="*/ 5590 w 10000"/>
                  <a:gd name="connsiteY15-1104" fmla="*/ 6449 h 10001"/>
                  <a:gd name="connsiteX16-1105" fmla="*/ 6787 w 10000"/>
                  <a:gd name="connsiteY16-1106" fmla="*/ 7308 h 10001"/>
                  <a:gd name="connsiteX17-1107" fmla="*/ 7912 w 10000"/>
                  <a:gd name="connsiteY17-1108" fmla="*/ 5548 h 10001"/>
                  <a:gd name="connsiteX18-1109" fmla="*/ 8949 w 10000"/>
                  <a:gd name="connsiteY18-1110" fmla="*/ 3918 h 10001"/>
                  <a:gd name="connsiteX19-1111" fmla="*/ 9736 w 10000"/>
                  <a:gd name="connsiteY19-1112" fmla="*/ 3602 h 10001"/>
                  <a:gd name="connsiteX20-1113" fmla="*/ 10000 w 10000"/>
                  <a:gd name="connsiteY20-1114" fmla="*/ 3626 h 10001"/>
                  <a:gd name="connsiteX21-1115" fmla="*/ 8591 w 10000"/>
                  <a:gd name="connsiteY21-1116" fmla="*/ 2045 h 10001"/>
                  <a:gd name="connsiteX22-1117" fmla="*/ 7093 w 10000"/>
                  <a:gd name="connsiteY22-1118" fmla="*/ 1 h 10001"/>
                  <a:gd name="connsiteX0-1119" fmla="*/ 7093 w 10000"/>
                  <a:gd name="connsiteY0-1120" fmla="*/ 1 h 10001"/>
                  <a:gd name="connsiteX1-1121" fmla="*/ 5319 w 10000"/>
                  <a:gd name="connsiteY1-1122" fmla="*/ 3240 h 10001"/>
                  <a:gd name="connsiteX2-1123" fmla="*/ 4198 w 10000"/>
                  <a:gd name="connsiteY2-1124" fmla="*/ 5128 h 10001"/>
                  <a:gd name="connsiteX3-1125" fmla="*/ 2936 w 10000"/>
                  <a:gd name="connsiteY3-1126" fmla="*/ 2458 h 10001"/>
                  <a:gd name="connsiteX4-1127" fmla="*/ 1985 w 10000"/>
                  <a:gd name="connsiteY4-1128" fmla="*/ 682 h 10001"/>
                  <a:gd name="connsiteX5-1129" fmla="*/ 1914 w 10000"/>
                  <a:gd name="connsiteY5-1130" fmla="*/ 682 h 10001"/>
                  <a:gd name="connsiteX6-1131" fmla="*/ 769 w 10000"/>
                  <a:gd name="connsiteY6-1132" fmla="*/ 2507 h 10001"/>
                  <a:gd name="connsiteX7-1133" fmla="*/ 59 w 10000"/>
                  <a:gd name="connsiteY7-1134" fmla="*/ 3675 h 10001"/>
                  <a:gd name="connsiteX8-1135" fmla="*/ 0 w 10000"/>
                  <a:gd name="connsiteY8-1136" fmla="*/ 3651 h 10001"/>
                  <a:gd name="connsiteX9-1137" fmla="*/ 0 w 10000"/>
                  <a:gd name="connsiteY9-1138" fmla="*/ 5159 h 10001"/>
                  <a:gd name="connsiteX10-1139" fmla="*/ 1016 w 10000"/>
                  <a:gd name="connsiteY10-1140" fmla="*/ 8784 h 10001"/>
                  <a:gd name="connsiteX11-1141" fmla="*/ 1879 w 10000"/>
                  <a:gd name="connsiteY11-1142" fmla="*/ 10001 h 10001"/>
                  <a:gd name="connsiteX12-1143" fmla="*/ 2302 w 10000"/>
                  <a:gd name="connsiteY12-1144" fmla="*/ 9685 h 10001"/>
                  <a:gd name="connsiteX13-1145" fmla="*/ 3441 w 10000"/>
                  <a:gd name="connsiteY13-1146" fmla="*/ 7008 h 10001"/>
                  <a:gd name="connsiteX14-1147" fmla="*/ 4598 w 10000"/>
                  <a:gd name="connsiteY14-1148" fmla="*/ 5694 h 10001"/>
                  <a:gd name="connsiteX15-1149" fmla="*/ 5590 w 10000"/>
                  <a:gd name="connsiteY15-1150" fmla="*/ 6449 h 10001"/>
                  <a:gd name="connsiteX16-1151" fmla="*/ 6787 w 10000"/>
                  <a:gd name="connsiteY16-1152" fmla="*/ 7308 h 10001"/>
                  <a:gd name="connsiteX17-1153" fmla="*/ 7912 w 10000"/>
                  <a:gd name="connsiteY17-1154" fmla="*/ 5548 h 10001"/>
                  <a:gd name="connsiteX18-1155" fmla="*/ 8949 w 10000"/>
                  <a:gd name="connsiteY18-1156" fmla="*/ 3918 h 10001"/>
                  <a:gd name="connsiteX19-1157" fmla="*/ 9736 w 10000"/>
                  <a:gd name="connsiteY19-1158" fmla="*/ 3602 h 10001"/>
                  <a:gd name="connsiteX20-1159" fmla="*/ 10000 w 10000"/>
                  <a:gd name="connsiteY20-1160" fmla="*/ 3626 h 10001"/>
                  <a:gd name="connsiteX21-1161" fmla="*/ 8591 w 10000"/>
                  <a:gd name="connsiteY21-1162" fmla="*/ 2045 h 10001"/>
                  <a:gd name="connsiteX22-1163" fmla="*/ 7093 w 10000"/>
                  <a:gd name="connsiteY22-1164" fmla="*/ 1 h 10001"/>
                  <a:gd name="connsiteX0-1165" fmla="*/ 7093 w 10000"/>
                  <a:gd name="connsiteY0-1166" fmla="*/ 1 h 10001"/>
                  <a:gd name="connsiteX1-1167" fmla="*/ 5319 w 10000"/>
                  <a:gd name="connsiteY1-1168" fmla="*/ 3240 h 10001"/>
                  <a:gd name="connsiteX2-1169" fmla="*/ 4198 w 10000"/>
                  <a:gd name="connsiteY2-1170" fmla="*/ 5128 h 10001"/>
                  <a:gd name="connsiteX3-1171" fmla="*/ 2936 w 10000"/>
                  <a:gd name="connsiteY3-1172" fmla="*/ 2458 h 10001"/>
                  <a:gd name="connsiteX4-1173" fmla="*/ 1985 w 10000"/>
                  <a:gd name="connsiteY4-1174" fmla="*/ 682 h 10001"/>
                  <a:gd name="connsiteX5-1175" fmla="*/ 1914 w 10000"/>
                  <a:gd name="connsiteY5-1176" fmla="*/ 682 h 10001"/>
                  <a:gd name="connsiteX6-1177" fmla="*/ 769 w 10000"/>
                  <a:gd name="connsiteY6-1178" fmla="*/ 2507 h 10001"/>
                  <a:gd name="connsiteX7-1179" fmla="*/ 59 w 10000"/>
                  <a:gd name="connsiteY7-1180" fmla="*/ 3675 h 10001"/>
                  <a:gd name="connsiteX8-1181" fmla="*/ 0 w 10000"/>
                  <a:gd name="connsiteY8-1182" fmla="*/ 3651 h 10001"/>
                  <a:gd name="connsiteX9-1183" fmla="*/ 0 w 10000"/>
                  <a:gd name="connsiteY9-1184" fmla="*/ 5159 h 10001"/>
                  <a:gd name="connsiteX10-1185" fmla="*/ 1016 w 10000"/>
                  <a:gd name="connsiteY10-1186" fmla="*/ 8784 h 10001"/>
                  <a:gd name="connsiteX11-1187" fmla="*/ 1879 w 10000"/>
                  <a:gd name="connsiteY11-1188" fmla="*/ 10001 h 10001"/>
                  <a:gd name="connsiteX12-1189" fmla="*/ 2302 w 10000"/>
                  <a:gd name="connsiteY12-1190" fmla="*/ 9685 h 10001"/>
                  <a:gd name="connsiteX13-1191" fmla="*/ 3441 w 10000"/>
                  <a:gd name="connsiteY13-1192" fmla="*/ 7008 h 10001"/>
                  <a:gd name="connsiteX14-1193" fmla="*/ 4598 w 10000"/>
                  <a:gd name="connsiteY14-1194" fmla="*/ 5694 h 10001"/>
                  <a:gd name="connsiteX15-1195" fmla="*/ 5590 w 10000"/>
                  <a:gd name="connsiteY15-1196" fmla="*/ 6449 h 10001"/>
                  <a:gd name="connsiteX16-1197" fmla="*/ 6787 w 10000"/>
                  <a:gd name="connsiteY16-1198" fmla="*/ 7308 h 10001"/>
                  <a:gd name="connsiteX17-1199" fmla="*/ 7912 w 10000"/>
                  <a:gd name="connsiteY17-1200" fmla="*/ 5548 h 10001"/>
                  <a:gd name="connsiteX18-1201" fmla="*/ 8949 w 10000"/>
                  <a:gd name="connsiteY18-1202" fmla="*/ 3918 h 10001"/>
                  <a:gd name="connsiteX19-1203" fmla="*/ 9736 w 10000"/>
                  <a:gd name="connsiteY19-1204" fmla="*/ 3602 h 10001"/>
                  <a:gd name="connsiteX20-1205" fmla="*/ 10000 w 10000"/>
                  <a:gd name="connsiteY20-1206" fmla="*/ 3626 h 10001"/>
                  <a:gd name="connsiteX21-1207" fmla="*/ 8591 w 10000"/>
                  <a:gd name="connsiteY21-1208" fmla="*/ 2045 h 10001"/>
                  <a:gd name="connsiteX22-1209" fmla="*/ 7093 w 10000"/>
                  <a:gd name="connsiteY22-1210" fmla="*/ 1 h 10001"/>
                  <a:gd name="connsiteX0-1211" fmla="*/ 7093 w 10000"/>
                  <a:gd name="connsiteY0-1212" fmla="*/ 1 h 10001"/>
                  <a:gd name="connsiteX1-1213" fmla="*/ 5319 w 10000"/>
                  <a:gd name="connsiteY1-1214" fmla="*/ 3240 h 10001"/>
                  <a:gd name="connsiteX2-1215" fmla="*/ 4198 w 10000"/>
                  <a:gd name="connsiteY2-1216" fmla="*/ 5128 h 10001"/>
                  <a:gd name="connsiteX3-1217" fmla="*/ 2936 w 10000"/>
                  <a:gd name="connsiteY3-1218" fmla="*/ 2458 h 10001"/>
                  <a:gd name="connsiteX4-1219" fmla="*/ 1985 w 10000"/>
                  <a:gd name="connsiteY4-1220" fmla="*/ 682 h 10001"/>
                  <a:gd name="connsiteX5-1221" fmla="*/ 1914 w 10000"/>
                  <a:gd name="connsiteY5-1222" fmla="*/ 682 h 10001"/>
                  <a:gd name="connsiteX6-1223" fmla="*/ 769 w 10000"/>
                  <a:gd name="connsiteY6-1224" fmla="*/ 2507 h 10001"/>
                  <a:gd name="connsiteX7-1225" fmla="*/ 59 w 10000"/>
                  <a:gd name="connsiteY7-1226" fmla="*/ 3675 h 10001"/>
                  <a:gd name="connsiteX8-1227" fmla="*/ 0 w 10000"/>
                  <a:gd name="connsiteY8-1228" fmla="*/ 3651 h 10001"/>
                  <a:gd name="connsiteX9-1229" fmla="*/ 0 w 10000"/>
                  <a:gd name="connsiteY9-1230" fmla="*/ 5159 h 10001"/>
                  <a:gd name="connsiteX10-1231" fmla="*/ 1016 w 10000"/>
                  <a:gd name="connsiteY10-1232" fmla="*/ 8784 h 10001"/>
                  <a:gd name="connsiteX11-1233" fmla="*/ 1879 w 10000"/>
                  <a:gd name="connsiteY11-1234" fmla="*/ 10001 h 10001"/>
                  <a:gd name="connsiteX12-1235" fmla="*/ 2302 w 10000"/>
                  <a:gd name="connsiteY12-1236" fmla="*/ 9685 h 10001"/>
                  <a:gd name="connsiteX13-1237" fmla="*/ 3441 w 10000"/>
                  <a:gd name="connsiteY13-1238" fmla="*/ 7008 h 10001"/>
                  <a:gd name="connsiteX14-1239" fmla="*/ 4598 w 10000"/>
                  <a:gd name="connsiteY14-1240" fmla="*/ 5694 h 10001"/>
                  <a:gd name="connsiteX15-1241" fmla="*/ 5590 w 10000"/>
                  <a:gd name="connsiteY15-1242" fmla="*/ 6449 h 10001"/>
                  <a:gd name="connsiteX16-1243" fmla="*/ 6787 w 10000"/>
                  <a:gd name="connsiteY16-1244" fmla="*/ 7308 h 10001"/>
                  <a:gd name="connsiteX17-1245" fmla="*/ 7912 w 10000"/>
                  <a:gd name="connsiteY17-1246" fmla="*/ 5548 h 10001"/>
                  <a:gd name="connsiteX18-1247" fmla="*/ 8949 w 10000"/>
                  <a:gd name="connsiteY18-1248" fmla="*/ 3918 h 10001"/>
                  <a:gd name="connsiteX19-1249" fmla="*/ 9736 w 10000"/>
                  <a:gd name="connsiteY19-1250" fmla="*/ 3602 h 10001"/>
                  <a:gd name="connsiteX20-1251" fmla="*/ 10000 w 10000"/>
                  <a:gd name="connsiteY20-1252" fmla="*/ 3626 h 10001"/>
                  <a:gd name="connsiteX21-1253" fmla="*/ 8591 w 10000"/>
                  <a:gd name="connsiteY21-1254" fmla="*/ 2045 h 10001"/>
                  <a:gd name="connsiteX22-1255" fmla="*/ 7093 w 10000"/>
                  <a:gd name="connsiteY22-1256" fmla="*/ 1 h 10001"/>
                  <a:gd name="connsiteX0-1257" fmla="*/ 7093 w 10000"/>
                  <a:gd name="connsiteY0-1258" fmla="*/ 1 h 10001"/>
                  <a:gd name="connsiteX1-1259" fmla="*/ 5319 w 10000"/>
                  <a:gd name="connsiteY1-1260" fmla="*/ 3240 h 10001"/>
                  <a:gd name="connsiteX2-1261" fmla="*/ 4198 w 10000"/>
                  <a:gd name="connsiteY2-1262" fmla="*/ 5128 h 10001"/>
                  <a:gd name="connsiteX3-1263" fmla="*/ 2936 w 10000"/>
                  <a:gd name="connsiteY3-1264" fmla="*/ 2458 h 10001"/>
                  <a:gd name="connsiteX4-1265" fmla="*/ 1985 w 10000"/>
                  <a:gd name="connsiteY4-1266" fmla="*/ 682 h 10001"/>
                  <a:gd name="connsiteX5-1267" fmla="*/ 1914 w 10000"/>
                  <a:gd name="connsiteY5-1268" fmla="*/ 682 h 10001"/>
                  <a:gd name="connsiteX6-1269" fmla="*/ 769 w 10000"/>
                  <a:gd name="connsiteY6-1270" fmla="*/ 2507 h 10001"/>
                  <a:gd name="connsiteX7-1271" fmla="*/ 59 w 10000"/>
                  <a:gd name="connsiteY7-1272" fmla="*/ 3675 h 10001"/>
                  <a:gd name="connsiteX8-1273" fmla="*/ 0 w 10000"/>
                  <a:gd name="connsiteY8-1274" fmla="*/ 3651 h 10001"/>
                  <a:gd name="connsiteX9-1275" fmla="*/ 0 w 10000"/>
                  <a:gd name="connsiteY9-1276" fmla="*/ 5159 h 10001"/>
                  <a:gd name="connsiteX10-1277" fmla="*/ 1016 w 10000"/>
                  <a:gd name="connsiteY10-1278" fmla="*/ 8784 h 10001"/>
                  <a:gd name="connsiteX11-1279" fmla="*/ 1879 w 10000"/>
                  <a:gd name="connsiteY11-1280" fmla="*/ 10001 h 10001"/>
                  <a:gd name="connsiteX12-1281" fmla="*/ 2302 w 10000"/>
                  <a:gd name="connsiteY12-1282" fmla="*/ 9685 h 10001"/>
                  <a:gd name="connsiteX13-1283" fmla="*/ 3441 w 10000"/>
                  <a:gd name="connsiteY13-1284" fmla="*/ 7008 h 10001"/>
                  <a:gd name="connsiteX14-1285" fmla="*/ 4598 w 10000"/>
                  <a:gd name="connsiteY14-1286" fmla="*/ 5694 h 10001"/>
                  <a:gd name="connsiteX15-1287" fmla="*/ 5590 w 10000"/>
                  <a:gd name="connsiteY15-1288" fmla="*/ 6449 h 10001"/>
                  <a:gd name="connsiteX16-1289" fmla="*/ 6787 w 10000"/>
                  <a:gd name="connsiteY16-1290" fmla="*/ 7308 h 10001"/>
                  <a:gd name="connsiteX17-1291" fmla="*/ 7912 w 10000"/>
                  <a:gd name="connsiteY17-1292" fmla="*/ 5548 h 10001"/>
                  <a:gd name="connsiteX18-1293" fmla="*/ 8949 w 10000"/>
                  <a:gd name="connsiteY18-1294" fmla="*/ 3918 h 10001"/>
                  <a:gd name="connsiteX19-1295" fmla="*/ 9736 w 10000"/>
                  <a:gd name="connsiteY19-1296" fmla="*/ 3602 h 10001"/>
                  <a:gd name="connsiteX20-1297" fmla="*/ 10000 w 10000"/>
                  <a:gd name="connsiteY20-1298" fmla="*/ 3626 h 10001"/>
                  <a:gd name="connsiteX21-1299" fmla="*/ 8591 w 10000"/>
                  <a:gd name="connsiteY21-1300" fmla="*/ 2045 h 10001"/>
                  <a:gd name="connsiteX22-1301" fmla="*/ 7093 w 10000"/>
                  <a:gd name="connsiteY22-1302" fmla="*/ 1 h 10001"/>
                  <a:gd name="connsiteX0-1303" fmla="*/ 7093 w 10000"/>
                  <a:gd name="connsiteY0-1304" fmla="*/ 1 h 10001"/>
                  <a:gd name="connsiteX1-1305" fmla="*/ 5319 w 10000"/>
                  <a:gd name="connsiteY1-1306" fmla="*/ 3240 h 10001"/>
                  <a:gd name="connsiteX2-1307" fmla="*/ 4198 w 10000"/>
                  <a:gd name="connsiteY2-1308" fmla="*/ 5128 h 10001"/>
                  <a:gd name="connsiteX3-1309" fmla="*/ 2936 w 10000"/>
                  <a:gd name="connsiteY3-1310" fmla="*/ 2458 h 10001"/>
                  <a:gd name="connsiteX4-1311" fmla="*/ 1985 w 10000"/>
                  <a:gd name="connsiteY4-1312" fmla="*/ 682 h 10001"/>
                  <a:gd name="connsiteX5-1313" fmla="*/ 1914 w 10000"/>
                  <a:gd name="connsiteY5-1314" fmla="*/ 682 h 10001"/>
                  <a:gd name="connsiteX6-1315" fmla="*/ 769 w 10000"/>
                  <a:gd name="connsiteY6-1316" fmla="*/ 2507 h 10001"/>
                  <a:gd name="connsiteX7-1317" fmla="*/ 59 w 10000"/>
                  <a:gd name="connsiteY7-1318" fmla="*/ 3675 h 10001"/>
                  <a:gd name="connsiteX8-1319" fmla="*/ 0 w 10000"/>
                  <a:gd name="connsiteY8-1320" fmla="*/ 3651 h 10001"/>
                  <a:gd name="connsiteX9-1321" fmla="*/ 5 w 10000"/>
                  <a:gd name="connsiteY9-1322" fmla="*/ 7095 h 10001"/>
                  <a:gd name="connsiteX10-1323" fmla="*/ 1016 w 10000"/>
                  <a:gd name="connsiteY10-1324" fmla="*/ 8784 h 10001"/>
                  <a:gd name="connsiteX11-1325" fmla="*/ 1879 w 10000"/>
                  <a:gd name="connsiteY11-1326" fmla="*/ 10001 h 10001"/>
                  <a:gd name="connsiteX12-1327" fmla="*/ 2302 w 10000"/>
                  <a:gd name="connsiteY12-1328" fmla="*/ 9685 h 10001"/>
                  <a:gd name="connsiteX13-1329" fmla="*/ 3441 w 10000"/>
                  <a:gd name="connsiteY13-1330" fmla="*/ 7008 h 10001"/>
                  <a:gd name="connsiteX14-1331" fmla="*/ 4598 w 10000"/>
                  <a:gd name="connsiteY14-1332" fmla="*/ 5694 h 10001"/>
                  <a:gd name="connsiteX15-1333" fmla="*/ 5590 w 10000"/>
                  <a:gd name="connsiteY15-1334" fmla="*/ 6449 h 10001"/>
                  <a:gd name="connsiteX16-1335" fmla="*/ 6787 w 10000"/>
                  <a:gd name="connsiteY16-1336" fmla="*/ 7308 h 10001"/>
                  <a:gd name="connsiteX17-1337" fmla="*/ 7912 w 10000"/>
                  <a:gd name="connsiteY17-1338" fmla="*/ 5548 h 10001"/>
                  <a:gd name="connsiteX18-1339" fmla="*/ 8949 w 10000"/>
                  <a:gd name="connsiteY18-1340" fmla="*/ 3918 h 10001"/>
                  <a:gd name="connsiteX19-1341" fmla="*/ 9736 w 10000"/>
                  <a:gd name="connsiteY19-1342" fmla="*/ 3602 h 10001"/>
                  <a:gd name="connsiteX20-1343" fmla="*/ 10000 w 10000"/>
                  <a:gd name="connsiteY20-1344" fmla="*/ 3626 h 10001"/>
                  <a:gd name="connsiteX21-1345" fmla="*/ 8591 w 10000"/>
                  <a:gd name="connsiteY21-1346" fmla="*/ 2045 h 10001"/>
                  <a:gd name="connsiteX22-1347" fmla="*/ 7093 w 10000"/>
                  <a:gd name="connsiteY22-1348" fmla="*/ 1 h 10001"/>
                  <a:gd name="connsiteX0-1349" fmla="*/ 7093 w 10000"/>
                  <a:gd name="connsiteY0-1350" fmla="*/ 1 h 10001"/>
                  <a:gd name="connsiteX1-1351" fmla="*/ 5319 w 10000"/>
                  <a:gd name="connsiteY1-1352" fmla="*/ 3240 h 10001"/>
                  <a:gd name="connsiteX2-1353" fmla="*/ 4198 w 10000"/>
                  <a:gd name="connsiteY2-1354" fmla="*/ 5128 h 10001"/>
                  <a:gd name="connsiteX3-1355" fmla="*/ 2936 w 10000"/>
                  <a:gd name="connsiteY3-1356" fmla="*/ 2458 h 10001"/>
                  <a:gd name="connsiteX4-1357" fmla="*/ 1985 w 10000"/>
                  <a:gd name="connsiteY4-1358" fmla="*/ 682 h 10001"/>
                  <a:gd name="connsiteX5-1359" fmla="*/ 1914 w 10000"/>
                  <a:gd name="connsiteY5-1360" fmla="*/ 682 h 10001"/>
                  <a:gd name="connsiteX6-1361" fmla="*/ 769 w 10000"/>
                  <a:gd name="connsiteY6-1362" fmla="*/ 2507 h 10001"/>
                  <a:gd name="connsiteX7-1363" fmla="*/ 59 w 10000"/>
                  <a:gd name="connsiteY7-1364" fmla="*/ 3675 h 10001"/>
                  <a:gd name="connsiteX8-1365" fmla="*/ 0 w 10000"/>
                  <a:gd name="connsiteY8-1366" fmla="*/ 3651 h 10001"/>
                  <a:gd name="connsiteX9-1367" fmla="*/ 5 w 10000"/>
                  <a:gd name="connsiteY9-1368" fmla="*/ 7095 h 10001"/>
                  <a:gd name="connsiteX10-1369" fmla="*/ 1016 w 10000"/>
                  <a:gd name="connsiteY10-1370" fmla="*/ 8784 h 10001"/>
                  <a:gd name="connsiteX11-1371" fmla="*/ 1879 w 10000"/>
                  <a:gd name="connsiteY11-1372" fmla="*/ 10001 h 10001"/>
                  <a:gd name="connsiteX12-1373" fmla="*/ 2302 w 10000"/>
                  <a:gd name="connsiteY12-1374" fmla="*/ 9685 h 10001"/>
                  <a:gd name="connsiteX13-1375" fmla="*/ 3441 w 10000"/>
                  <a:gd name="connsiteY13-1376" fmla="*/ 7008 h 10001"/>
                  <a:gd name="connsiteX14-1377" fmla="*/ 4598 w 10000"/>
                  <a:gd name="connsiteY14-1378" fmla="*/ 5694 h 10001"/>
                  <a:gd name="connsiteX15-1379" fmla="*/ 5590 w 10000"/>
                  <a:gd name="connsiteY15-1380" fmla="*/ 6449 h 10001"/>
                  <a:gd name="connsiteX16-1381" fmla="*/ 6787 w 10000"/>
                  <a:gd name="connsiteY16-1382" fmla="*/ 7308 h 10001"/>
                  <a:gd name="connsiteX17-1383" fmla="*/ 7912 w 10000"/>
                  <a:gd name="connsiteY17-1384" fmla="*/ 5548 h 10001"/>
                  <a:gd name="connsiteX18-1385" fmla="*/ 8949 w 10000"/>
                  <a:gd name="connsiteY18-1386" fmla="*/ 3918 h 10001"/>
                  <a:gd name="connsiteX19-1387" fmla="*/ 9736 w 10000"/>
                  <a:gd name="connsiteY19-1388" fmla="*/ 3602 h 10001"/>
                  <a:gd name="connsiteX20-1389" fmla="*/ 10000 w 10000"/>
                  <a:gd name="connsiteY20-1390" fmla="*/ 3626 h 10001"/>
                  <a:gd name="connsiteX21-1391" fmla="*/ 8591 w 10000"/>
                  <a:gd name="connsiteY21-1392" fmla="*/ 2045 h 10001"/>
                  <a:gd name="connsiteX22-1393" fmla="*/ 7093 w 10000"/>
                  <a:gd name="connsiteY22-1394" fmla="*/ 1 h 10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Lst>
                <a:rect l="l" t="t" r="r" b="b"/>
                <a:pathLst>
                  <a:path w="10000" h="10001">
                    <a:moveTo>
                      <a:pt x="7093" y="1"/>
                    </a:moveTo>
                    <a:cubicBezTo>
                      <a:pt x="6420" y="-37"/>
                      <a:pt x="5549" y="2664"/>
                      <a:pt x="5319" y="3240"/>
                    </a:cubicBezTo>
                    <a:cubicBezTo>
                      <a:pt x="5089" y="3816"/>
                      <a:pt x="4615" y="5270"/>
                      <a:pt x="4198" y="5128"/>
                    </a:cubicBezTo>
                    <a:cubicBezTo>
                      <a:pt x="3870" y="5128"/>
                      <a:pt x="3305" y="3199"/>
                      <a:pt x="2936" y="2458"/>
                    </a:cubicBezTo>
                    <a:cubicBezTo>
                      <a:pt x="2567" y="1717"/>
                      <a:pt x="2267" y="682"/>
                      <a:pt x="1985" y="682"/>
                    </a:cubicBezTo>
                    <a:lnTo>
                      <a:pt x="1914" y="682"/>
                    </a:lnTo>
                    <a:cubicBezTo>
                      <a:pt x="1591" y="707"/>
                      <a:pt x="1286" y="1096"/>
                      <a:pt x="769" y="2507"/>
                    </a:cubicBezTo>
                    <a:cubicBezTo>
                      <a:pt x="388" y="3529"/>
                      <a:pt x="159" y="3675"/>
                      <a:pt x="59" y="3675"/>
                    </a:cubicBezTo>
                    <a:cubicBezTo>
                      <a:pt x="18" y="3675"/>
                      <a:pt x="0" y="3651"/>
                      <a:pt x="0" y="3651"/>
                    </a:cubicBezTo>
                    <a:cubicBezTo>
                      <a:pt x="2" y="4799"/>
                      <a:pt x="3" y="5947"/>
                      <a:pt x="5" y="7095"/>
                    </a:cubicBezTo>
                    <a:cubicBezTo>
                      <a:pt x="404" y="7078"/>
                      <a:pt x="652" y="7519"/>
                      <a:pt x="1016" y="8784"/>
                    </a:cubicBezTo>
                    <a:cubicBezTo>
                      <a:pt x="1251" y="9612"/>
                      <a:pt x="1580" y="10001"/>
                      <a:pt x="1879" y="10001"/>
                    </a:cubicBezTo>
                    <a:cubicBezTo>
                      <a:pt x="2032" y="10001"/>
                      <a:pt x="2179" y="9904"/>
                      <a:pt x="2302" y="9685"/>
                    </a:cubicBezTo>
                    <a:cubicBezTo>
                      <a:pt x="2660" y="9076"/>
                      <a:pt x="3130" y="7621"/>
                      <a:pt x="3441" y="7008"/>
                    </a:cubicBezTo>
                    <a:cubicBezTo>
                      <a:pt x="3752" y="6395"/>
                      <a:pt x="4142" y="5778"/>
                      <a:pt x="4598" y="5694"/>
                    </a:cubicBezTo>
                    <a:cubicBezTo>
                      <a:pt x="5054" y="5610"/>
                      <a:pt x="5250" y="5919"/>
                      <a:pt x="5590" y="6449"/>
                    </a:cubicBezTo>
                    <a:cubicBezTo>
                      <a:pt x="5930" y="6979"/>
                      <a:pt x="6400" y="7458"/>
                      <a:pt x="6787" y="7308"/>
                    </a:cubicBezTo>
                    <a:cubicBezTo>
                      <a:pt x="7174" y="7158"/>
                      <a:pt x="7552" y="6191"/>
                      <a:pt x="7912" y="5548"/>
                    </a:cubicBezTo>
                    <a:cubicBezTo>
                      <a:pt x="8272" y="4905"/>
                      <a:pt x="8497" y="4332"/>
                      <a:pt x="8949" y="3918"/>
                    </a:cubicBezTo>
                    <a:cubicBezTo>
                      <a:pt x="9213" y="3651"/>
                      <a:pt x="9518" y="3602"/>
                      <a:pt x="9736" y="3602"/>
                    </a:cubicBezTo>
                    <a:cubicBezTo>
                      <a:pt x="9894" y="3602"/>
                      <a:pt x="10000" y="3626"/>
                      <a:pt x="10000" y="3626"/>
                    </a:cubicBezTo>
                    <a:cubicBezTo>
                      <a:pt x="9454" y="3432"/>
                      <a:pt x="9285" y="3164"/>
                      <a:pt x="8591" y="2045"/>
                    </a:cubicBezTo>
                    <a:cubicBezTo>
                      <a:pt x="7897" y="926"/>
                      <a:pt x="7766" y="39"/>
                      <a:pt x="7093" y="1"/>
                    </a:cubicBezTo>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grpSp>
        <p:nvGrpSpPr>
          <p:cNvPr id="73" name="组合 72"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a:off x="1321905" y="4035471"/>
            <a:ext cx="1191592" cy="1191590"/>
            <a:chOff x="5500205" y="1804504"/>
            <a:chExt cx="1191592" cy="1191590"/>
          </a:xfrm>
        </p:grpSpPr>
        <p:sp>
          <p:nvSpPr>
            <p:cNvPr id="26" name="矩形: 圆角 25"/>
            <p:cNvSpPr/>
            <p:nvPr/>
          </p:nvSpPr>
          <p:spPr>
            <a:xfrm>
              <a:off x="5500205" y="1804504"/>
              <a:ext cx="1191592" cy="1191590"/>
            </a:xfrm>
            <a:prstGeom prst="roundRect">
              <a:avLst>
                <a:gd name="adj" fmla="val 50000"/>
              </a:avLst>
            </a:prstGeom>
            <a:solidFill>
              <a:schemeClr val="bg1"/>
            </a:solidFill>
            <a:ln>
              <a:noFill/>
            </a:ln>
            <a:effectLst>
              <a:outerShdw blurRad="190500" dist="190500" dir="5400000" algn="t"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5" name="图形 347" descr="e7d195523061f1c074694c8bbf98be7b1e4b015d796375963FD28840057458461C7CA0DAD340D15583DEDFC2E3241C4F392EF3A8B4D067B40CF4F149DD7E51F346B0CAB1BCCF6DB2480C67273C6C9E4CD1515A37E9112CBAD2DF8E384BB3342EC329900331B281E1942F7A6E45AEBA2A6D4CAE8C6A87A650151C97A440852A31F1428B082C4AB8B7"/>
            <p:cNvSpPr/>
            <p:nvPr/>
          </p:nvSpPr>
          <p:spPr>
            <a:xfrm>
              <a:off x="5977283" y="2162864"/>
              <a:ext cx="237434" cy="474868"/>
            </a:xfrm>
            <a:custGeom>
              <a:avLst/>
              <a:gdLst>
                <a:gd name="connsiteX0" fmla="*/ 0 w 95250"/>
                <a:gd name="connsiteY0" fmla="*/ 0 h 190500"/>
                <a:gd name="connsiteX1" fmla="*/ 0 w 95250"/>
                <a:gd name="connsiteY1" fmla="*/ 104775 h 190500"/>
                <a:gd name="connsiteX2" fmla="*/ 28575 w 95250"/>
                <a:gd name="connsiteY2" fmla="*/ 104775 h 190500"/>
                <a:gd name="connsiteX3" fmla="*/ 28575 w 95250"/>
                <a:gd name="connsiteY3" fmla="*/ 190500 h 190500"/>
                <a:gd name="connsiteX4" fmla="*/ 95250 w 95250"/>
                <a:gd name="connsiteY4" fmla="*/ 76200 h 190500"/>
                <a:gd name="connsiteX5" fmla="*/ 57150 w 95250"/>
                <a:gd name="connsiteY5" fmla="*/ 76200 h 190500"/>
                <a:gd name="connsiteX6" fmla="*/ 95250 w 95250"/>
                <a:gd name="connsiteY6" fmla="*/ 0 h 190500"/>
                <a:gd name="connsiteX7" fmla="*/ 0 w 95250"/>
                <a:gd name="connsiteY7" fmla="*/ 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250" h="190500">
                  <a:moveTo>
                    <a:pt x="0" y="0"/>
                  </a:moveTo>
                  <a:lnTo>
                    <a:pt x="0" y="104775"/>
                  </a:lnTo>
                  <a:lnTo>
                    <a:pt x="28575" y="104775"/>
                  </a:lnTo>
                  <a:lnTo>
                    <a:pt x="28575" y="190500"/>
                  </a:lnTo>
                  <a:lnTo>
                    <a:pt x="95250" y="76200"/>
                  </a:lnTo>
                  <a:lnTo>
                    <a:pt x="57150" y="76200"/>
                  </a:lnTo>
                  <a:lnTo>
                    <a:pt x="95250" y="0"/>
                  </a:lnTo>
                  <a:lnTo>
                    <a:pt x="0" y="0"/>
                  </a:lnTo>
                  <a:close/>
                </a:path>
              </a:pathLst>
            </a:custGeom>
            <a:gradFill>
              <a:gsLst>
                <a:gs pos="0">
                  <a:schemeClr val="accent2"/>
                </a:gs>
                <a:gs pos="100000">
                  <a:schemeClr val="accent1"/>
                </a:gs>
              </a:gsLst>
              <a:lin ang="5400000" scaled="1"/>
            </a:gradFill>
            <a:ln w="9525" cap="flat">
              <a:noFill/>
              <a:prstDash val="solid"/>
              <a:miter/>
            </a:ln>
            <a:effectLst>
              <a:outerShdw blurRad="203200" dist="254000" dir="5400000" algn="t" rotWithShape="0">
                <a:schemeClr val="accent2">
                  <a:alpha val="20000"/>
                </a:scheme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1" name="文本框 2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2870200" y="4204970"/>
            <a:ext cx="7178675" cy="7067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rPr>
              <a:t>APPLE</a:t>
            </a:r>
            <a:r>
              <a:rPr kumimoji="0" lang="zh-CN" altLang="en-US" sz="4000" b="1" i="0" u="none" strike="noStrike" kern="1200" cap="none" spc="0" normalizeH="0" baseline="0"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rPr>
              <a:t>公司股票的时间序列分析</a:t>
            </a:r>
          </a:p>
        </p:txBody>
      </p:sp>
      <p:sp>
        <p:nvSpPr>
          <p:cNvPr id="22" name="TextBox 1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2870200" y="4738022"/>
            <a:ext cx="5219700" cy="344903"/>
          </a:xfrm>
          <a:prstGeom prst="rect">
            <a:avLst/>
          </a:prstGeom>
          <a:noFill/>
        </p:spPr>
        <p:txBody>
          <a:bodyPr wrap="square" rtlCol="0">
            <a:spAutoFit/>
          </a:bodyPr>
          <a:lstStyle/>
          <a:p>
            <a:pPr marL="0" marR="0" lvl="0" indent="0" algn="dist"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latin typeface="苹方 常规" panose="020B0300000000000000" pitchFamily="34" charset="-122"/>
                <a:ea typeface="苹方 常规" panose="020B0300000000000000" pitchFamily="34" charset="-122"/>
                <a:cs typeface="+mn-cs"/>
              </a:rPr>
              <a:t>Presenter </a:t>
            </a:r>
            <a:r>
              <a:rPr kumimoji="0" lang="en-US" altLang="zh-CN" sz="1200" b="0" i="0" u="none" strike="noStrike" kern="1200" cap="none" spc="0" normalizeH="0" baseline="0" noProof="0" dirty="0">
                <a:ln>
                  <a:noFill/>
                </a:ln>
                <a:solidFill>
                  <a:prstClr val="white">
                    <a:lumMod val="50000"/>
                  </a:prstClr>
                </a:solidFill>
                <a:effectLst/>
                <a:uLnTx/>
                <a:uFillTx/>
                <a:latin typeface="苹方 粗体" panose="020B0600000000000000" pitchFamily="34" charset="-122"/>
                <a:ea typeface="苹方 粗体" panose="020B0600000000000000" pitchFamily="34" charset="-122"/>
                <a:cs typeface="+mn-cs"/>
              </a:rPr>
              <a:t>bigchin </a:t>
            </a:r>
            <a:r>
              <a:rPr kumimoji="0" lang="en-US" altLang="zh-CN" sz="1200" b="0" i="0" u="none" strike="noStrike" kern="1200" cap="none" spc="0" normalizeH="0" baseline="0" noProof="0" dirty="0">
                <a:ln>
                  <a:noFill/>
                </a:ln>
                <a:solidFill>
                  <a:prstClr val="white">
                    <a:lumMod val="50000"/>
                  </a:prstClr>
                </a:solidFill>
                <a:effectLst/>
                <a:uLnTx/>
                <a:uFillTx/>
                <a:latin typeface="苹方 常规" panose="020B0300000000000000" pitchFamily="34" charset="-122"/>
                <a:ea typeface="苹方 常规" panose="020B0300000000000000" pitchFamily="34" charset="-122"/>
                <a:cs typeface="+mn-cs"/>
              </a:rPr>
              <a:t>Project Manager, @Your Inc.</a:t>
            </a:r>
          </a:p>
        </p:txBody>
      </p:sp>
      <p:sp>
        <p:nvSpPr>
          <p:cNvPr id="5"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0-#ppt_w/2"/>
                                          </p:val>
                                        </p:tav>
                                        <p:tav tm="100000">
                                          <p:val>
                                            <p:strVal val="#ppt_x"/>
                                          </p:val>
                                        </p:tav>
                                      </p:tavLst>
                                    </p:anim>
                                    <p:anim calcmode="lin" valueType="num">
                                      <p:cBhvr additive="base">
                                        <p:cTn id="8" dur="20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2000" fill="hold"/>
                                        <p:tgtEl>
                                          <p:spTgt spid="73"/>
                                        </p:tgtEl>
                                        <p:attrNameLst>
                                          <p:attrName>ppt_x</p:attrName>
                                        </p:attrNameLst>
                                      </p:cBhvr>
                                      <p:tavLst>
                                        <p:tav tm="0">
                                          <p:val>
                                            <p:strVal val="0-#ppt_w/2"/>
                                          </p:val>
                                        </p:tav>
                                        <p:tav tm="100000">
                                          <p:val>
                                            <p:strVal val="#ppt_x"/>
                                          </p:val>
                                        </p:tav>
                                      </p:tavLst>
                                    </p:anim>
                                    <p:anim calcmode="lin" valueType="num">
                                      <p:cBhvr additive="base">
                                        <p:cTn id="12" dur="2000" fill="hold"/>
                                        <p:tgtEl>
                                          <p:spTgt spid="7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2000" fill="hold"/>
                                        <p:tgtEl>
                                          <p:spTgt spid="21"/>
                                        </p:tgtEl>
                                        <p:attrNameLst>
                                          <p:attrName>ppt_x</p:attrName>
                                        </p:attrNameLst>
                                      </p:cBhvr>
                                      <p:tavLst>
                                        <p:tav tm="0">
                                          <p:val>
                                            <p:strVal val="1+#ppt_w/2"/>
                                          </p:val>
                                        </p:tav>
                                        <p:tav tm="100000">
                                          <p:val>
                                            <p:strVal val="#ppt_x"/>
                                          </p:val>
                                        </p:tav>
                                      </p:tavLst>
                                    </p:anim>
                                    <p:anim calcmode="lin" valueType="num">
                                      <p:cBhvr additive="base">
                                        <p:cTn id="16" dur="20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2000" fill="hold"/>
                                        <p:tgtEl>
                                          <p:spTgt spid="22"/>
                                        </p:tgtEl>
                                        <p:attrNameLst>
                                          <p:attrName>ppt_x</p:attrName>
                                        </p:attrNameLst>
                                      </p:cBhvr>
                                      <p:tavLst>
                                        <p:tav tm="0">
                                          <p:val>
                                            <p:strVal val="1+#ppt_w/2"/>
                                          </p:val>
                                        </p:tav>
                                        <p:tav tm="100000">
                                          <p:val>
                                            <p:strVal val="#ppt_x"/>
                                          </p:val>
                                        </p:tav>
                                      </p:tavLst>
                                    </p:anim>
                                    <p:anim calcmode="lin" valueType="num">
                                      <p:cBhvr additive="base">
                                        <p:cTn id="20" dur="2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482600" y="334645"/>
            <a:ext cx="792353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模型建立</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尝试对可能的</a:t>
            </a:r>
            <a:r>
              <a:rPr 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模型拟合</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t>
            </a:r>
            <a:r>
              <a:rPr 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检验</a:t>
            </a:r>
            <a:endParaRPr kumimoji="0" lang="zh-CN"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grpSp>
        <p:nvGrpSpPr>
          <p:cNvPr id="5" name="组合 4"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a:off x="623570" y="1223645"/>
            <a:ext cx="10885170" cy="4825365"/>
            <a:chOff x="623887" y="2491318"/>
            <a:chExt cx="3497546" cy="3155949"/>
          </a:xfrm>
        </p:grpSpPr>
        <p:sp>
          <p:nvSpPr>
            <p:cNvPr id="2" name="矩形: 圆角 1"/>
            <p:cNvSpPr/>
            <p:nvPr/>
          </p:nvSpPr>
          <p:spPr>
            <a:xfrm>
              <a:off x="623887" y="2491318"/>
              <a:ext cx="3497546" cy="3155949"/>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Call:</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arima(x = differenced_data, order = c(1, 0, 0), method = "ML")</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Coefficients:</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         ar1  intercept</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      0.0214     0.0757</a:t>
              </a: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s.e.  0.0136     0.0288</a:t>
              </a: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rPr>
                <a:t>sigma^2 estimated as 4.359:  log likelihood = -11790.47,  aic = 23586.94</a:t>
              </a:r>
            </a:p>
          </p:txBody>
        </p:sp>
        <p:sp>
          <p:nvSpPr>
            <p:cNvPr id="3" name="矩形: 圆角 2"/>
            <p:cNvSpPr/>
            <p:nvPr/>
          </p:nvSpPr>
          <p:spPr>
            <a:xfrm>
              <a:off x="623887" y="5580668"/>
              <a:ext cx="3497546" cy="62083"/>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pic>
        <p:nvPicPr>
          <p:cNvPr id="23" name="图片 22"/>
          <p:cNvPicPr>
            <a:picLocks noChangeAspect="1"/>
          </p:cNvPicPr>
          <p:nvPr/>
        </p:nvPicPr>
        <p:blipFill>
          <a:blip r:embed="rId2"/>
          <a:srcRect l="5294" r="3934"/>
          <a:stretch>
            <a:fillRect/>
          </a:stretch>
        </p:blipFill>
        <p:spPr>
          <a:xfrm>
            <a:off x="913130" y="1223645"/>
            <a:ext cx="4703445" cy="3409950"/>
          </a:xfrm>
          <a:prstGeom prst="rect">
            <a:avLst/>
          </a:prstGeom>
        </p:spPr>
      </p:pic>
      <p:pic>
        <p:nvPicPr>
          <p:cNvPr id="24" name="图片 23"/>
          <p:cNvPicPr>
            <a:picLocks noChangeAspect="1"/>
          </p:cNvPicPr>
          <p:nvPr/>
        </p:nvPicPr>
        <p:blipFill>
          <a:blip r:embed="rId3"/>
          <a:srcRect l="3339" t="1602" r="2932"/>
          <a:stretch>
            <a:fillRect/>
          </a:stretch>
        </p:blipFill>
        <p:spPr>
          <a:xfrm>
            <a:off x="5876290" y="1240790"/>
            <a:ext cx="5419090" cy="3392805"/>
          </a:xfrm>
          <a:prstGeom prst="rect">
            <a:avLst/>
          </a:prstGeom>
        </p:spPr>
      </p:pic>
      <p:sp>
        <p:nvSpPr>
          <p:cNvPr id="27" name="文本框 26"/>
          <p:cNvSpPr txBox="1"/>
          <p:nvPr/>
        </p:nvSpPr>
        <p:spPr>
          <a:xfrm>
            <a:off x="1192530" y="4753610"/>
            <a:ext cx="9747250" cy="922020"/>
          </a:xfrm>
          <a:prstGeom prst="rect">
            <a:avLst/>
          </a:prstGeom>
          <a:noFill/>
        </p:spPr>
        <p:txBody>
          <a:bodyPr wrap="square" rtlCol="0" anchor="t">
            <a:spAutoFit/>
          </a:bodyPr>
          <a:lstStyle/>
          <a:p>
            <a:r>
              <a:rPr lang="en-US" altLang="zh-CN" dirty="0">
                <a:latin typeface="宋体" panose="02010600030101010101" pitchFamily="2" charset="-122"/>
                <a:ea typeface="宋体" panose="02010600030101010101" pitchFamily="2" charset="-122"/>
                <a:cs typeface="宋体" panose="02010600030101010101" pitchFamily="2" charset="-122"/>
              </a:rPr>
              <a:t>  </a:t>
            </a:r>
            <a:r>
              <a:rPr lang="en-US" altLang="zh-CN" b="1" dirty="0">
                <a:latin typeface="Times New Roman" panose="02020603050405020304" charset="0"/>
                <a:ea typeface="宋体" panose="02010600030101010101" pitchFamily="2" charset="-122"/>
                <a:cs typeface="Times New Roman" panose="02020603050405020304" charset="0"/>
              </a:rPr>
              <a:t>  ARIMA(1,0,2)</a:t>
            </a:r>
            <a:r>
              <a:rPr lang="en-US" altLang="zh-CN" dirty="0" err="1">
                <a:latin typeface="Times New Roman" panose="02020603050405020304" charset="0"/>
                <a:ea typeface="宋体" panose="02010600030101010101" pitchFamily="2" charset="-122"/>
                <a:cs typeface="Times New Roman" panose="02020603050405020304" charset="0"/>
              </a:rPr>
              <a:t>相对于</a:t>
            </a:r>
            <a:r>
              <a:rPr lang="en-US" altLang="zh-CN" b="1" dirty="0" err="1">
                <a:latin typeface="Times New Roman" panose="02020603050405020304" charset="0"/>
                <a:ea typeface="宋体" panose="02010600030101010101" pitchFamily="2" charset="-122"/>
                <a:cs typeface="Times New Roman" panose="02020603050405020304" charset="0"/>
              </a:rPr>
              <a:t>ARIMA</a:t>
            </a:r>
            <a:r>
              <a:rPr lang="en-US" altLang="zh-CN" b="1" dirty="0">
                <a:latin typeface="Times New Roman" panose="02020603050405020304" charset="0"/>
                <a:ea typeface="宋体" panose="02010600030101010101" pitchFamily="2" charset="-122"/>
                <a:cs typeface="Times New Roman" panose="02020603050405020304" charset="0"/>
              </a:rPr>
              <a:t>(2,0,2)</a:t>
            </a:r>
            <a:r>
              <a:rPr lang="en-US" altLang="zh-CN" dirty="0" err="1">
                <a:latin typeface="宋体" panose="02010600030101010101" pitchFamily="2" charset="-122"/>
                <a:ea typeface="宋体" panose="02010600030101010101" pitchFamily="2" charset="-122"/>
                <a:cs typeface="宋体" panose="02010600030101010101" pitchFamily="2" charset="-122"/>
              </a:rPr>
              <a:t>在</a:t>
            </a:r>
            <a:r>
              <a:rPr lang="en-US" altLang="zh-CN" dirty="0" err="1">
                <a:latin typeface="Times New Roman" panose="02020603050405020304" charset="0"/>
                <a:ea typeface="宋体" panose="02010600030101010101" pitchFamily="2" charset="-122"/>
                <a:cs typeface="Times New Roman" panose="02020603050405020304" charset="0"/>
              </a:rPr>
              <a:t>AIC</a:t>
            </a:r>
            <a:r>
              <a:rPr lang="en-US" altLang="zh-CN" dirty="0" err="1">
                <a:latin typeface="宋体" panose="02010600030101010101" pitchFamily="2" charset="-122"/>
                <a:ea typeface="宋体" panose="02010600030101010101" pitchFamily="2" charset="-122"/>
                <a:cs typeface="宋体" panose="02010600030101010101" pitchFamily="2" charset="-122"/>
              </a:rPr>
              <a:t>准则下表现更好</a:t>
            </a:r>
            <a:r>
              <a:rPr lang="en-US" altLang="zh-CN" dirty="0">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此外它也更加简洁，</a:t>
            </a:r>
            <a:r>
              <a:rPr lang="en-US" altLang="zh-CN">
                <a:latin typeface="宋体" panose="02010600030101010101" pitchFamily="2" charset="-122"/>
                <a:ea typeface="宋体" panose="02010600030101010101" pitchFamily="2" charset="-122"/>
                <a:cs typeface="宋体" panose="02010600030101010101" pitchFamily="2" charset="-122"/>
              </a:rPr>
              <a:t>说明它能够更好地拟合训练数据</a:t>
            </a:r>
            <a:r>
              <a:rPr lang="en-US" altLang="zh-CN" dirty="0">
                <a:latin typeface="宋体" panose="02010600030101010101" pitchFamily="2" charset="-122"/>
                <a:ea typeface="宋体" panose="02010600030101010101" pitchFamily="2" charset="-122"/>
                <a:cs typeface="宋体" panose="02010600030101010101" pitchFamily="2" charset="-122"/>
              </a:rPr>
              <a:t>，并且前者在模型复杂度更低的情况下取得了更好的表现。因此，在这两个模型中，第一个模型更具有解释力和预测能力。故选择第一个模型进行最后的预测。</a:t>
            </a: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482600" y="334645"/>
            <a:ext cx="857059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模型建立</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t>
            </a:r>
            <a:r>
              <a:rPr 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模型参数显著性检验</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白噪声检验</a:t>
            </a:r>
            <a:endParaRPr kumimoji="0" lang="zh-CN" altLang="en-US"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grpSp>
        <p:nvGrpSpPr>
          <p:cNvPr id="28" name="组合 27"/>
          <p:cNvGrpSpPr/>
          <p:nvPr/>
        </p:nvGrpSpPr>
        <p:grpSpPr>
          <a:xfrm>
            <a:off x="906145" y="1079500"/>
            <a:ext cx="10307320" cy="5046345"/>
            <a:chOff x="1427" y="2064"/>
            <a:chExt cx="16232" cy="7281"/>
          </a:xfrm>
        </p:grpSpPr>
        <p:grpSp>
          <p:nvGrpSpPr>
            <p:cNvPr id="14" name="组合 13"/>
            <p:cNvGrpSpPr/>
            <p:nvPr>
              <p:custDataLst>
                <p:tags r:id="rId4"/>
              </p:custDataLst>
            </p:nvPr>
          </p:nvGrpSpPr>
          <p:grpSpPr>
            <a:xfrm>
              <a:off x="1427" y="2064"/>
              <a:ext cx="16232" cy="7281"/>
              <a:chOff x="6846" y="2064"/>
              <a:chExt cx="8182" cy="7281"/>
            </a:xfrm>
          </p:grpSpPr>
          <p:grpSp>
            <p:nvGrpSpPr>
              <p:cNvPr id="6" name="组合 5"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a:off x="6846" y="2064"/>
                <a:ext cx="8182" cy="7281"/>
                <a:chOff x="4347226" y="2491318"/>
                <a:chExt cx="5195586" cy="3155949"/>
              </a:xfrm>
            </p:grpSpPr>
            <p:sp>
              <p:nvSpPr>
                <p:cNvPr id="7" name="矩形: 圆角 6"/>
                <p:cNvSpPr/>
                <p:nvPr>
                  <p:custDataLst>
                    <p:tags r:id="rId9"/>
                  </p:custDataLst>
                </p:nvPr>
              </p:nvSpPr>
              <p:spPr>
                <a:xfrm>
                  <a:off x="4347226" y="2491318"/>
                  <a:ext cx="5195586" cy="3155949"/>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圆角 7"/>
                <p:cNvSpPr/>
                <p:nvPr>
                  <p:custDataLst>
                    <p:tags r:id="rId10"/>
                  </p:custDataLst>
                </p:nvPr>
              </p:nvSpPr>
              <p:spPr>
                <a:xfrm>
                  <a:off x="4347226" y="5565459"/>
                  <a:ext cx="5195586" cy="81808"/>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文本框 16"/>
              <p:cNvSpPr txBox="1"/>
              <p:nvPr>
                <p:custDataLst>
                  <p:tags r:id="rId8"/>
                </p:custDataLst>
              </p:nvPr>
            </p:nvSpPr>
            <p:spPr>
              <a:xfrm>
                <a:off x="7140" y="2321"/>
                <a:ext cx="3541" cy="575"/>
              </a:xfrm>
              <a:prstGeom prst="rect">
                <a:avLst/>
              </a:prstGeom>
              <a:noFill/>
            </p:spPr>
            <p:txBody>
              <a:bodyPr wrap="square" rtlCol="0" anchor="t">
                <a:spAutoFit/>
              </a:bodyPr>
              <a:lstStyle/>
              <a:p>
                <a:r>
                  <a:rPr lang="zh-CN" altLang="en-US" sz="2000" b="1">
                    <a:latin typeface="宋体" panose="02010600030101010101" pitchFamily="2" charset="-122"/>
                    <a:ea typeface="宋体" panose="02010600030101010101" pitchFamily="2" charset="-122"/>
                  </a:rPr>
                  <a:t>参数的显著性检验</a:t>
                </a:r>
              </a:p>
            </p:txBody>
          </p:sp>
        </p:grpSp>
        <p:grpSp>
          <p:nvGrpSpPr>
            <p:cNvPr id="26" name="组合 25"/>
            <p:cNvGrpSpPr/>
            <p:nvPr/>
          </p:nvGrpSpPr>
          <p:grpSpPr>
            <a:xfrm>
              <a:off x="3092" y="3046"/>
              <a:ext cx="12901" cy="1330"/>
              <a:chOff x="3092" y="3046"/>
              <a:chExt cx="12901" cy="1330"/>
            </a:xfrm>
          </p:grpSpPr>
          <p:sp>
            <p:nvSpPr>
              <p:cNvPr id="21" name="文本框 20"/>
              <p:cNvSpPr txBox="1"/>
              <p:nvPr>
                <p:custDataLst>
                  <p:tags r:id="rId5"/>
                </p:custDataLst>
              </p:nvPr>
            </p:nvSpPr>
            <p:spPr>
              <a:xfrm>
                <a:off x="3092" y="3046"/>
                <a:ext cx="3639" cy="133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 AR(1)</a:t>
                </a:r>
                <a:r>
                  <a:rPr lang="zh-CN" altLang="en-US">
                    <a:latin typeface="Times New Roman" panose="02020603050405020304" charset="0"/>
                    <a:cs typeface="Times New Roman" panose="02020603050405020304" charset="0"/>
                  </a:rPr>
                  <a:t>参数</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t=-0.7827/0.1405</a:t>
                </a:r>
              </a:p>
              <a:p>
                <a:r>
                  <a:rPr lang="en-US" altLang="zh-CN">
                    <a:latin typeface="Times New Roman" panose="02020603050405020304" charset="0"/>
                    <a:cs typeface="Times New Roman" panose="02020603050405020304" charset="0"/>
                  </a:rPr>
                  <a:t>   =-5.57</a:t>
                </a:r>
              </a:p>
            </p:txBody>
          </p:sp>
          <p:sp>
            <p:nvSpPr>
              <p:cNvPr id="24" name="文本框 23"/>
              <p:cNvSpPr txBox="1"/>
              <p:nvPr>
                <p:custDataLst>
                  <p:tags r:id="rId6"/>
                </p:custDataLst>
              </p:nvPr>
            </p:nvSpPr>
            <p:spPr>
              <a:xfrm>
                <a:off x="7723" y="3046"/>
                <a:ext cx="3639" cy="133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sym typeface="+mn-ea"/>
                  </a:rPr>
                  <a:t>- MA(1)</a:t>
                </a:r>
                <a:r>
                  <a:rPr lang="zh-CN" altLang="en-US">
                    <a:latin typeface="Times New Roman" panose="02020603050405020304" charset="0"/>
                    <a:cs typeface="Times New Roman" panose="02020603050405020304" charset="0"/>
                    <a:sym typeface="+mn-ea"/>
                  </a:rPr>
                  <a:t>参数</a:t>
                </a:r>
              </a:p>
              <a:p>
                <a:r>
                  <a:rPr lang="en-US" altLang="zh-CN">
                    <a:latin typeface="Times New Roman" panose="02020603050405020304" charset="0"/>
                    <a:cs typeface="Times New Roman" panose="02020603050405020304" charset="0"/>
                    <a:sym typeface="+mn-ea"/>
                  </a:rPr>
                  <a:t>t=-0.8069/0.1400</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   =5.76</a:t>
                </a:r>
                <a:endParaRPr lang="en-US" altLang="zh-CN">
                  <a:latin typeface="Times New Roman" panose="02020603050405020304" charset="0"/>
                  <a:cs typeface="Times New Roman" panose="02020603050405020304" charset="0"/>
                </a:endParaRPr>
              </a:p>
            </p:txBody>
          </p:sp>
          <p:sp>
            <p:nvSpPr>
              <p:cNvPr id="25" name="文本框 24"/>
              <p:cNvSpPr txBox="1"/>
              <p:nvPr>
                <p:custDataLst>
                  <p:tags r:id="rId7"/>
                </p:custDataLst>
              </p:nvPr>
            </p:nvSpPr>
            <p:spPr>
              <a:xfrm>
                <a:off x="12354" y="3046"/>
                <a:ext cx="3639" cy="133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sym typeface="+mn-ea"/>
                  </a:rPr>
                  <a:t>- MA(2)</a:t>
                </a:r>
                <a:r>
                  <a:rPr lang="zh-CN" altLang="en-US">
                    <a:latin typeface="Times New Roman" panose="02020603050405020304" charset="0"/>
                    <a:cs typeface="Times New Roman" panose="02020603050405020304" charset="0"/>
                    <a:sym typeface="+mn-ea"/>
                  </a:rPr>
                  <a:t>参数</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t=0.0562/0.0157</a:t>
                </a:r>
              </a:p>
              <a:p>
                <a:r>
                  <a:rPr lang="en-US" altLang="zh-CN">
                    <a:latin typeface="Times New Roman" panose="02020603050405020304" charset="0"/>
                    <a:cs typeface="Times New Roman" panose="02020603050405020304" charset="0"/>
                  </a:rPr>
                  <a:t>   =3.58</a:t>
                </a:r>
              </a:p>
            </p:txBody>
          </p:sp>
        </p:grpSp>
        <p:sp>
          <p:nvSpPr>
            <p:cNvPr id="27" name="文本框 26"/>
            <p:cNvSpPr txBox="1"/>
            <p:nvPr/>
          </p:nvSpPr>
          <p:spPr>
            <a:xfrm>
              <a:off x="2010" y="4375"/>
              <a:ext cx="15350" cy="1330"/>
            </a:xfrm>
            <a:prstGeom prst="rect">
              <a:avLst/>
            </a:prstGeom>
            <a:noFill/>
          </p:spPr>
          <p:txBody>
            <a:bodyPr wrap="square" rtlCol="0" anchor="t">
              <a:spAutoFit/>
            </a:bodyPr>
            <a:lstStyle/>
            <a:p>
              <a:r>
                <a:rPr lang="en-US" altLang="zh-CN">
                  <a:latin typeface="宋体" panose="02010600030101010101" pitchFamily="2" charset="-122"/>
                  <a:ea typeface="宋体" panose="02010600030101010101" pitchFamily="2" charset="-122"/>
                  <a:cs typeface="宋体" panose="02010600030101010101" pitchFamily="2" charset="-122"/>
                </a:rPr>
                <a:t>    用估计出的系数除以其的标准差 (s.e.) 得到的商与T 统计量 5% 临界值 1.96 比较，商的绝对值大于 1.96, 则拒绝原假设, 认为系数显著的不为 0, 否则认为系数不显著。系数不显著的可以去掉。</a:t>
              </a:r>
            </a:p>
          </p:txBody>
        </p:sp>
      </p:grpSp>
      <p:sp>
        <p:nvSpPr>
          <p:cNvPr id="29" name="文本框 28"/>
          <p:cNvSpPr txBox="1"/>
          <p:nvPr>
            <p:custDataLst>
              <p:tags r:id="rId1"/>
            </p:custDataLst>
          </p:nvPr>
        </p:nvSpPr>
        <p:spPr>
          <a:xfrm>
            <a:off x="1276508" y="3837305"/>
            <a:ext cx="4460737" cy="706755"/>
          </a:xfrm>
          <a:prstGeom prst="rect">
            <a:avLst/>
          </a:prstGeom>
          <a:noFill/>
        </p:spPr>
        <p:txBody>
          <a:bodyPr wrap="square" rtlCol="0" anchor="t">
            <a:spAutoFit/>
          </a:bodyPr>
          <a:lstStyle/>
          <a:p>
            <a:r>
              <a:rPr lang="zh-CN" altLang="en-US" sz="2000" b="1">
                <a:latin typeface="宋体" panose="02010600030101010101" pitchFamily="2" charset="-122"/>
                <a:ea typeface="宋体" panose="02010600030101010101" pitchFamily="2" charset="-122"/>
                <a:sym typeface="+mn-ea"/>
              </a:rPr>
              <a:t>参数的白噪声检验</a:t>
            </a:r>
            <a:r>
              <a:rPr lang="zh-CN" altLang="en-US" sz="2000">
                <a:latin typeface="Times New Roman" panose="02020603050405020304" charset="0"/>
                <a:cs typeface="Times New Roman" panose="02020603050405020304" charset="0"/>
                <a:sym typeface="+mn-ea"/>
              </a:rPr>
              <a:t>Box-Ljung test</a:t>
            </a:r>
            <a:endParaRPr lang="zh-CN" altLang="en-US" sz="2000">
              <a:latin typeface="Times New Roman" panose="02020603050405020304" charset="0"/>
              <a:cs typeface="Times New Roman" panose="02020603050405020304" charset="0"/>
            </a:endParaRPr>
          </a:p>
          <a:p>
            <a:endParaRPr lang="zh-CN" altLang="en-US" sz="2000" b="1">
              <a:latin typeface="宋体" panose="02010600030101010101" pitchFamily="2" charset="-122"/>
              <a:ea typeface="宋体" panose="02010600030101010101" pitchFamily="2" charset="-122"/>
            </a:endParaRPr>
          </a:p>
        </p:txBody>
      </p:sp>
      <p:sp>
        <p:nvSpPr>
          <p:cNvPr id="30" name="文本框 29"/>
          <p:cNvSpPr txBox="1"/>
          <p:nvPr>
            <p:custDataLst>
              <p:tags r:id="rId2"/>
            </p:custDataLst>
          </p:nvPr>
        </p:nvSpPr>
        <p:spPr>
          <a:xfrm>
            <a:off x="1642745" y="4356735"/>
            <a:ext cx="2952750" cy="1198880"/>
          </a:xfrm>
          <a:prstGeom prst="rect">
            <a:avLst/>
          </a:prstGeom>
          <a:noFill/>
        </p:spPr>
        <p:txBody>
          <a:bodyPr wrap="square" rtlCol="0" anchor="t">
            <a:spAutoFit/>
          </a:bodyPr>
          <a:lstStyle/>
          <a:p>
            <a:r>
              <a:rPr lang="zh-CN" altLang="en-US">
                <a:latin typeface="Times New Roman" panose="02020603050405020304" charset="0"/>
                <a:cs typeface="Times New Roman" panose="02020603050405020304" charset="0"/>
                <a:sym typeface="+mn-ea"/>
              </a:rPr>
              <a:t>data:  m021.report$residuals</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X-squared = 0.0027319, </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df = 1, </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a:t>
            </a:r>
            <a:r>
              <a:rPr lang="zh-CN" altLang="en-US">
                <a:latin typeface="Times New Roman" panose="02020603050405020304" charset="0"/>
                <a:cs typeface="Times New Roman" panose="02020603050405020304" charset="0"/>
                <a:sym typeface="+mn-ea"/>
              </a:rPr>
              <a:t>p-value = 0.9</a:t>
            </a:r>
            <a:r>
              <a:rPr lang="en-US" altLang="zh-CN">
                <a:latin typeface="Times New Roman" panose="02020603050405020304" charset="0"/>
                <a:cs typeface="Times New Roman" panose="02020603050405020304" charset="0"/>
                <a:sym typeface="+mn-ea"/>
              </a:rPr>
              <a:t>763</a:t>
            </a:r>
          </a:p>
        </p:txBody>
      </p:sp>
      <p:sp>
        <p:nvSpPr>
          <p:cNvPr id="35" name="文本框 34"/>
          <p:cNvSpPr txBox="1"/>
          <p:nvPr>
            <p:custDataLst>
              <p:tags r:id="rId3"/>
            </p:custDataLst>
          </p:nvPr>
        </p:nvSpPr>
        <p:spPr>
          <a:xfrm>
            <a:off x="5344795" y="4356735"/>
            <a:ext cx="5335270" cy="1198880"/>
          </a:xfrm>
          <a:prstGeom prst="rect">
            <a:avLst/>
          </a:prstGeom>
          <a:noFill/>
        </p:spPr>
        <p:txBody>
          <a:bodyPr wrap="square" rtlCol="0" anchor="t">
            <a:spAutoFit/>
          </a:bodyPr>
          <a:lstStyle/>
          <a:p>
            <a:r>
              <a:rPr lang="en-US" altLang="zh-CN">
                <a:latin typeface="宋体" panose="02010600030101010101" pitchFamily="2" charset="-122"/>
                <a:ea typeface="宋体" panose="02010600030101010101" pitchFamily="2" charset="-122"/>
                <a:cs typeface="宋体" panose="02010600030101010101" pitchFamily="2" charset="-122"/>
                <a:sym typeface="+mn-ea"/>
              </a:rPr>
              <a:t>    </a:t>
            </a:r>
            <a:r>
              <a:rPr lang="zh-CN" altLang="en-US">
                <a:latin typeface="宋体" panose="02010600030101010101" pitchFamily="2" charset="-122"/>
                <a:ea typeface="宋体" panose="02010600030101010101" pitchFamily="2" charset="-122"/>
                <a:cs typeface="宋体" panose="02010600030101010101" pitchFamily="2" charset="-122"/>
                <a:sym typeface="+mn-ea"/>
              </a:rPr>
              <a:t>利用 Ljung-Box 对一阶差分序列的残差进行白噪声检验。如果 p &lt; 0.05，拒绝原假设，说明原始序列存在相关性；如果 p ≥ 0.05，接受原假设，说明原始序列独立，纯随机，残差是白噪声。</a:t>
            </a: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368300" y="207010"/>
            <a:ext cx="596963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模型建立</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残差的</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ACF</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和</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PACF</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图</a:t>
            </a:r>
            <a:endParaRPr kumimoji="0" lang="zh-CN" altLang="en-US"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pic>
        <p:nvPicPr>
          <p:cNvPr id="3" name="图片 2" descr="残差的acf"/>
          <p:cNvPicPr/>
          <p:nvPr/>
        </p:nvPicPr>
        <p:blipFill>
          <a:blip r:embed="rId2"/>
          <a:stretch>
            <a:fillRect/>
          </a:stretch>
        </p:blipFill>
        <p:spPr>
          <a:xfrm>
            <a:off x="1596390" y="790575"/>
            <a:ext cx="9000000" cy="2880000"/>
          </a:xfrm>
          <a:prstGeom prst="rect">
            <a:avLst/>
          </a:prstGeom>
        </p:spPr>
      </p:pic>
      <p:pic>
        <p:nvPicPr>
          <p:cNvPr id="5" name="图片 4" descr="残差的pacf"/>
          <p:cNvPicPr/>
          <p:nvPr/>
        </p:nvPicPr>
        <p:blipFill>
          <a:blip r:embed="rId3"/>
          <a:stretch>
            <a:fillRect/>
          </a:stretch>
        </p:blipFill>
        <p:spPr>
          <a:xfrm>
            <a:off x="1596390" y="3670300"/>
            <a:ext cx="9000000" cy="28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368300" y="207010"/>
            <a:ext cx="596963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模型建立</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参数的正态性检验</a:t>
            </a:r>
            <a:endParaRPr kumimoji="0" lang="en-US" altLang="zh-CN" sz="3200" b="1" i="0" u="none" strike="noStrike" kern="1200" cap="none" spc="0" normalizeH="0" baseline="0"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1" name="图片 20" descr="14ab100f6bfd2ee4050a3e1bd97b7d2"/>
          <p:cNvPicPr/>
          <p:nvPr/>
        </p:nvPicPr>
        <p:blipFill>
          <a:blip r:embed="rId2"/>
          <a:stretch>
            <a:fillRect/>
          </a:stretch>
        </p:blipFill>
        <p:spPr>
          <a:xfrm>
            <a:off x="2783205" y="918210"/>
            <a:ext cx="6300000" cy="57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2B4FB52-E131-CA7D-B80F-F9481F763535}"/>
              </a:ext>
            </a:extLst>
          </p:cNvPr>
          <p:cNvPicPr>
            <a:picLocks noChangeAspect="1"/>
          </p:cNvPicPr>
          <p:nvPr/>
        </p:nvPicPr>
        <p:blipFill>
          <a:blip r:embed="rId3"/>
          <a:stretch>
            <a:fillRect/>
          </a:stretch>
        </p:blipFill>
        <p:spPr>
          <a:xfrm>
            <a:off x="1773555" y="834049"/>
            <a:ext cx="8625205" cy="4637952"/>
          </a:xfrm>
          <a:prstGeom prst="rect">
            <a:avLst/>
          </a:prstGeom>
        </p:spPr>
      </p:pic>
      <p:grpSp>
        <p:nvGrpSpPr>
          <p:cNvPr id="17" name="组合 16"/>
          <p:cNvGrpSpPr/>
          <p:nvPr/>
        </p:nvGrpSpPr>
        <p:grpSpPr>
          <a:xfrm>
            <a:off x="0" y="4618990"/>
            <a:ext cx="12192000" cy="2340918"/>
            <a:chOff x="0" y="5935"/>
            <a:chExt cx="19200" cy="5055"/>
          </a:xfrm>
        </p:grpSpPr>
        <p:sp>
          <p:nvSpPr>
            <p:cNvPr id="9" name="任意多边形: 形状 8"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p:nvPr/>
          </p:nvSpPr>
          <p:spPr>
            <a:xfrm>
              <a:off x="0" y="5935"/>
              <a:ext cx="19200" cy="4865"/>
            </a:xfrm>
            <a:custGeom>
              <a:avLst/>
              <a:gdLst>
                <a:gd name="connsiteX0" fmla="*/ 12192000 w 12192000"/>
                <a:gd name="connsiteY0" fmla="*/ 0 h 3089340"/>
                <a:gd name="connsiteX1" fmla="*/ 12192000 w 12192000"/>
                <a:gd name="connsiteY1" fmla="*/ 3089340 h 3089340"/>
                <a:gd name="connsiteX2" fmla="*/ 0 w 12192000"/>
                <a:gd name="connsiteY2" fmla="*/ 3089340 h 3089340"/>
                <a:gd name="connsiteX3" fmla="*/ 0 w 12192000"/>
                <a:gd name="connsiteY3" fmla="*/ 3068082 h 3089340"/>
                <a:gd name="connsiteX4" fmla="*/ 160635 w 12192000"/>
                <a:gd name="connsiteY4" fmla="*/ 3004642 h 3089340"/>
                <a:gd name="connsiteX5" fmla="*/ 2164080 w 12192000"/>
                <a:gd name="connsiteY5" fmla="*/ 2484820 h 3089340"/>
                <a:gd name="connsiteX6" fmla="*/ 3708401 w 12192000"/>
                <a:gd name="connsiteY6" fmla="*/ 2489900 h 3089340"/>
                <a:gd name="connsiteX7" fmla="*/ 5212080 w 12192000"/>
                <a:gd name="connsiteY7" fmla="*/ 1814260 h 3089340"/>
                <a:gd name="connsiteX8" fmla="*/ 6649720 w 12192000"/>
                <a:gd name="connsiteY8" fmla="*/ 2063180 h 3089340"/>
                <a:gd name="connsiteX9" fmla="*/ 8691880 w 12192000"/>
                <a:gd name="connsiteY9" fmla="*/ 884620 h 3089340"/>
                <a:gd name="connsiteX10" fmla="*/ 10185400 w 12192000"/>
                <a:gd name="connsiteY10" fmla="*/ 1026860 h 3089340"/>
                <a:gd name="connsiteX11" fmla="*/ 11988800 w 12192000"/>
                <a:gd name="connsiteY11" fmla="*/ 51500 h 3089340"/>
                <a:gd name="connsiteX12" fmla="*/ 12167438 w 12192000"/>
                <a:gd name="connsiteY12" fmla="*/ 2828 h 3089340"/>
                <a:gd name="connsiteX0-1" fmla="*/ 12192000 w 12192000"/>
                <a:gd name="connsiteY0-2" fmla="*/ 0 h 3089340"/>
                <a:gd name="connsiteX1-3" fmla="*/ 12192000 w 12192000"/>
                <a:gd name="connsiteY1-4" fmla="*/ 3089340 h 3089340"/>
                <a:gd name="connsiteX2-5" fmla="*/ 0 w 12192000"/>
                <a:gd name="connsiteY2-6" fmla="*/ 3089340 h 3089340"/>
                <a:gd name="connsiteX3-7" fmla="*/ 0 w 12192000"/>
                <a:gd name="connsiteY3-8" fmla="*/ 3068082 h 3089340"/>
                <a:gd name="connsiteX4-9" fmla="*/ 160635 w 12192000"/>
                <a:gd name="connsiteY4-10" fmla="*/ 3004642 h 3089340"/>
                <a:gd name="connsiteX5-11" fmla="*/ 1662430 w 12192000"/>
                <a:gd name="connsiteY5-12" fmla="*/ 2554670 h 3089340"/>
                <a:gd name="connsiteX6-13" fmla="*/ 3708401 w 12192000"/>
                <a:gd name="connsiteY6-14" fmla="*/ 2489900 h 3089340"/>
                <a:gd name="connsiteX7-15" fmla="*/ 5212080 w 12192000"/>
                <a:gd name="connsiteY7-16" fmla="*/ 1814260 h 3089340"/>
                <a:gd name="connsiteX8-17" fmla="*/ 6649720 w 12192000"/>
                <a:gd name="connsiteY8-18" fmla="*/ 2063180 h 3089340"/>
                <a:gd name="connsiteX9-19" fmla="*/ 8691880 w 12192000"/>
                <a:gd name="connsiteY9-20" fmla="*/ 884620 h 3089340"/>
                <a:gd name="connsiteX10-21" fmla="*/ 10185400 w 12192000"/>
                <a:gd name="connsiteY10-22" fmla="*/ 1026860 h 3089340"/>
                <a:gd name="connsiteX11-23" fmla="*/ 11988800 w 12192000"/>
                <a:gd name="connsiteY11-24" fmla="*/ 51500 h 3089340"/>
                <a:gd name="connsiteX12-25" fmla="*/ 12167438 w 12192000"/>
                <a:gd name="connsiteY12-26" fmla="*/ 2828 h 3089340"/>
                <a:gd name="connsiteX13" fmla="*/ 12192000 w 12192000"/>
                <a:gd name="connsiteY13" fmla="*/ 0 h 3089340"/>
                <a:gd name="connsiteX0-27" fmla="*/ 12192000 w 12192000"/>
                <a:gd name="connsiteY0-28" fmla="*/ 0 h 3089340"/>
                <a:gd name="connsiteX1-29" fmla="*/ 12192000 w 12192000"/>
                <a:gd name="connsiteY1-30" fmla="*/ 3089340 h 3089340"/>
                <a:gd name="connsiteX2-31" fmla="*/ 0 w 12192000"/>
                <a:gd name="connsiteY2-32" fmla="*/ 3089340 h 3089340"/>
                <a:gd name="connsiteX3-33" fmla="*/ 0 w 12192000"/>
                <a:gd name="connsiteY3-34" fmla="*/ 3068082 h 3089340"/>
                <a:gd name="connsiteX4-35" fmla="*/ 160635 w 12192000"/>
                <a:gd name="connsiteY4-36" fmla="*/ 3004642 h 3089340"/>
                <a:gd name="connsiteX5-37" fmla="*/ 1662430 w 12192000"/>
                <a:gd name="connsiteY5-38" fmla="*/ 2554670 h 3089340"/>
                <a:gd name="connsiteX6-39" fmla="*/ 3282951 w 12192000"/>
                <a:gd name="connsiteY6-40" fmla="*/ 2553400 h 3089340"/>
                <a:gd name="connsiteX7-41" fmla="*/ 5212080 w 12192000"/>
                <a:gd name="connsiteY7-42" fmla="*/ 1814260 h 3089340"/>
                <a:gd name="connsiteX8-43" fmla="*/ 6649720 w 12192000"/>
                <a:gd name="connsiteY8-44" fmla="*/ 2063180 h 3089340"/>
                <a:gd name="connsiteX9-45" fmla="*/ 8691880 w 12192000"/>
                <a:gd name="connsiteY9-46" fmla="*/ 884620 h 3089340"/>
                <a:gd name="connsiteX10-47" fmla="*/ 10185400 w 12192000"/>
                <a:gd name="connsiteY10-48" fmla="*/ 1026860 h 3089340"/>
                <a:gd name="connsiteX11-49" fmla="*/ 11988800 w 12192000"/>
                <a:gd name="connsiteY11-50" fmla="*/ 51500 h 3089340"/>
                <a:gd name="connsiteX12-51" fmla="*/ 12167438 w 12192000"/>
                <a:gd name="connsiteY12-52" fmla="*/ 2828 h 3089340"/>
                <a:gd name="connsiteX13-53" fmla="*/ 12192000 w 12192000"/>
                <a:gd name="connsiteY13-54" fmla="*/ 0 h 3089340"/>
                <a:gd name="connsiteX0-55" fmla="*/ 12192000 w 12192000"/>
                <a:gd name="connsiteY0-56" fmla="*/ 0 h 3089340"/>
                <a:gd name="connsiteX1-57" fmla="*/ 12192000 w 12192000"/>
                <a:gd name="connsiteY1-58" fmla="*/ 3089340 h 3089340"/>
                <a:gd name="connsiteX2-59" fmla="*/ 0 w 12192000"/>
                <a:gd name="connsiteY2-60" fmla="*/ 3089340 h 3089340"/>
                <a:gd name="connsiteX3-61" fmla="*/ 0 w 12192000"/>
                <a:gd name="connsiteY3-62" fmla="*/ 3068082 h 3089340"/>
                <a:gd name="connsiteX4-63" fmla="*/ 160635 w 12192000"/>
                <a:gd name="connsiteY4-64" fmla="*/ 3004642 h 3089340"/>
                <a:gd name="connsiteX5-65" fmla="*/ 1662430 w 12192000"/>
                <a:gd name="connsiteY5-66" fmla="*/ 2554670 h 3089340"/>
                <a:gd name="connsiteX6-67" fmla="*/ 3282951 w 12192000"/>
                <a:gd name="connsiteY6-68" fmla="*/ 2553400 h 3089340"/>
                <a:gd name="connsiteX7-69" fmla="*/ 5008880 w 12192000"/>
                <a:gd name="connsiteY7-70" fmla="*/ 1820610 h 3089340"/>
                <a:gd name="connsiteX8-71" fmla="*/ 6649720 w 12192000"/>
                <a:gd name="connsiteY8-72" fmla="*/ 2063180 h 3089340"/>
                <a:gd name="connsiteX9-73" fmla="*/ 8691880 w 12192000"/>
                <a:gd name="connsiteY9-74" fmla="*/ 884620 h 3089340"/>
                <a:gd name="connsiteX10-75" fmla="*/ 10185400 w 12192000"/>
                <a:gd name="connsiteY10-76" fmla="*/ 1026860 h 3089340"/>
                <a:gd name="connsiteX11-77" fmla="*/ 11988800 w 12192000"/>
                <a:gd name="connsiteY11-78" fmla="*/ 51500 h 3089340"/>
                <a:gd name="connsiteX12-79" fmla="*/ 12167438 w 12192000"/>
                <a:gd name="connsiteY12-80" fmla="*/ 2828 h 3089340"/>
                <a:gd name="connsiteX13-81" fmla="*/ 12192000 w 12192000"/>
                <a:gd name="connsiteY13-82" fmla="*/ 0 h 3089340"/>
                <a:gd name="connsiteX0-83" fmla="*/ 12192000 w 12192000"/>
                <a:gd name="connsiteY0-84" fmla="*/ 0 h 3089340"/>
                <a:gd name="connsiteX1-85" fmla="*/ 12192000 w 12192000"/>
                <a:gd name="connsiteY1-86" fmla="*/ 3089340 h 3089340"/>
                <a:gd name="connsiteX2-87" fmla="*/ 0 w 12192000"/>
                <a:gd name="connsiteY2-88" fmla="*/ 3089340 h 3089340"/>
                <a:gd name="connsiteX3-89" fmla="*/ 0 w 12192000"/>
                <a:gd name="connsiteY3-90" fmla="*/ 3068082 h 3089340"/>
                <a:gd name="connsiteX4-91" fmla="*/ 160635 w 12192000"/>
                <a:gd name="connsiteY4-92" fmla="*/ 3004642 h 3089340"/>
                <a:gd name="connsiteX5-93" fmla="*/ 1662430 w 12192000"/>
                <a:gd name="connsiteY5-94" fmla="*/ 2554670 h 3089340"/>
                <a:gd name="connsiteX6-95" fmla="*/ 3282951 w 12192000"/>
                <a:gd name="connsiteY6-96" fmla="*/ 2553400 h 3089340"/>
                <a:gd name="connsiteX7-97" fmla="*/ 5008880 w 12192000"/>
                <a:gd name="connsiteY7-98" fmla="*/ 1820610 h 3089340"/>
                <a:gd name="connsiteX8-99" fmla="*/ 6649720 w 12192000"/>
                <a:gd name="connsiteY8-100" fmla="*/ 2063180 h 3089340"/>
                <a:gd name="connsiteX9-101" fmla="*/ 8380730 w 12192000"/>
                <a:gd name="connsiteY9-102" fmla="*/ 897320 h 3089340"/>
                <a:gd name="connsiteX10-103" fmla="*/ 10185400 w 12192000"/>
                <a:gd name="connsiteY10-104" fmla="*/ 1026860 h 3089340"/>
                <a:gd name="connsiteX11-105" fmla="*/ 11988800 w 12192000"/>
                <a:gd name="connsiteY11-106" fmla="*/ 51500 h 3089340"/>
                <a:gd name="connsiteX12-107" fmla="*/ 12167438 w 12192000"/>
                <a:gd name="connsiteY12-108" fmla="*/ 2828 h 3089340"/>
                <a:gd name="connsiteX13-109" fmla="*/ 12192000 w 12192000"/>
                <a:gd name="connsiteY13-110" fmla="*/ 0 h 3089340"/>
                <a:gd name="connsiteX0-111" fmla="*/ 12192000 w 12192000"/>
                <a:gd name="connsiteY0-112" fmla="*/ 0 h 3089340"/>
                <a:gd name="connsiteX1-113" fmla="*/ 12192000 w 12192000"/>
                <a:gd name="connsiteY1-114" fmla="*/ 3089340 h 3089340"/>
                <a:gd name="connsiteX2-115" fmla="*/ 0 w 12192000"/>
                <a:gd name="connsiteY2-116" fmla="*/ 3089340 h 3089340"/>
                <a:gd name="connsiteX3-117" fmla="*/ 0 w 12192000"/>
                <a:gd name="connsiteY3-118" fmla="*/ 3068082 h 3089340"/>
                <a:gd name="connsiteX4-119" fmla="*/ 160635 w 12192000"/>
                <a:gd name="connsiteY4-120" fmla="*/ 3004642 h 3089340"/>
                <a:gd name="connsiteX5-121" fmla="*/ 1662430 w 12192000"/>
                <a:gd name="connsiteY5-122" fmla="*/ 2554670 h 3089340"/>
                <a:gd name="connsiteX6-123" fmla="*/ 3282951 w 12192000"/>
                <a:gd name="connsiteY6-124" fmla="*/ 2553400 h 3089340"/>
                <a:gd name="connsiteX7-125" fmla="*/ 5008880 w 12192000"/>
                <a:gd name="connsiteY7-126" fmla="*/ 1820610 h 3089340"/>
                <a:gd name="connsiteX8-127" fmla="*/ 6649720 w 12192000"/>
                <a:gd name="connsiteY8-128" fmla="*/ 2063180 h 3089340"/>
                <a:gd name="connsiteX9-129" fmla="*/ 8380730 w 12192000"/>
                <a:gd name="connsiteY9-130" fmla="*/ 897320 h 3089340"/>
                <a:gd name="connsiteX10-131" fmla="*/ 10185400 w 12192000"/>
                <a:gd name="connsiteY10-132" fmla="*/ 1026860 h 3089340"/>
                <a:gd name="connsiteX11-133" fmla="*/ 11988800 w 12192000"/>
                <a:gd name="connsiteY11-134" fmla="*/ 51500 h 3089340"/>
                <a:gd name="connsiteX12-135" fmla="*/ 12167438 w 12192000"/>
                <a:gd name="connsiteY12-136" fmla="*/ 2828 h 3089340"/>
                <a:gd name="connsiteX13-137" fmla="*/ 12192000 w 12192000"/>
                <a:gd name="connsiteY13-138" fmla="*/ 0 h 3089340"/>
                <a:gd name="connsiteX0-139" fmla="*/ 12192000 w 12192000"/>
                <a:gd name="connsiteY0-140" fmla="*/ 0 h 3089340"/>
                <a:gd name="connsiteX1-141" fmla="*/ 12192000 w 12192000"/>
                <a:gd name="connsiteY1-142" fmla="*/ 3089340 h 3089340"/>
                <a:gd name="connsiteX2-143" fmla="*/ 0 w 12192000"/>
                <a:gd name="connsiteY2-144" fmla="*/ 3089340 h 3089340"/>
                <a:gd name="connsiteX3-145" fmla="*/ 0 w 12192000"/>
                <a:gd name="connsiteY3-146" fmla="*/ 3068082 h 3089340"/>
                <a:gd name="connsiteX4-147" fmla="*/ 160635 w 12192000"/>
                <a:gd name="connsiteY4-148" fmla="*/ 3004642 h 3089340"/>
                <a:gd name="connsiteX5-149" fmla="*/ 1662430 w 12192000"/>
                <a:gd name="connsiteY5-150" fmla="*/ 2554670 h 3089340"/>
                <a:gd name="connsiteX6-151" fmla="*/ 3282951 w 12192000"/>
                <a:gd name="connsiteY6-152" fmla="*/ 2553400 h 3089340"/>
                <a:gd name="connsiteX7-153" fmla="*/ 5008880 w 12192000"/>
                <a:gd name="connsiteY7-154" fmla="*/ 1820610 h 3089340"/>
                <a:gd name="connsiteX8-155" fmla="*/ 6649720 w 12192000"/>
                <a:gd name="connsiteY8-156" fmla="*/ 2063180 h 3089340"/>
                <a:gd name="connsiteX9-157" fmla="*/ 8380730 w 12192000"/>
                <a:gd name="connsiteY9-158" fmla="*/ 897320 h 3089340"/>
                <a:gd name="connsiteX10-159" fmla="*/ 10204450 w 12192000"/>
                <a:gd name="connsiteY10-160" fmla="*/ 1249110 h 3089340"/>
                <a:gd name="connsiteX11-161" fmla="*/ 11988800 w 12192000"/>
                <a:gd name="connsiteY11-162" fmla="*/ 51500 h 3089340"/>
                <a:gd name="connsiteX12-163" fmla="*/ 12167438 w 12192000"/>
                <a:gd name="connsiteY12-164" fmla="*/ 2828 h 3089340"/>
                <a:gd name="connsiteX13-165" fmla="*/ 12192000 w 12192000"/>
                <a:gd name="connsiteY13-166" fmla="*/ 0 h 3089340"/>
                <a:gd name="connsiteX0-167" fmla="*/ 12192000 w 12192000"/>
                <a:gd name="connsiteY0-168" fmla="*/ 0 h 3089340"/>
                <a:gd name="connsiteX1-169" fmla="*/ 12192000 w 12192000"/>
                <a:gd name="connsiteY1-170" fmla="*/ 3089340 h 3089340"/>
                <a:gd name="connsiteX2-171" fmla="*/ 0 w 12192000"/>
                <a:gd name="connsiteY2-172" fmla="*/ 3089340 h 3089340"/>
                <a:gd name="connsiteX3-173" fmla="*/ 0 w 12192000"/>
                <a:gd name="connsiteY3-174" fmla="*/ 3068082 h 3089340"/>
                <a:gd name="connsiteX4-175" fmla="*/ 160635 w 12192000"/>
                <a:gd name="connsiteY4-176" fmla="*/ 3004642 h 3089340"/>
                <a:gd name="connsiteX5-177" fmla="*/ 1662430 w 12192000"/>
                <a:gd name="connsiteY5-178" fmla="*/ 2554670 h 3089340"/>
                <a:gd name="connsiteX6-179" fmla="*/ 3282951 w 12192000"/>
                <a:gd name="connsiteY6-180" fmla="*/ 2553400 h 3089340"/>
                <a:gd name="connsiteX7-181" fmla="*/ 5008880 w 12192000"/>
                <a:gd name="connsiteY7-182" fmla="*/ 1820610 h 3089340"/>
                <a:gd name="connsiteX8-183" fmla="*/ 6649720 w 12192000"/>
                <a:gd name="connsiteY8-184" fmla="*/ 2063180 h 3089340"/>
                <a:gd name="connsiteX9-185" fmla="*/ 8380730 w 12192000"/>
                <a:gd name="connsiteY9-186" fmla="*/ 897320 h 3089340"/>
                <a:gd name="connsiteX10-187" fmla="*/ 10204450 w 12192000"/>
                <a:gd name="connsiteY10-188" fmla="*/ 1249110 h 3089340"/>
                <a:gd name="connsiteX11-189" fmla="*/ 11988800 w 12192000"/>
                <a:gd name="connsiteY11-190" fmla="*/ 51500 h 3089340"/>
                <a:gd name="connsiteX12-191" fmla="*/ 12167438 w 12192000"/>
                <a:gd name="connsiteY12-192" fmla="*/ 2828 h 3089340"/>
                <a:gd name="connsiteX13-193" fmla="*/ 12192000 w 12192000"/>
                <a:gd name="connsiteY13-194" fmla="*/ 0 h 3089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53" y="connsiteY13-54"/>
                </a:cxn>
              </a:cxnLst>
              <a:rect l="l" t="t" r="r" b="b"/>
              <a:pathLst>
                <a:path w="12192000" h="3089340">
                  <a:moveTo>
                    <a:pt x="12192000" y="0"/>
                  </a:moveTo>
                  <a:lnTo>
                    <a:pt x="12192000" y="3089340"/>
                  </a:lnTo>
                  <a:lnTo>
                    <a:pt x="0" y="3089340"/>
                  </a:lnTo>
                  <a:lnTo>
                    <a:pt x="0" y="3068082"/>
                  </a:lnTo>
                  <a:lnTo>
                    <a:pt x="160635" y="3004642"/>
                  </a:lnTo>
                  <a:cubicBezTo>
                    <a:pt x="646946" y="2828937"/>
                    <a:pt x="1142044" y="2629877"/>
                    <a:pt x="1662430" y="2554670"/>
                  </a:cubicBezTo>
                  <a:cubicBezTo>
                    <a:pt x="2182816" y="2479463"/>
                    <a:pt x="2725209" y="2675743"/>
                    <a:pt x="3282951" y="2553400"/>
                  </a:cubicBezTo>
                  <a:cubicBezTo>
                    <a:pt x="3840693" y="2431057"/>
                    <a:pt x="4447752" y="1902313"/>
                    <a:pt x="5008880" y="1820610"/>
                  </a:cubicBezTo>
                  <a:cubicBezTo>
                    <a:pt x="5570008" y="1738907"/>
                    <a:pt x="6087745" y="2217062"/>
                    <a:pt x="6649720" y="2063180"/>
                  </a:cubicBezTo>
                  <a:cubicBezTo>
                    <a:pt x="7211695" y="1909298"/>
                    <a:pt x="7705725" y="905998"/>
                    <a:pt x="8380730" y="897320"/>
                  </a:cubicBezTo>
                  <a:cubicBezTo>
                    <a:pt x="9055735" y="888642"/>
                    <a:pt x="9654963" y="1387963"/>
                    <a:pt x="10204450" y="1249110"/>
                  </a:cubicBezTo>
                  <a:cubicBezTo>
                    <a:pt x="10753937" y="1110257"/>
                    <a:pt x="11507047" y="227607"/>
                    <a:pt x="11988800" y="51500"/>
                  </a:cubicBezTo>
                  <a:cubicBezTo>
                    <a:pt x="12049019" y="29487"/>
                    <a:pt x="12108736" y="13757"/>
                    <a:pt x="12167438" y="2828"/>
                  </a:cubicBezTo>
                  <a:lnTo>
                    <a:pt x="12192000" y="0"/>
                  </a:lnTo>
                  <a:close/>
                </a:path>
              </a:pathLst>
            </a:cu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椭圆 9"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p:nvPr/>
          </p:nvSpPr>
          <p:spPr>
            <a:xfrm>
              <a:off x="2550" y="9750"/>
              <a:ext cx="460" cy="460"/>
            </a:xfrm>
            <a:prstGeom prst="ellipse">
              <a:avLst/>
            </a:prstGeom>
            <a:gradFill>
              <a:gsLst>
                <a:gs pos="0">
                  <a:schemeClr val="accent1"/>
                </a:gs>
                <a:gs pos="100000">
                  <a:schemeClr val="accent2"/>
                </a:gs>
              </a:gsLst>
              <a:lin ang="1800000" scaled="0"/>
            </a:gradFill>
            <a:ln w="19050">
              <a:solidFill>
                <a:schemeClr val="accent1"/>
              </a:solidFill>
            </a:ln>
            <a:effectLst>
              <a:outerShdw blurRad="152400" dist="762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椭圆 1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p:nvPr/>
          </p:nvSpPr>
          <p:spPr>
            <a:xfrm>
              <a:off x="5840" y="9360"/>
              <a:ext cx="460" cy="460"/>
            </a:xfrm>
            <a:prstGeom prst="ellipse">
              <a:avLst/>
            </a:prstGeom>
            <a:gradFill>
              <a:gsLst>
                <a:gs pos="0">
                  <a:schemeClr val="accent1"/>
                </a:gs>
                <a:gs pos="100000">
                  <a:schemeClr val="accent2"/>
                </a:gs>
              </a:gsLst>
              <a:lin ang="1800000" scaled="0"/>
            </a:gradFill>
            <a:ln w="19050">
              <a:solidFill>
                <a:schemeClr val="accent1"/>
              </a:solidFill>
            </a:ln>
            <a:effectLst>
              <a:outerShdw blurRad="152400" dist="762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椭圆 1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p:nvPr/>
          </p:nvSpPr>
          <p:spPr>
            <a:xfrm>
              <a:off x="7890" y="8570"/>
              <a:ext cx="460" cy="460"/>
            </a:xfrm>
            <a:prstGeom prst="ellipse">
              <a:avLst/>
            </a:prstGeom>
            <a:gradFill>
              <a:gsLst>
                <a:gs pos="0">
                  <a:schemeClr val="accent1"/>
                </a:gs>
                <a:gs pos="100000">
                  <a:schemeClr val="accent2"/>
                </a:gs>
              </a:gsLst>
              <a:lin ang="1800000" scaled="0"/>
            </a:gradFill>
            <a:ln w="19050">
              <a:solidFill>
                <a:schemeClr val="accent1"/>
              </a:solidFill>
            </a:ln>
            <a:effectLst>
              <a:outerShdw blurRad="152400" dist="762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椭圆 12"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p:nvPr/>
          </p:nvSpPr>
          <p:spPr>
            <a:xfrm>
              <a:off x="11050" y="8426"/>
              <a:ext cx="460" cy="460"/>
            </a:xfrm>
            <a:prstGeom prst="ellipse">
              <a:avLst/>
            </a:prstGeom>
            <a:gradFill>
              <a:gsLst>
                <a:gs pos="0">
                  <a:schemeClr val="accent1"/>
                </a:gs>
                <a:gs pos="100000">
                  <a:schemeClr val="accent2"/>
                </a:gs>
              </a:gsLst>
              <a:lin ang="1800000" scaled="0"/>
            </a:gradFill>
            <a:ln w="19050">
              <a:solidFill>
                <a:schemeClr val="accent1"/>
              </a:solidFill>
            </a:ln>
            <a:effectLst>
              <a:outerShdw blurRad="152400" dist="762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8" name="组合 7"/>
            <p:cNvGrpSpPr/>
            <p:nvPr/>
          </p:nvGrpSpPr>
          <p:grpSpPr>
            <a:xfrm>
              <a:off x="0" y="5935"/>
              <a:ext cx="19200" cy="4864"/>
              <a:chOff x="0" y="5935"/>
              <a:chExt cx="19200" cy="4864"/>
            </a:xfrm>
          </p:grpSpPr>
          <p:sp>
            <p:nvSpPr>
              <p:cNvPr id="38" name="任意多边形: 形状 3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p:nvPr/>
            </p:nvSpPr>
            <p:spPr>
              <a:xfrm>
                <a:off x="0" y="5935"/>
                <a:ext cx="19200" cy="4865"/>
              </a:xfrm>
              <a:custGeom>
                <a:avLst/>
                <a:gdLst>
                  <a:gd name="connsiteX0" fmla="*/ 12192000 w 12192000"/>
                  <a:gd name="connsiteY0" fmla="*/ 0 h 3089340"/>
                  <a:gd name="connsiteX1" fmla="*/ 12192000 w 12192000"/>
                  <a:gd name="connsiteY1" fmla="*/ 3089340 h 3089340"/>
                  <a:gd name="connsiteX2" fmla="*/ 0 w 12192000"/>
                  <a:gd name="connsiteY2" fmla="*/ 3089340 h 3089340"/>
                  <a:gd name="connsiteX3" fmla="*/ 0 w 12192000"/>
                  <a:gd name="connsiteY3" fmla="*/ 3068082 h 3089340"/>
                  <a:gd name="connsiteX4" fmla="*/ 160635 w 12192000"/>
                  <a:gd name="connsiteY4" fmla="*/ 3004642 h 3089340"/>
                  <a:gd name="connsiteX5" fmla="*/ 2164080 w 12192000"/>
                  <a:gd name="connsiteY5" fmla="*/ 2484820 h 3089340"/>
                  <a:gd name="connsiteX6" fmla="*/ 3708401 w 12192000"/>
                  <a:gd name="connsiteY6" fmla="*/ 2489900 h 3089340"/>
                  <a:gd name="connsiteX7" fmla="*/ 5212080 w 12192000"/>
                  <a:gd name="connsiteY7" fmla="*/ 1814260 h 3089340"/>
                  <a:gd name="connsiteX8" fmla="*/ 6649720 w 12192000"/>
                  <a:gd name="connsiteY8" fmla="*/ 2063180 h 3089340"/>
                  <a:gd name="connsiteX9" fmla="*/ 8691880 w 12192000"/>
                  <a:gd name="connsiteY9" fmla="*/ 884620 h 3089340"/>
                  <a:gd name="connsiteX10" fmla="*/ 10185400 w 12192000"/>
                  <a:gd name="connsiteY10" fmla="*/ 1026860 h 3089340"/>
                  <a:gd name="connsiteX11" fmla="*/ 11988800 w 12192000"/>
                  <a:gd name="connsiteY11" fmla="*/ 51500 h 3089340"/>
                  <a:gd name="connsiteX12" fmla="*/ 12167438 w 12192000"/>
                  <a:gd name="connsiteY12" fmla="*/ 2828 h 3089340"/>
                  <a:gd name="connsiteX0-1" fmla="*/ 12192000 w 12192000"/>
                  <a:gd name="connsiteY0-2" fmla="*/ 0 h 3089340"/>
                  <a:gd name="connsiteX1-3" fmla="*/ 12192000 w 12192000"/>
                  <a:gd name="connsiteY1-4" fmla="*/ 3089340 h 3089340"/>
                  <a:gd name="connsiteX2-5" fmla="*/ 0 w 12192000"/>
                  <a:gd name="connsiteY2-6" fmla="*/ 3089340 h 3089340"/>
                  <a:gd name="connsiteX3-7" fmla="*/ 0 w 12192000"/>
                  <a:gd name="connsiteY3-8" fmla="*/ 3068082 h 3089340"/>
                  <a:gd name="connsiteX4-9" fmla="*/ 160635 w 12192000"/>
                  <a:gd name="connsiteY4-10" fmla="*/ 3004642 h 3089340"/>
                  <a:gd name="connsiteX5-11" fmla="*/ 1662430 w 12192000"/>
                  <a:gd name="connsiteY5-12" fmla="*/ 2554670 h 3089340"/>
                  <a:gd name="connsiteX6-13" fmla="*/ 3708401 w 12192000"/>
                  <a:gd name="connsiteY6-14" fmla="*/ 2489900 h 3089340"/>
                  <a:gd name="connsiteX7-15" fmla="*/ 5212080 w 12192000"/>
                  <a:gd name="connsiteY7-16" fmla="*/ 1814260 h 3089340"/>
                  <a:gd name="connsiteX8-17" fmla="*/ 6649720 w 12192000"/>
                  <a:gd name="connsiteY8-18" fmla="*/ 2063180 h 3089340"/>
                  <a:gd name="connsiteX9-19" fmla="*/ 8691880 w 12192000"/>
                  <a:gd name="connsiteY9-20" fmla="*/ 884620 h 3089340"/>
                  <a:gd name="connsiteX10-21" fmla="*/ 10185400 w 12192000"/>
                  <a:gd name="connsiteY10-22" fmla="*/ 1026860 h 3089340"/>
                  <a:gd name="connsiteX11-23" fmla="*/ 11988800 w 12192000"/>
                  <a:gd name="connsiteY11-24" fmla="*/ 51500 h 3089340"/>
                  <a:gd name="connsiteX12-25" fmla="*/ 12167438 w 12192000"/>
                  <a:gd name="connsiteY12-26" fmla="*/ 2828 h 3089340"/>
                  <a:gd name="connsiteX13" fmla="*/ 12192000 w 12192000"/>
                  <a:gd name="connsiteY13" fmla="*/ 0 h 3089340"/>
                  <a:gd name="connsiteX0-27" fmla="*/ 12192000 w 12192000"/>
                  <a:gd name="connsiteY0-28" fmla="*/ 0 h 3089340"/>
                  <a:gd name="connsiteX1-29" fmla="*/ 12192000 w 12192000"/>
                  <a:gd name="connsiteY1-30" fmla="*/ 3089340 h 3089340"/>
                  <a:gd name="connsiteX2-31" fmla="*/ 0 w 12192000"/>
                  <a:gd name="connsiteY2-32" fmla="*/ 3089340 h 3089340"/>
                  <a:gd name="connsiteX3-33" fmla="*/ 0 w 12192000"/>
                  <a:gd name="connsiteY3-34" fmla="*/ 3068082 h 3089340"/>
                  <a:gd name="connsiteX4-35" fmla="*/ 160635 w 12192000"/>
                  <a:gd name="connsiteY4-36" fmla="*/ 3004642 h 3089340"/>
                  <a:gd name="connsiteX5-37" fmla="*/ 1662430 w 12192000"/>
                  <a:gd name="connsiteY5-38" fmla="*/ 2554670 h 3089340"/>
                  <a:gd name="connsiteX6-39" fmla="*/ 3282951 w 12192000"/>
                  <a:gd name="connsiteY6-40" fmla="*/ 2553400 h 3089340"/>
                  <a:gd name="connsiteX7-41" fmla="*/ 5212080 w 12192000"/>
                  <a:gd name="connsiteY7-42" fmla="*/ 1814260 h 3089340"/>
                  <a:gd name="connsiteX8-43" fmla="*/ 6649720 w 12192000"/>
                  <a:gd name="connsiteY8-44" fmla="*/ 2063180 h 3089340"/>
                  <a:gd name="connsiteX9-45" fmla="*/ 8691880 w 12192000"/>
                  <a:gd name="connsiteY9-46" fmla="*/ 884620 h 3089340"/>
                  <a:gd name="connsiteX10-47" fmla="*/ 10185400 w 12192000"/>
                  <a:gd name="connsiteY10-48" fmla="*/ 1026860 h 3089340"/>
                  <a:gd name="connsiteX11-49" fmla="*/ 11988800 w 12192000"/>
                  <a:gd name="connsiteY11-50" fmla="*/ 51500 h 3089340"/>
                  <a:gd name="connsiteX12-51" fmla="*/ 12167438 w 12192000"/>
                  <a:gd name="connsiteY12-52" fmla="*/ 2828 h 3089340"/>
                  <a:gd name="connsiteX13-53" fmla="*/ 12192000 w 12192000"/>
                  <a:gd name="connsiteY13-54" fmla="*/ 0 h 3089340"/>
                  <a:gd name="connsiteX0-55" fmla="*/ 12192000 w 12192000"/>
                  <a:gd name="connsiteY0-56" fmla="*/ 0 h 3089340"/>
                  <a:gd name="connsiteX1-57" fmla="*/ 12192000 w 12192000"/>
                  <a:gd name="connsiteY1-58" fmla="*/ 3089340 h 3089340"/>
                  <a:gd name="connsiteX2-59" fmla="*/ 0 w 12192000"/>
                  <a:gd name="connsiteY2-60" fmla="*/ 3089340 h 3089340"/>
                  <a:gd name="connsiteX3-61" fmla="*/ 0 w 12192000"/>
                  <a:gd name="connsiteY3-62" fmla="*/ 3068082 h 3089340"/>
                  <a:gd name="connsiteX4-63" fmla="*/ 160635 w 12192000"/>
                  <a:gd name="connsiteY4-64" fmla="*/ 3004642 h 3089340"/>
                  <a:gd name="connsiteX5-65" fmla="*/ 1662430 w 12192000"/>
                  <a:gd name="connsiteY5-66" fmla="*/ 2554670 h 3089340"/>
                  <a:gd name="connsiteX6-67" fmla="*/ 3282951 w 12192000"/>
                  <a:gd name="connsiteY6-68" fmla="*/ 2553400 h 3089340"/>
                  <a:gd name="connsiteX7-69" fmla="*/ 5008880 w 12192000"/>
                  <a:gd name="connsiteY7-70" fmla="*/ 1820610 h 3089340"/>
                  <a:gd name="connsiteX8-71" fmla="*/ 6649720 w 12192000"/>
                  <a:gd name="connsiteY8-72" fmla="*/ 2063180 h 3089340"/>
                  <a:gd name="connsiteX9-73" fmla="*/ 8691880 w 12192000"/>
                  <a:gd name="connsiteY9-74" fmla="*/ 884620 h 3089340"/>
                  <a:gd name="connsiteX10-75" fmla="*/ 10185400 w 12192000"/>
                  <a:gd name="connsiteY10-76" fmla="*/ 1026860 h 3089340"/>
                  <a:gd name="connsiteX11-77" fmla="*/ 11988800 w 12192000"/>
                  <a:gd name="connsiteY11-78" fmla="*/ 51500 h 3089340"/>
                  <a:gd name="connsiteX12-79" fmla="*/ 12167438 w 12192000"/>
                  <a:gd name="connsiteY12-80" fmla="*/ 2828 h 3089340"/>
                  <a:gd name="connsiteX13-81" fmla="*/ 12192000 w 12192000"/>
                  <a:gd name="connsiteY13-82" fmla="*/ 0 h 3089340"/>
                  <a:gd name="connsiteX0-83" fmla="*/ 12192000 w 12192000"/>
                  <a:gd name="connsiteY0-84" fmla="*/ 0 h 3089340"/>
                  <a:gd name="connsiteX1-85" fmla="*/ 12192000 w 12192000"/>
                  <a:gd name="connsiteY1-86" fmla="*/ 3089340 h 3089340"/>
                  <a:gd name="connsiteX2-87" fmla="*/ 0 w 12192000"/>
                  <a:gd name="connsiteY2-88" fmla="*/ 3089340 h 3089340"/>
                  <a:gd name="connsiteX3-89" fmla="*/ 0 w 12192000"/>
                  <a:gd name="connsiteY3-90" fmla="*/ 3068082 h 3089340"/>
                  <a:gd name="connsiteX4-91" fmla="*/ 160635 w 12192000"/>
                  <a:gd name="connsiteY4-92" fmla="*/ 3004642 h 3089340"/>
                  <a:gd name="connsiteX5-93" fmla="*/ 1662430 w 12192000"/>
                  <a:gd name="connsiteY5-94" fmla="*/ 2554670 h 3089340"/>
                  <a:gd name="connsiteX6-95" fmla="*/ 3282951 w 12192000"/>
                  <a:gd name="connsiteY6-96" fmla="*/ 2553400 h 3089340"/>
                  <a:gd name="connsiteX7-97" fmla="*/ 5008880 w 12192000"/>
                  <a:gd name="connsiteY7-98" fmla="*/ 1820610 h 3089340"/>
                  <a:gd name="connsiteX8-99" fmla="*/ 6649720 w 12192000"/>
                  <a:gd name="connsiteY8-100" fmla="*/ 2063180 h 3089340"/>
                  <a:gd name="connsiteX9-101" fmla="*/ 8380730 w 12192000"/>
                  <a:gd name="connsiteY9-102" fmla="*/ 897320 h 3089340"/>
                  <a:gd name="connsiteX10-103" fmla="*/ 10185400 w 12192000"/>
                  <a:gd name="connsiteY10-104" fmla="*/ 1026860 h 3089340"/>
                  <a:gd name="connsiteX11-105" fmla="*/ 11988800 w 12192000"/>
                  <a:gd name="connsiteY11-106" fmla="*/ 51500 h 3089340"/>
                  <a:gd name="connsiteX12-107" fmla="*/ 12167438 w 12192000"/>
                  <a:gd name="connsiteY12-108" fmla="*/ 2828 h 3089340"/>
                  <a:gd name="connsiteX13-109" fmla="*/ 12192000 w 12192000"/>
                  <a:gd name="connsiteY13-110" fmla="*/ 0 h 3089340"/>
                  <a:gd name="connsiteX0-111" fmla="*/ 12192000 w 12192000"/>
                  <a:gd name="connsiteY0-112" fmla="*/ 0 h 3089340"/>
                  <a:gd name="connsiteX1-113" fmla="*/ 12192000 w 12192000"/>
                  <a:gd name="connsiteY1-114" fmla="*/ 3089340 h 3089340"/>
                  <a:gd name="connsiteX2-115" fmla="*/ 0 w 12192000"/>
                  <a:gd name="connsiteY2-116" fmla="*/ 3089340 h 3089340"/>
                  <a:gd name="connsiteX3-117" fmla="*/ 0 w 12192000"/>
                  <a:gd name="connsiteY3-118" fmla="*/ 3068082 h 3089340"/>
                  <a:gd name="connsiteX4-119" fmla="*/ 160635 w 12192000"/>
                  <a:gd name="connsiteY4-120" fmla="*/ 3004642 h 3089340"/>
                  <a:gd name="connsiteX5-121" fmla="*/ 1662430 w 12192000"/>
                  <a:gd name="connsiteY5-122" fmla="*/ 2554670 h 3089340"/>
                  <a:gd name="connsiteX6-123" fmla="*/ 3282951 w 12192000"/>
                  <a:gd name="connsiteY6-124" fmla="*/ 2553400 h 3089340"/>
                  <a:gd name="connsiteX7-125" fmla="*/ 5008880 w 12192000"/>
                  <a:gd name="connsiteY7-126" fmla="*/ 1820610 h 3089340"/>
                  <a:gd name="connsiteX8-127" fmla="*/ 6649720 w 12192000"/>
                  <a:gd name="connsiteY8-128" fmla="*/ 2063180 h 3089340"/>
                  <a:gd name="connsiteX9-129" fmla="*/ 8380730 w 12192000"/>
                  <a:gd name="connsiteY9-130" fmla="*/ 897320 h 3089340"/>
                  <a:gd name="connsiteX10-131" fmla="*/ 10185400 w 12192000"/>
                  <a:gd name="connsiteY10-132" fmla="*/ 1026860 h 3089340"/>
                  <a:gd name="connsiteX11-133" fmla="*/ 11988800 w 12192000"/>
                  <a:gd name="connsiteY11-134" fmla="*/ 51500 h 3089340"/>
                  <a:gd name="connsiteX12-135" fmla="*/ 12167438 w 12192000"/>
                  <a:gd name="connsiteY12-136" fmla="*/ 2828 h 3089340"/>
                  <a:gd name="connsiteX13-137" fmla="*/ 12192000 w 12192000"/>
                  <a:gd name="connsiteY13-138" fmla="*/ 0 h 3089340"/>
                  <a:gd name="connsiteX0-139" fmla="*/ 12192000 w 12192000"/>
                  <a:gd name="connsiteY0-140" fmla="*/ 0 h 3089340"/>
                  <a:gd name="connsiteX1-141" fmla="*/ 12192000 w 12192000"/>
                  <a:gd name="connsiteY1-142" fmla="*/ 3089340 h 3089340"/>
                  <a:gd name="connsiteX2-143" fmla="*/ 0 w 12192000"/>
                  <a:gd name="connsiteY2-144" fmla="*/ 3089340 h 3089340"/>
                  <a:gd name="connsiteX3-145" fmla="*/ 0 w 12192000"/>
                  <a:gd name="connsiteY3-146" fmla="*/ 3068082 h 3089340"/>
                  <a:gd name="connsiteX4-147" fmla="*/ 160635 w 12192000"/>
                  <a:gd name="connsiteY4-148" fmla="*/ 3004642 h 3089340"/>
                  <a:gd name="connsiteX5-149" fmla="*/ 1662430 w 12192000"/>
                  <a:gd name="connsiteY5-150" fmla="*/ 2554670 h 3089340"/>
                  <a:gd name="connsiteX6-151" fmla="*/ 3282951 w 12192000"/>
                  <a:gd name="connsiteY6-152" fmla="*/ 2553400 h 3089340"/>
                  <a:gd name="connsiteX7-153" fmla="*/ 5008880 w 12192000"/>
                  <a:gd name="connsiteY7-154" fmla="*/ 1820610 h 3089340"/>
                  <a:gd name="connsiteX8-155" fmla="*/ 6649720 w 12192000"/>
                  <a:gd name="connsiteY8-156" fmla="*/ 2063180 h 3089340"/>
                  <a:gd name="connsiteX9-157" fmla="*/ 8380730 w 12192000"/>
                  <a:gd name="connsiteY9-158" fmla="*/ 897320 h 3089340"/>
                  <a:gd name="connsiteX10-159" fmla="*/ 10204450 w 12192000"/>
                  <a:gd name="connsiteY10-160" fmla="*/ 1249110 h 3089340"/>
                  <a:gd name="connsiteX11-161" fmla="*/ 11988800 w 12192000"/>
                  <a:gd name="connsiteY11-162" fmla="*/ 51500 h 3089340"/>
                  <a:gd name="connsiteX12-163" fmla="*/ 12167438 w 12192000"/>
                  <a:gd name="connsiteY12-164" fmla="*/ 2828 h 3089340"/>
                  <a:gd name="connsiteX13-165" fmla="*/ 12192000 w 12192000"/>
                  <a:gd name="connsiteY13-166" fmla="*/ 0 h 3089340"/>
                  <a:gd name="connsiteX0-167" fmla="*/ 12192000 w 12192000"/>
                  <a:gd name="connsiteY0-168" fmla="*/ 0 h 3089340"/>
                  <a:gd name="connsiteX1-169" fmla="*/ 12192000 w 12192000"/>
                  <a:gd name="connsiteY1-170" fmla="*/ 3089340 h 3089340"/>
                  <a:gd name="connsiteX2-171" fmla="*/ 0 w 12192000"/>
                  <a:gd name="connsiteY2-172" fmla="*/ 3089340 h 3089340"/>
                  <a:gd name="connsiteX3-173" fmla="*/ 0 w 12192000"/>
                  <a:gd name="connsiteY3-174" fmla="*/ 3068082 h 3089340"/>
                  <a:gd name="connsiteX4-175" fmla="*/ 160635 w 12192000"/>
                  <a:gd name="connsiteY4-176" fmla="*/ 3004642 h 3089340"/>
                  <a:gd name="connsiteX5-177" fmla="*/ 1662430 w 12192000"/>
                  <a:gd name="connsiteY5-178" fmla="*/ 2554670 h 3089340"/>
                  <a:gd name="connsiteX6-179" fmla="*/ 3282951 w 12192000"/>
                  <a:gd name="connsiteY6-180" fmla="*/ 2553400 h 3089340"/>
                  <a:gd name="connsiteX7-181" fmla="*/ 5008880 w 12192000"/>
                  <a:gd name="connsiteY7-182" fmla="*/ 1820610 h 3089340"/>
                  <a:gd name="connsiteX8-183" fmla="*/ 6649720 w 12192000"/>
                  <a:gd name="connsiteY8-184" fmla="*/ 2063180 h 3089340"/>
                  <a:gd name="connsiteX9-185" fmla="*/ 8380730 w 12192000"/>
                  <a:gd name="connsiteY9-186" fmla="*/ 897320 h 3089340"/>
                  <a:gd name="connsiteX10-187" fmla="*/ 10204450 w 12192000"/>
                  <a:gd name="connsiteY10-188" fmla="*/ 1249110 h 3089340"/>
                  <a:gd name="connsiteX11-189" fmla="*/ 11988800 w 12192000"/>
                  <a:gd name="connsiteY11-190" fmla="*/ 51500 h 3089340"/>
                  <a:gd name="connsiteX12-191" fmla="*/ 12167438 w 12192000"/>
                  <a:gd name="connsiteY12-192" fmla="*/ 2828 h 3089340"/>
                  <a:gd name="connsiteX13-193" fmla="*/ 12192000 w 12192000"/>
                  <a:gd name="connsiteY13-194" fmla="*/ 0 h 3089340"/>
                  <a:gd name="connsiteX0-195" fmla="*/ 12192000 w 12283440"/>
                  <a:gd name="connsiteY0-196" fmla="*/ 3089340 h 3180780"/>
                  <a:gd name="connsiteX1-197" fmla="*/ 0 w 12283440"/>
                  <a:gd name="connsiteY1-198" fmla="*/ 3089340 h 3180780"/>
                  <a:gd name="connsiteX2-199" fmla="*/ 0 w 12283440"/>
                  <a:gd name="connsiteY2-200" fmla="*/ 3068082 h 3180780"/>
                  <a:gd name="connsiteX3-201" fmla="*/ 160635 w 12283440"/>
                  <a:gd name="connsiteY3-202" fmla="*/ 3004642 h 3180780"/>
                  <a:gd name="connsiteX4-203" fmla="*/ 1662430 w 12283440"/>
                  <a:gd name="connsiteY4-204" fmla="*/ 2554670 h 3180780"/>
                  <a:gd name="connsiteX5-205" fmla="*/ 3282951 w 12283440"/>
                  <a:gd name="connsiteY5-206" fmla="*/ 2553400 h 3180780"/>
                  <a:gd name="connsiteX6-207" fmla="*/ 5008880 w 12283440"/>
                  <a:gd name="connsiteY6-208" fmla="*/ 1820610 h 3180780"/>
                  <a:gd name="connsiteX7-209" fmla="*/ 6649720 w 12283440"/>
                  <a:gd name="connsiteY7-210" fmla="*/ 2063180 h 3180780"/>
                  <a:gd name="connsiteX8-211" fmla="*/ 8380730 w 12283440"/>
                  <a:gd name="connsiteY8-212" fmla="*/ 897320 h 3180780"/>
                  <a:gd name="connsiteX9-213" fmla="*/ 10204450 w 12283440"/>
                  <a:gd name="connsiteY9-214" fmla="*/ 1249110 h 3180780"/>
                  <a:gd name="connsiteX10-215" fmla="*/ 11988800 w 12283440"/>
                  <a:gd name="connsiteY10-216" fmla="*/ 51500 h 3180780"/>
                  <a:gd name="connsiteX11-217" fmla="*/ 12167438 w 12283440"/>
                  <a:gd name="connsiteY11-218" fmla="*/ 2828 h 3180780"/>
                  <a:gd name="connsiteX12-219" fmla="*/ 12192000 w 12283440"/>
                  <a:gd name="connsiteY12-220" fmla="*/ 0 h 3180780"/>
                  <a:gd name="connsiteX13-221" fmla="*/ 12283440 w 12283440"/>
                  <a:gd name="connsiteY13-222" fmla="*/ 3180780 h 3180780"/>
                  <a:gd name="connsiteX0-223" fmla="*/ 12192000 w 12192000"/>
                  <a:gd name="connsiteY0-224" fmla="*/ 3089340 h 3089340"/>
                  <a:gd name="connsiteX1-225" fmla="*/ 0 w 12192000"/>
                  <a:gd name="connsiteY1-226" fmla="*/ 3089340 h 3089340"/>
                  <a:gd name="connsiteX2-227" fmla="*/ 0 w 12192000"/>
                  <a:gd name="connsiteY2-228" fmla="*/ 3068082 h 3089340"/>
                  <a:gd name="connsiteX3-229" fmla="*/ 160635 w 12192000"/>
                  <a:gd name="connsiteY3-230" fmla="*/ 3004642 h 3089340"/>
                  <a:gd name="connsiteX4-231" fmla="*/ 1662430 w 12192000"/>
                  <a:gd name="connsiteY4-232" fmla="*/ 2554670 h 3089340"/>
                  <a:gd name="connsiteX5-233" fmla="*/ 3282951 w 12192000"/>
                  <a:gd name="connsiteY5-234" fmla="*/ 2553400 h 3089340"/>
                  <a:gd name="connsiteX6-235" fmla="*/ 5008880 w 12192000"/>
                  <a:gd name="connsiteY6-236" fmla="*/ 1820610 h 3089340"/>
                  <a:gd name="connsiteX7-237" fmla="*/ 6649720 w 12192000"/>
                  <a:gd name="connsiteY7-238" fmla="*/ 2063180 h 3089340"/>
                  <a:gd name="connsiteX8-239" fmla="*/ 8380730 w 12192000"/>
                  <a:gd name="connsiteY8-240" fmla="*/ 897320 h 3089340"/>
                  <a:gd name="connsiteX9-241" fmla="*/ 10204450 w 12192000"/>
                  <a:gd name="connsiteY9-242" fmla="*/ 1249110 h 3089340"/>
                  <a:gd name="connsiteX10-243" fmla="*/ 11988800 w 12192000"/>
                  <a:gd name="connsiteY10-244" fmla="*/ 51500 h 3089340"/>
                  <a:gd name="connsiteX11-245" fmla="*/ 12167438 w 12192000"/>
                  <a:gd name="connsiteY11-246" fmla="*/ 2828 h 3089340"/>
                  <a:gd name="connsiteX12-247" fmla="*/ 12192000 w 12192000"/>
                  <a:gd name="connsiteY12-248" fmla="*/ 0 h 3089340"/>
                  <a:gd name="connsiteX0-249" fmla="*/ 0 w 12192000"/>
                  <a:gd name="connsiteY0-250" fmla="*/ 3089340 h 3089340"/>
                  <a:gd name="connsiteX1-251" fmla="*/ 0 w 12192000"/>
                  <a:gd name="connsiteY1-252" fmla="*/ 3068082 h 3089340"/>
                  <a:gd name="connsiteX2-253" fmla="*/ 160635 w 12192000"/>
                  <a:gd name="connsiteY2-254" fmla="*/ 3004642 h 3089340"/>
                  <a:gd name="connsiteX3-255" fmla="*/ 1662430 w 12192000"/>
                  <a:gd name="connsiteY3-256" fmla="*/ 2554670 h 3089340"/>
                  <a:gd name="connsiteX4-257" fmla="*/ 3282951 w 12192000"/>
                  <a:gd name="connsiteY4-258" fmla="*/ 2553400 h 3089340"/>
                  <a:gd name="connsiteX5-259" fmla="*/ 5008880 w 12192000"/>
                  <a:gd name="connsiteY5-260" fmla="*/ 1820610 h 3089340"/>
                  <a:gd name="connsiteX6-261" fmla="*/ 6649720 w 12192000"/>
                  <a:gd name="connsiteY6-262" fmla="*/ 2063180 h 3089340"/>
                  <a:gd name="connsiteX7-263" fmla="*/ 8380730 w 12192000"/>
                  <a:gd name="connsiteY7-264" fmla="*/ 897320 h 3089340"/>
                  <a:gd name="connsiteX8-265" fmla="*/ 10204450 w 12192000"/>
                  <a:gd name="connsiteY8-266" fmla="*/ 1249110 h 3089340"/>
                  <a:gd name="connsiteX9-267" fmla="*/ 11988800 w 12192000"/>
                  <a:gd name="connsiteY9-268" fmla="*/ 51500 h 3089340"/>
                  <a:gd name="connsiteX10-269" fmla="*/ 12167438 w 12192000"/>
                  <a:gd name="connsiteY10-270" fmla="*/ 2828 h 3089340"/>
                  <a:gd name="connsiteX11-271" fmla="*/ 12192000 w 12192000"/>
                  <a:gd name="connsiteY11-272" fmla="*/ 0 h 30893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12192000" h="3089340">
                    <a:moveTo>
                      <a:pt x="0" y="3089340"/>
                    </a:moveTo>
                    <a:lnTo>
                      <a:pt x="0" y="3068082"/>
                    </a:lnTo>
                    <a:lnTo>
                      <a:pt x="160635" y="3004642"/>
                    </a:lnTo>
                    <a:cubicBezTo>
                      <a:pt x="646946" y="2828937"/>
                      <a:pt x="1142044" y="2629877"/>
                      <a:pt x="1662430" y="2554670"/>
                    </a:cubicBezTo>
                    <a:cubicBezTo>
                      <a:pt x="2182816" y="2479463"/>
                      <a:pt x="2725209" y="2675743"/>
                      <a:pt x="3282951" y="2553400"/>
                    </a:cubicBezTo>
                    <a:cubicBezTo>
                      <a:pt x="3840693" y="2431057"/>
                      <a:pt x="4447752" y="1902313"/>
                      <a:pt x="5008880" y="1820610"/>
                    </a:cubicBezTo>
                    <a:cubicBezTo>
                      <a:pt x="5570008" y="1738907"/>
                      <a:pt x="6087745" y="2217062"/>
                      <a:pt x="6649720" y="2063180"/>
                    </a:cubicBezTo>
                    <a:cubicBezTo>
                      <a:pt x="7211695" y="1909298"/>
                      <a:pt x="7705725" y="905998"/>
                      <a:pt x="8380730" y="897320"/>
                    </a:cubicBezTo>
                    <a:cubicBezTo>
                      <a:pt x="9055735" y="888642"/>
                      <a:pt x="9654963" y="1387963"/>
                      <a:pt x="10204450" y="1249110"/>
                    </a:cubicBezTo>
                    <a:cubicBezTo>
                      <a:pt x="10753937" y="1110257"/>
                      <a:pt x="11507047" y="227607"/>
                      <a:pt x="11988800" y="51500"/>
                    </a:cubicBezTo>
                    <a:cubicBezTo>
                      <a:pt x="12049019" y="29487"/>
                      <a:pt x="12108736" y="13757"/>
                      <a:pt x="12167438" y="2828"/>
                    </a:cubicBezTo>
                    <a:lnTo>
                      <a:pt x="12192000" y="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4" name="椭圆 13"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p:nvPr/>
            </p:nvSpPr>
            <p:spPr>
              <a:xfrm>
                <a:off x="13710" y="7230"/>
                <a:ext cx="460" cy="460"/>
              </a:xfrm>
              <a:prstGeom prst="ellipse">
                <a:avLst/>
              </a:prstGeom>
              <a:gradFill>
                <a:gsLst>
                  <a:gs pos="0">
                    <a:schemeClr val="accent1"/>
                  </a:gs>
                  <a:gs pos="100000">
                    <a:schemeClr val="accent2"/>
                  </a:gs>
                </a:gsLst>
                <a:lin ang="1800000" scaled="0"/>
              </a:gradFill>
              <a:ln w="19050">
                <a:solidFill>
                  <a:schemeClr val="accent1"/>
                </a:solidFill>
              </a:ln>
              <a:effectLst>
                <a:outerShdw blurRad="152400" dist="762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6" name="椭圆 15"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p:nvPr/>
          </p:nvSpPr>
          <p:spPr>
            <a:xfrm>
              <a:off x="17670" y="6444"/>
              <a:ext cx="460" cy="460"/>
            </a:xfrm>
            <a:prstGeom prst="ellipse">
              <a:avLst/>
            </a:prstGeom>
            <a:gradFill>
              <a:gsLst>
                <a:gs pos="0">
                  <a:schemeClr val="accent1"/>
                </a:gs>
                <a:gs pos="100000">
                  <a:schemeClr val="accent2"/>
                </a:gs>
              </a:gsLst>
              <a:lin ang="1800000" scaled="0"/>
            </a:gradFill>
            <a:ln w="19050">
              <a:solidFill>
                <a:schemeClr val="accent1"/>
              </a:solidFill>
            </a:ln>
            <a:effectLst>
              <a:outerShdw blurRad="152400" dist="76200" dir="2700000" algn="tl"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18" name="直接连接符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CxnSpPr/>
            <p:nvPr/>
          </p:nvCxnSpPr>
          <p:spPr>
            <a:xfrm>
              <a:off x="17906" y="7777"/>
              <a:ext cx="0" cy="3023"/>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2" name="直接连接符 2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CxnSpPr/>
            <p:nvPr/>
          </p:nvCxnSpPr>
          <p:spPr>
            <a:xfrm>
              <a:off x="13962" y="8480"/>
              <a:ext cx="0" cy="232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直接连接符 23"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CxnSpPr/>
            <p:nvPr/>
          </p:nvCxnSpPr>
          <p:spPr>
            <a:xfrm>
              <a:off x="11270" y="9503"/>
              <a:ext cx="0" cy="129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6" name="直接连接符 25"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CxnSpPr/>
            <p:nvPr/>
          </p:nvCxnSpPr>
          <p:spPr>
            <a:xfrm>
              <a:off x="8132" y="9704"/>
              <a:ext cx="0" cy="1096"/>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直接连接符 2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CxnSpPr/>
            <p:nvPr/>
          </p:nvCxnSpPr>
          <p:spPr>
            <a:xfrm>
              <a:off x="6059" y="10233"/>
              <a:ext cx="0" cy="567"/>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直接连接符 29"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CxnSpPr/>
            <p:nvPr/>
          </p:nvCxnSpPr>
          <p:spPr>
            <a:xfrm>
              <a:off x="2776" y="10532"/>
              <a:ext cx="0" cy="268"/>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32" name="文本框 3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2793" y="10461"/>
              <a:ext cx="776" cy="5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rPr>
                <a:t>2020</a:t>
              </a:r>
              <a:endParaRPr kumimoji="0" lang="zh-CN" altLang="en-US"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endParaRPr>
            </a:p>
          </p:txBody>
        </p:sp>
        <p:sp>
          <p:nvSpPr>
            <p:cNvPr id="33" name="文本框 32"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6068" y="10461"/>
              <a:ext cx="776" cy="5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rPr>
                <a:t>2025</a:t>
              </a:r>
              <a:endParaRPr kumimoji="0" lang="zh-CN" altLang="en-US"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endParaRPr>
            </a:p>
          </p:txBody>
        </p:sp>
        <p:sp>
          <p:nvSpPr>
            <p:cNvPr id="34" name="文本框 33"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8148" y="10461"/>
              <a:ext cx="776" cy="5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rPr>
                <a:t>2030</a:t>
              </a:r>
              <a:endParaRPr kumimoji="0" lang="zh-CN" altLang="en-US"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endParaRPr>
            </a:p>
          </p:txBody>
        </p:sp>
        <p:sp>
          <p:nvSpPr>
            <p:cNvPr id="35" name="文本框 34"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11278" y="10461"/>
              <a:ext cx="776" cy="5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rPr>
                <a:t>2035</a:t>
              </a:r>
              <a:endParaRPr kumimoji="0" lang="zh-CN" altLang="en-US"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endParaRPr>
            </a:p>
          </p:txBody>
        </p:sp>
        <p:sp>
          <p:nvSpPr>
            <p:cNvPr id="36" name="文本框 35"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13966" y="10461"/>
              <a:ext cx="776" cy="5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rPr>
                <a:t>2040</a:t>
              </a:r>
              <a:endParaRPr kumimoji="0" lang="zh-CN" altLang="en-US"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endParaRPr>
            </a:p>
          </p:txBody>
        </p:sp>
        <p:sp>
          <p:nvSpPr>
            <p:cNvPr id="37" name="文本框 36"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17910" y="10461"/>
              <a:ext cx="776" cy="5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rPr>
                <a:t>2045</a:t>
              </a:r>
              <a:endParaRPr kumimoji="0" lang="zh-CN" altLang="en-US" sz="1000" b="0" i="0" u="none" strike="noStrike" kern="1200" cap="none" spc="0" normalizeH="0" baseline="0" noProof="0" dirty="0">
                <a:ln>
                  <a:noFill/>
                </a:ln>
                <a:solidFill>
                  <a:srgbClr val="9AA7E9"/>
                </a:solidFill>
                <a:effectLst/>
                <a:uLnTx/>
                <a:uFillTx/>
                <a:latin typeface="苹方 常规" panose="020B0300000000000000" pitchFamily="34" charset="-122"/>
                <a:ea typeface="苹方 常规" panose="020B0300000000000000" pitchFamily="34" charset="-122"/>
                <a:cs typeface="+mn-cs"/>
              </a:endParaRPr>
            </a:p>
          </p:txBody>
        </p:sp>
      </p:grpSp>
      <p:sp>
        <p:nvSpPr>
          <p:cNvPr id="3"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368300" y="207010"/>
            <a:ext cx="712406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模型预测</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未来一年的股票价格预测</a:t>
            </a:r>
            <a:endParaRPr kumimoji="0" lang="zh-CN" altLang="en-US"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文本框 249"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1331614" y="3596422"/>
            <a:ext cx="3816119" cy="76944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prstClr val="black"/>
                </a:solidFill>
                <a:effectLst/>
                <a:uLnTx/>
                <a:uFillTx/>
                <a:latin typeface="苹方 特粗" panose="020B0800000000000000" pitchFamily="34" charset="-122"/>
                <a:ea typeface="苹方 特粗" panose="020B0800000000000000" pitchFamily="34" charset="-122"/>
                <a:cs typeface="+mn-cs"/>
              </a:rPr>
              <a:t>THANK </a:t>
            </a:r>
            <a:r>
              <a:rPr kumimoji="0" lang="en-US" altLang="zh-CN" sz="4400" b="0" i="0" u="none" strike="noStrike" kern="1200" cap="none" spc="0" normalizeH="0" baseline="0" noProof="0" dirty="0">
                <a:ln>
                  <a:noFill/>
                </a:ln>
                <a:solidFill>
                  <a:prstClr val="black">
                    <a:lumMod val="50000"/>
                  </a:prstClr>
                </a:solidFill>
                <a:effectLst/>
                <a:uLnTx/>
                <a:uFillTx/>
                <a:latin typeface="苹方 细体" panose="020B0200000000000000" pitchFamily="34" charset="-122"/>
                <a:ea typeface="苹方 细体" panose="020B0200000000000000" pitchFamily="34" charset="-122"/>
                <a:cs typeface="+mn-cs"/>
              </a:rPr>
              <a:t>YOU</a:t>
            </a:r>
            <a:endParaRPr kumimoji="0" lang="zh-CN" altLang="en-US" sz="4400" b="0" i="0" u="none" strike="noStrike" kern="1200" cap="none" spc="0" normalizeH="0" baseline="0" noProof="0" dirty="0">
              <a:ln>
                <a:noFill/>
              </a:ln>
              <a:solidFill>
                <a:prstClr val="black">
                  <a:lumMod val="50000"/>
                </a:prstClr>
              </a:solidFill>
              <a:effectLst/>
              <a:uLnTx/>
              <a:uFillTx/>
              <a:latin typeface="苹方 细体" panose="020B0200000000000000" pitchFamily="34" charset="-122"/>
              <a:ea typeface="苹方 细体" panose="020B0200000000000000" pitchFamily="34" charset="-122"/>
              <a:cs typeface="+mn-cs"/>
            </a:endParaRPr>
          </a:p>
        </p:txBody>
      </p:sp>
      <p:sp>
        <p:nvSpPr>
          <p:cNvPr id="251" name="TextBox 1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1357014" y="4695270"/>
            <a:ext cx="2202847"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50000"/>
                  </a:prstClr>
                </a:solidFill>
                <a:effectLst/>
                <a:uLnTx/>
                <a:uFillTx/>
                <a:latin typeface="苹方 常规" panose="020B0300000000000000" pitchFamily="34" charset="-122"/>
                <a:ea typeface="苹方 常规" panose="020B0300000000000000" pitchFamily="34" charset="-122"/>
                <a:cs typeface="+mn-cs"/>
              </a:rPr>
              <a:t>Presenter </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50000"/>
                  </a:prstClr>
                </a:solidFill>
                <a:effectLst/>
                <a:uLnTx/>
                <a:uFillTx/>
                <a:latin typeface="苹方 常规" panose="020B0300000000000000" pitchFamily="34" charset="-122"/>
                <a:ea typeface="苹方 常规" panose="020B0300000000000000" pitchFamily="34" charset="-122"/>
                <a:cs typeface="+mn-cs"/>
              </a:rPr>
              <a:t>bigchin</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lumMod val="50000"/>
                  </a:prstClr>
                </a:solidFill>
                <a:effectLst/>
                <a:uLnTx/>
                <a:uFillTx/>
                <a:latin typeface="苹方 常规" panose="020B0300000000000000" pitchFamily="34" charset="-122"/>
                <a:ea typeface="苹方 常规" panose="020B0300000000000000" pitchFamily="34" charset="-122"/>
                <a:cs typeface="+mn-cs"/>
              </a:rPr>
              <a:t>Project Manager, @Your Inc.</a:t>
            </a:r>
          </a:p>
        </p:txBody>
      </p:sp>
      <p:grpSp>
        <p:nvGrpSpPr>
          <p:cNvPr id="2" name="组合 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a:off x="1785802" y="-7922011"/>
            <a:ext cx="17300830" cy="12670080"/>
            <a:chOff x="1785802" y="-7922011"/>
            <a:chExt cx="17300830" cy="12670080"/>
          </a:xfrm>
        </p:grpSpPr>
        <p:grpSp>
          <p:nvGrpSpPr>
            <p:cNvPr id="226" name="组合 225"/>
            <p:cNvGrpSpPr/>
            <p:nvPr/>
          </p:nvGrpSpPr>
          <p:grpSpPr>
            <a:xfrm>
              <a:off x="6959736" y="-2258043"/>
              <a:ext cx="7117958" cy="7006112"/>
              <a:chOff x="4887587" y="-6718142"/>
              <a:chExt cx="12470742" cy="12274786"/>
            </a:xfrm>
            <a:solidFill>
              <a:schemeClr val="bg1">
                <a:lumMod val="85000"/>
              </a:schemeClr>
            </a:solidFill>
          </p:grpSpPr>
          <p:sp>
            <p:nvSpPr>
              <p:cNvPr id="227" name="任意多边形: 形状 226"/>
              <p:cNvSpPr/>
              <p:nvPr/>
            </p:nvSpPr>
            <p:spPr>
              <a:xfrm>
                <a:off x="5892852" y="-5735330"/>
                <a:ext cx="6420880" cy="7231145"/>
              </a:xfrm>
              <a:custGeom>
                <a:avLst/>
                <a:gdLst>
                  <a:gd name="connsiteX0" fmla="*/ 75190 w 6420880"/>
                  <a:gd name="connsiteY0" fmla="*/ 7210499 h 7231145"/>
                  <a:gd name="connsiteX1" fmla="*/ 11417 w 6420880"/>
                  <a:gd name="connsiteY1" fmla="*/ 7223611 h 7231145"/>
                  <a:gd name="connsiteX2" fmla="*/ 15589 w 6420880"/>
                  <a:gd name="connsiteY2" fmla="*/ 7159838 h 7231145"/>
                  <a:gd name="connsiteX3" fmla="*/ 2521789 w 6420880"/>
                  <a:gd name="connsiteY3" fmla="*/ 4352658 h 7231145"/>
                  <a:gd name="connsiteX4" fmla="*/ 6420852 w 6420880"/>
                  <a:gd name="connsiteY4" fmla="*/ 36 h 7231145"/>
                  <a:gd name="connsiteX5" fmla="*/ 2559933 w 6420880"/>
                  <a:gd name="connsiteY5" fmla="*/ 4392590 h 7231145"/>
                  <a:gd name="connsiteX6" fmla="*/ 75190 w 6420880"/>
                  <a:gd name="connsiteY6" fmla="*/ 7210499 h 723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880" h="7231145">
                    <a:moveTo>
                      <a:pt x="75190" y="7210499"/>
                    </a:moveTo>
                    <a:cubicBezTo>
                      <a:pt x="56117" y="7231956"/>
                      <a:pt x="27509" y="7237320"/>
                      <a:pt x="11417" y="7223611"/>
                    </a:cubicBezTo>
                    <a:cubicBezTo>
                      <a:pt x="-5271" y="7209904"/>
                      <a:pt x="-3483" y="7181296"/>
                      <a:pt x="15589" y="7159838"/>
                    </a:cubicBezTo>
                    <a:cubicBezTo>
                      <a:pt x="25125" y="7149111"/>
                      <a:pt x="857744" y="6217556"/>
                      <a:pt x="2521789" y="4352658"/>
                    </a:cubicBezTo>
                    <a:cubicBezTo>
                      <a:pt x="4053521" y="2637356"/>
                      <a:pt x="6416679" y="-11288"/>
                      <a:pt x="6420852" y="36"/>
                    </a:cubicBezTo>
                    <a:cubicBezTo>
                      <a:pt x="6430387" y="5400"/>
                      <a:pt x="4080341" y="2668945"/>
                      <a:pt x="2559933" y="4392590"/>
                    </a:cubicBezTo>
                    <a:cubicBezTo>
                      <a:pt x="907212" y="6265833"/>
                      <a:pt x="84130" y="7199772"/>
                      <a:pt x="75190" y="721049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8" name="任意多边形: 形状 227"/>
              <p:cNvSpPr/>
              <p:nvPr/>
            </p:nvSpPr>
            <p:spPr>
              <a:xfrm>
                <a:off x="8335758" y="-4231005"/>
                <a:ext cx="6160552" cy="6924470"/>
              </a:xfrm>
              <a:custGeom>
                <a:avLst/>
                <a:gdLst>
                  <a:gd name="connsiteX0" fmla="*/ 92591 w 6160552"/>
                  <a:gd name="connsiteY0" fmla="*/ 6897589 h 6924470"/>
                  <a:gd name="connsiteX1" fmla="*/ 18686 w 6160552"/>
                  <a:gd name="connsiteY1" fmla="*/ 6922023 h 6924470"/>
                  <a:gd name="connsiteX2" fmla="*/ 12130 w 6160552"/>
                  <a:gd name="connsiteY2" fmla="*/ 6870171 h 6924470"/>
                  <a:gd name="connsiteX3" fmla="*/ 2443829 w 6160552"/>
                  <a:gd name="connsiteY3" fmla="*/ 4147027 h 6924470"/>
                  <a:gd name="connsiteX4" fmla="*/ 6160514 w 6160552"/>
                  <a:gd name="connsiteY4" fmla="*/ 27 h 6924470"/>
                  <a:gd name="connsiteX5" fmla="*/ 2498066 w 6160552"/>
                  <a:gd name="connsiteY5" fmla="*/ 4169675 h 6924470"/>
                  <a:gd name="connsiteX6" fmla="*/ 92591 w 6160552"/>
                  <a:gd name="connsiteY6" fmla="*/ 6897589 h 692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0552" h="6924470">
                    <a:moveTo>
                      <a:pt x="92591" y="6897589"/>
                    </a:moveTo>
                    <a:cubicBezTo>
                      <a:pt x="73519" y="6918447"/>
                      <a:pt x="40738" y="6929772"/>
                      <a:pt x="18686" y="6922023"/>
                    </a:cubicBezTo>
                    <a:cubicBezTo>
                      <a:pt x="-3366" y="6914277"/>
                      <a:pt x="-6346" y="6891032"/>
                      <a:pt x="12130" y="6870171"/>
                    </a:cubicBezTo>
                    <a:cubicBezTo>
                      <a:pt x="21070" y="6860040"/>
                      <a:pt x="849517" y="5933252"/>
                      <a:pt x="2443829" y="4147027"/>
                    </a:cubicBezTo>
                    <a:cubicBezTo>
                      <a:pt x="3915960" y="2498478"/>
                      <a:pt x="6154554" y="-9509"/>
                      <a:pt x="6160514" y="27"/>
                    </a:cubicBezTo>
                    <a:cubicBezTo>
                      <a:pt x="6171242" y="4199"/>
                      <a:pt x="3954105" y="2517550"/>
                      <a:pt x="2498066" y="4169675"/>
                    </a:cubicBezTo>
                    <a:cubicBezTo>
                      <a:pt x="919845" y="5958881"/>
                      <a:pt x="102127" y="6886859"/>
                      <a:pt x="92591" y="689758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9" name="任意多边形: 形状 228"/>
              <p:cNvSpPr/>
              <p:nvPr/>
            </p:nvSpPr>
            <p:spPr>
              <a:xfrm>
                <a:off x="11507159" y="-3477056"/>
                <a:ext cx="5851170" cy="6569086"/>
              </a:xfrm>
              <a:custGeom>
                <a:avLst/>
                <a:gdLst>
                  <a:gd name="connsiteX0" fmla="*/ 107430 w 5851170"/>
                  <a:gd name="connsiteY0" fmla="*/ 6532234 h 6569086"/>
                  <a:gd name="connsiteX1" fmla="*/ 22797 w 5851170"/>
                  <a:gd name="connsiteY1" fmla="*/ 6568589 h 6569086"/>
                  <a:gd name="connsiteX2" fmla="*/ 13262 w 5851170"/>
                  <a:gd name="connsiteY2" fmla="*/ 6520313 h 6569086"/>
                  <a:gd name="connsiteX3" fmla="*/ 2462841 w 5851170"/>
                  <a:gd name="connsiteY3" fmla="*/ 3776904 h 6569086"/>
                  <a:gd name="connsiteX4" fmla="*/ 5851127 w 5851170"/>
                  <a:gd name="connsiteY4" fmla="*/ 24 h 6569086"/>
                  <a:gd name="connsiteX5" fmla="*/ 2526017 w 5851170"/>
                  <a:gd name="connsiteY5" fmla="*/ 3788825 h 6569086"/>
                  <a:gd name="connsiteX6" fmla="*/ 107430 w 5851170"/>
                  <a:gd name="connsiteY6" fmla="*/ 6532234 h 656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1170" h="6569086">
                    <a:moveTo>
                      <a:pt x="107430" y="6532234"/>
                    </a:moveTo>
                    <a:cubicBezTo>
                      <a:pt x="86570" y="6556074"/>
                      <a:pt x="48426" y="6572165"/>
                      <a:pt x="22797" y="6568589"/>
                    </a:cubicBezTo>
                    <a:cubicBezTo>
                      <a:pt x="-3427" y="6565014"/>
                      <a:pt x="-7598" y="6543558"/>
                      <a:pt x="13262" y="6520313"/>
                    </a:cubicBezTo>
                    <a:cubicBezTo>
                      <a:pt x="22797" y="6509586"/>
                      <a:pt x="962697" y="5456445"/>
                      <a:pt x="2462841" y="3776904"/>
                    </a:cubicBezTo>
                    <a:cubicBezTo>
                      <a:pt x="3873584" y="2197492"/>
                      <a:pt x="5844571" y="-8320"/>
                      <a:pt x="5851127" y="24"/>
                    </a:cubicBezTo>
                    <a:cubicBezTo>
                      <a:pt x="5861856" y="4196"/>
                      <a:pt x="3917688" y="2210009"/>
                      <a:pt x="2526017" y="3788825"/>
                    </a:cubicBezTo>
                    <a:cubicBezTo>
                      <a:pt x="1046137" y="5467769"/>
                      <a:pt x="118754" y="6519718"/>
                      <a:pt x="107430" y="653223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0" name="任意多边形: 形状 229"/>
              <p:cNvSpPr/>
              <p:nvPr/>
            </p:nvSpPr>
            <p:spPr>
              <a:xfrm>
                <a:off x="11264318" y="-2321994"/>
                <a:ext cx="5318023" cy="5965994"/>
              </a:xfrm>
              <a:custGeom>
                <a:avLst/>
                <a:gdLst>
                  <a:gd name="connsiteX0" fmla="*/ 104122 w 5318023"/>
                  <a:gd name="connsiteY0" fmla="*/ 5934437 h 5965994"/>
                  <a:gd name="connsiteX1" fmla="*/ 24257 w 5318023"/>
                  <a:gd name="connsiteY1" fmla="*/ 5965428 h 5965994"/>
                  <a:gd name="connsiteX2" fmla="*/ 10549 w 5318023"/>
                  <a:gd name="connsiteY2" fmla="*/ 5921919 h 5965994"/>
                  <a:gd name="connsiteX3" fmla="*/ 2208019 w 5318023"/>
                  <a:gd name="connsiteY3" fmla="*/ 3462805 h 5965994"/>
                  <a:gd name="connsiteX4" fmla="*/ 5317971 w 5318023"/>
                  <a:gd name="connsiteY4" fmla="*/ 19 h 5965994"/>
                  <a:gd name="connsiteX5" fmla="*/ 2274174 w 5318023"/>
                  <a:gd name="connsiteY5" fmla="*/ 3472341 h 5965994"/>
                  <a:gd name="connsiteX6" fmla="*/ 104122 w 5318023"/>
                  <a:gd name="connsiteY6" fmla="*/ 5934437 h 5965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023" h="5965994">
                    <a:moveTo>
                      <a:pt x="104122" y="5934437"/>
                    </a:moveTo>
                    <a:cubicBezTo>
                      <a:pt x="85646" y="5955295"/>
                      <a:pt x="49886" y="5969004"/>
                      <a:pt x="24257" y="5965428"/>
                    </a:cubicBezTo>
                    <a:cubicBezTo>
                      <a:pt x="-1371" y="5961852"/>
                      <a:pt x="-7927" y="5942185"/>
                      <a:pt x="10549" y="5921919"/>
                    </a:cubicBezTo>
                    <a:cubicBezTo>
                      <a:pt x="18893" y="5912385"/>
                      <a:pt x="841975" y="4991557"/>
                      <a:pt x="2208019" y="3462805"/>
                    </a:cubicBezTo>
                    <a:cubicBezTo>
                      <a:pt x="3487640" y="2031798"/>
                      <a:pt x="5309627" y="-7133"/>
                      <a:pt x="5317971" y="19"/>
                    </a:cubicBezTo>
                    <a:cubicBezTo>
                      <a:pt x="5329295" y="3595"/>
                      <a:pt x="3534725" y="2040738"/>
                      <a:pt x="2274174" y="3472341"/>
                    </a:cubicBezTo>
                    <a:cubicBezTo>
                      <a:pt x="926609" y="5000497"/>
                      <a:pt x="113658" y="5923112"/>
                      <a:pt x="104122" y="5934437"/>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1" name="任意多边形: 形状 230"/>
              <p:cNvSpPr/>
              <p:nvPr/>
            </p:nvSpPr>
            <p:spPr>
              <a:xfrm>
                <a:off x="9130667" y="-2022466"/>
                <a:ext cx="4258746" cy="4774387"/>
              </a:xfrm>
              <a:custGeom>
                <a:avLst/>
                <a:gdLst>
                  <a:gd name="connsiteX0" fmla="*/ 101513 w 4258746"/>
                  <a:gd name="connsiteY0" fmla="*/ 4744798 h 4774387"/>
                  <a:gd name="connsiteX1" fmla="*/ 23436 w 4258746"/>
                  <a:gd name="connsiteY1" fmla="*/ 4773407 h 4774387"/>
                  <a:gd name="connsiteX2" fmla="*/ 10324 w 4258746"/>
                  <a:gd name="connsiteY2" fmla="*/ 4728707 h 4774387"/>
                  <a:gd name="connsiteX3" fmla="*/ 1916348 w 4258746"/>
                  <a:gd name="connsiteY3" fmla="*/ 2597990 h 4774387"/>
                  <a:gd name="connsiteX4" fmla="*/ 4258645 w 4258746"/>
                  <a:gd name="connsiteY4" fmla="*/ 7 h 4774387"/>
                  <a:gd name="connsiteX5" fmla="*/ 1987868 w 4258746"/>
                  <a:gd name="connsiteY5" fmla="*/ 2600971 h 4774387"/>
                  <a:gd name="connsiteX6" fmla="*/ 101513 w 4258746"/>
                  <a:gd name="connsiteY6" fmla="*/ 4744798 h 47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8746" h="4774387">
                    <a:moveTo>
                      <a:pt x="101513" y="4744798"/>
                    </a:moveTo>
                    <a:cubicBezTo>
                      <a:pt x="83633" y="4765064"/>
                      <a:pt x="48468" y="4778176"/>
                      <a:pt x="23436" y="4773407"/>
                    </a:cubicBezTo>
                    <a:cubicBezTo>
                      <a:pt x="-1596" y="4768640"/>
                      <a:pt x="-7555" y="4748971"/>
                      <a:pt x="10324" y="4728707"/>
                    </a:cubicBezTo>
                    <a:cubicBezTo>
                      <a:pt x="18668" y="4719170"/>
                      <a:pt x="838771" y="3801920"/>
                      <a:pt x="1916348" y="2597990"/>
                    </a:cubicBezTo>
                    <a:cubicBezTo>
                      <a:pt x="2952800" y="1440550"/>
                      <a:pt x="4247321" y="-3569"/>
                      <a:pt x="4258645" y="7"/>
                    </a:cubicBezTo>
                    <a:cubicBezTo>
                      <a:pt x="4271757" y="1795"/>
                      <a:pt x="3008228" y="1440550"/>
                      <a:pt x="1987868" y="2600971"/>
                    </a:cubicBezTo>
                    <a:cubicBezTo>
                      <a:pt x="928172" y="3806687"/>
                      <a:pt x="111049" y="4734071"/>
                      <a:pt x="101513" y="474479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2" name="任意多边形: 形状 231"/>
              <p:cNvSpPr/>
              <p:nvPr/>
            </p:nvSpPr>
            <p:spPr>
              <a:xfrm>
                <a:off x="8330765" y="-2811322"/>
                <a:ext cx="5421144" cy="6087291"/>
              </a:xfrm>
              <a:custGeom>
                <a:avLst/>
                <a:gdLst>
                  <a:gd name="connsiteX0" fmla="*/ 90432 w 5421144"/>
                  <a:gd name="connsiteY0" fmla="*/ 6066756 h 6087291"/>
                  <a:gd name="connsiteX1" fmla="*/ 21891 w 5421144"/>
                  <a:gd name="connsiteY1" fmla="*/ 6084638 h 6087291"/>
                  <a:gd name="connsiteX2" fmla="*/ 8183 w 5421144"/>
                  <a:gd name="connsiteY2" fmla="*/ 6041129 h 6087291"/>
                  <a:gd name="connsiteX3" fmla="*/ 2088836 w 5421144"/>
                  <a:gd name="connsiteY3" fmla="*/ 3713135 h 6087291"/>
                  <a:gd name="connsiteX4" fmla="*/ 5421097 w 5421144"/>
                  <a:gd name="connsiteY4" fmla="*/ 26 h 6087291"/>
                  <a:gd name="connsiteX5" fmla="*/ 2146052 w 5421144"/>
                  <a:gd name="connsiteY5" fmla="*/ 3732207 h 6087291"/>
                  <a:gd name="connsiteX6" fmla="*/ 90432 w 5421144"/>
                  <a:gd name="connsiteY6" fmla="*/ 6066756 h 60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1144" h="6087291">
                    <a:moveTo>
                      <a:pt x="90432" y="6066756"/>
                    </a:moveTo>
                    <a:cubicBezTo>
                      <a:pt x="74936" y="6084041"/>
                      <a:pt x="44540" y="6091789"/>
                      <a:pt x="21891" y="6084638"/>
                    </a:cubicBezTo>
                    <a:cubicBezTo>
                      <a:pt x="-757" y="6077486"/>
                      <a:pt x="-6717" y="6058413"/>
                      <a:pt x="8183" y="6041129"/>
                    </a:cubicBezTo>
                    <a:cubicBezTo>
                      <a:pt x="15335" y="6033380"/>
                      <a:pt x="679880" y="5290759"/>
                      <a:pt x="2088836" y="3713135"/>
                    </a:cubicBezTo>
                    <a:cubicBezTo>
                      <a:pt x="3379185" y="2269612"/>
                      <a:pt x="5413945" y="-8913"/>
                      <a:pt x="5421097" y="26"/>
                    </a:cubicBezTo>
                    <a:cubicBezTo>
                      <a:pt x="5432421" y="3602"/>
                      <a:pt x="3420906" y="2285704"/>
                      <a:pt x="2146052" y="3732207"/>
                    </a:cubicBezTo>
                    <a:cubicBezTo>
                      <a:pt x="753785" y="5312811"/>
                      <a:pt x="98776" y="6057817"/>
                      <a:pt x="90432" y="606675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3" name="任意多边形: 形状 232"/>
              <p:cNvSpPr/>
              <p:nvPr/>
            </p:nvSpPr>
            <p:spPr>
              <a:xfrm>
                <a:off x="8929811" y="-5313351"/>
                <a:ext cx="6737641" cy="7575944"/>
              </a:xfrm>
              <a:custGeom>
                <a:avLst/>
                <a:gdLst>
                  <a:gd name="connsiteX0" fmla="*/ 97522 w 6737641"/>
                  <a:gd name="connsiteY0" fmla="*/ 7542466 h 7575944"/>
                  <a:gd name="connsiteX1" fmla="*/ 17061 w 6737641"/>
                  <a:gd name="connsiteY1" fmla="*/ 7574054 h 7575944"/>
                  <a:gd name="connsiteX2" fmla="*/ 16465 w 6737641"/>
                  <a:gd name="connsiteY2" fmla="*/ 7515647 h 7575944"/>
                  <a:gd name="connsiteX3" fmla="*/ 2743783 w 6737641"/>
                  <a:gd name="connsiteY3" fmla="*/ 4459336 h 7575944"/>
                  <a:gd name="connsiteX4" fmla="*/ 6737609 w 6737641"/>
                  <a:gd name="connsiteY4" fmla="*/ 29 h 7575944"/>
                  <a:gd name="connsiteX5" fmla="*/ 2797423 w 6737641"/>
                  <a:gd name="connsiteY5" fmla="*/ 4482580 h 7575944"/>
                  <a:gd name="connsiteX6" fmla="*/ 97522 w 6737641"/>
                  <a:gd name="connsiteY6" fmla="*/ 7542466 h 75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41" h="7575944">
                    <a:moveTo>
                      <a:pt x="97522" y="7542466"/>
                    </a:moveTo>
                    <a:cubicBezTo>
                      <a:pt x="75470" y="7567499"/>
                      <a:pt x="39709" y="7581208"/>
                      <a:pt x="17061" y="7574054"/>
                    </a:cubicBezTo>
                    <a:cubicBezTo>
                      <a:pt x="-5587" y="7566902"/>
                      <a:pt x="-5587" y="7540678"/>
                      <a:pt x="16465" y="7515647"/>
                    </a:cubicBezTo>
                    <a:cubicBezTo>
                      <a:pt x="27193" y="7503726"/>
                      <a:pt x="1007025" y="6405886"/>
                      <a:pt x="2743783" y="4459336"/>
                    </a:cubicBezTo>
                    <a:cubicBezTo>
                      <a:pt x="4359551" y="2648673"/>
                      <a:pt x="6732246" y="-10103"/>
                      <a:pt x="6737609" y="29"/>
                    </a:cubicBezTo>
                    <a:cubicBezTo>
                      <a:pt x="6747742" y="4797"/>
                      <a:pt x="4396503" y="2668937"/>
                      <a:pt x="2797423" y="4482580"/>
                    </a:cubicBezTo>
                    <a:cubicBezTo>
                      <a:pt x="1077353" y="6431514"/>
                      <a:pt x="108846" y="7529950"/>
                      <a:pt x="97522" y="754246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4" name="任意多边形: 形状 233"/>
              <p:cNvSpPr/>
              <p:nvPr/>
            </p:nvSpPr>
            <p:spPr>
              <a:xfrm>
                <a:off x="6897413" y="-6718142"/>
                <a:ext cx="7121486" cy="8018071"/>
              </a:xfrm>
              <a:custGeom>
                <a:avLst/>
                <a:gdLst>
                  <a:gd name="connsiteX0" fmla="*/ 84432 w 7121486"/>
                  <a:gd name="connsiteY0" fmla="*/ 7989478 h 8018071"/>
                  <a:gd name="connsiteX1" fmla="*/ 11124 w 7121486"/>
                  <a:gd name="connsiteY1" fmla="*/ 8012722 h 8018071"/>
                  <a:gd name="connsiteX2" fmla="*/ 20064 w 7121486"/>
                  <a:gd name="connsiteY2" fmla="*/ 7943587 h 8018071"/>
                  <a:gd name="connsiteX3" fmla="*/ 2875522 w 7121486"/>
                  <a:gd name="connsiteY3" fmla="*/ 4743041 h 8018071"/>
                  <a:gd name="connsiteX4" fmla="*/ 7121460 w 7121486"/>
                  <a:gd name="connsiteY4" fmla="*/ 37 h 8018071"/>
                  <a:gd name="connsiteX5" fmla="*/ 2917242 w 7121486"/>
                  <a:gd name="connsiteY5" fmla="*/ 4779994 h 8018071"/>
                  <a:gd name="connsiteX6" fmla="*/ 84432 w 7121486"/>
                  <a:gd name="connsiteY6" fmla="*/ 7989478 h 801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1486" h="8018071">
                    <a:moveTo>
                      <a:pt x="84432" y="7989478"/>
                    </a:moveTo>
                    <a:cubicBezTo>
                      <a:pt x="61784" y="8015107"/>
                      <a:pt x="29004" y="8025239"/>
                      <a:pt x="11124" y="8012722"/>
                    </a:cubicBezTo>
                    <a:cubicBezTo>
                      <a:pt x="-6756" y="8000207"/>
                      <a:pt x="-2584" y="7969214"/>
                      <a:pt x="20064" y="7943587"/>
                    </a:cubicBezTo>
                    <a:cubicBezTo>
                      <a:pt x="31388" y="7931070"/>
                      <a:pt x="1037444" y="6803430"/>
                      <a:pt x="2875522" y="4743041"/>
                    </a:cubicBezTo>
                    <a:cubicBezTo>
                      <a:pt x="4580692" y="2832251"/>
                      <a:pt x="7117287" y="-11883"/>
                      <a:pt x="7121460" y="37"/>
                    </a:cubicBezTo>
                    <a:cubicBezTo>
                      <a:pt x="7130995" y="5401"/>
                      <a:pt x="4609896" y="2862051"/>
                      <a:pt x="2917242" y="4779994"/>
                    </a:cubicBezTo>
                    <a:cubicBezTo>
                      <a:pt x="1092277" y="6846938"/>
                      <a:pt x="95757" y="7976963"/>
                      <a:pt x="84432" y="798947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5" name="任意多边形: 形状 234"/>
              <p:cNvSpPr/>
              <p:nvPr/>
            </p:nvSpPr>
            <p:spPr>
              <a:xfrm>
                <a:off x="5788980" y="-428507"/>
                <a:ext cx="3253314" cy="3645661"/>
              </a:xfrm>
              <a:custGeom>
                <a:avLst/>
                <a:gdLst>
                  <a:gd name="connsiteX0" fmla="*/ 70588 w 3253314"/>
                  <a:gd name="connsiteY0" fmla="*/ 3645202 h 3645661"/>
                  <a:gd name="connsiteX1" fmla="*/ 31848 w 3253314"/>
                  <a:gd name="connsiteY1" fmla="*/ 3629705 h 3645661"/>
                  <a:gd name="connsiteX2" fmla="*/ 260 w 3253314"/>
                  <a:gd name="connsiteY2" fmla="*/ 3606462 h 3645661"/>
                  <a:gd name="connsiteX3" fmla="*/ 927643 w 3253314"/>
                  <a:gd name="connsiteY3" fmla="*/ 2578951 h 3645661"/>
                  <a:gd name="connsiteX4" fmla="*/ 3253253 w 3253314"/>
                  <a:gd name="connsiteY4" fmla="*/ 39 h 3645661"/>
                  <a:gd name="connsiteX5" fmla="*/ 976515 w 3253314"/>
                  <a:gd name="connsiteY5" fmla="*/ 2607558 h 3645661"/>
                  <a:gd name="connsiteX6" fmla="*/ 70588 w 3253314"/>
                  <a:gd name="connsiteY6" fmla="*/ 3645202 h 364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314" h="3645661">
                    <a:moveTo>
                      <a:pt x="70588" y="3645202"/>
                    </a:moveTo>
                    <a:cubicBezTo>
                      <a:pt x="68800" y="3647586"/>
                      <a:pt x="51516" y="3640435"/>
                      <a:pt x="31848" y="3629705"/>
                    </a:cubicBezTo>
                    <a:cubicBezTo>
                      <a:pt x="12180" y="3618978"/>
                      <a:pt x="-2124" y="3608846"/>
                      <a:pt x="260" y="3606462"/>
                    </a:cubicBezTo>
                    <a:cubicBezTo>
                      <a:pt x="856" y="3605865"/>
                      <a:pt x="50324" y="3556994"/>
                      <a:pt x="927643" y="2578951"/>
                    </a:cubicBezTo>
                    <a:cubicBezTo>
                      <a:pt x="1673245" y="1749311"/>
                      <a:pt x="3247293" y="-9498"/>
                      <a:pt x="3253253" y="39"/>
                    </a:cubicBezTo>
                    <a:cubicBezTo>
                      <a:pt x="3264577" y="3615"/>
                      <a:pt x="1709005" y="1771960"/>
                      <a:pt x="976515" y="2607558"/>
                    </a:cubicBezTo>
                    <a:cubicBezTo>
                      <a:pt x="111713" y="3591562"/>
                      <a:pt x="71184" y="3644011"/>
                      <a:pt x="70588" y="364520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6" name="任意多边形: 形状 235"/>
              <p:cNvSpPr/>
              <p:nvPr/>
            </p:nvSpPr>
            <p:spPr>
              <a:xfrm>
                <a:off x="9628238" y="-391531"/>
                <a:ext cx="4244097" cy="4754381"/>
              </a:xfrm>
              <a:custGeom>
                <a:avLst/>
                <a:gdLst>
                  <a:gd name="connsiteX0" fmla="*/ 90461 w 4244097"/>
                  <a:gd name="connsiteY0" fmla="*/ 4739443 h 4754381"/>
                  <a:gd name="connsiteX1" fmla="*/ 27284 w 4244097"/>
                  <a:gd name="connsiteY1" fmla="*/ 4751959 h 4754381"/>
                  <a:gd name="connsiteX2" fmla="*/ 4636 w 4244097"/>
                  <a:gd name="connsiteY2" fmla="*/ 4718583 h 4754381"/>
                  <a:gd name="connsiteX3" fmla="*/ 1604313 w 4244097"/>
                  <a:gd name="connsiteY3" fmla="*/ 2932954 h 4754381"/>
                  <a:gd name="connsiteX4" fmla="*/ 4244017 w 4244097"/>
                  <a:gd name="connsiteY4" fmla="*/ 15 h 4754381"/>
                  <a:gd name="connsiteX5" fmla="*/ 1669277 w 4244097"/>
                  <a:gd name="connsiteY5" fmla="*/ 2943085 h 4754381"/>
                  <a:gd name="connsiteX6" fmla="*/ 90461 w 4244097"/>
                  <a:gd name="connsiteY6" fmla="*/ 4739443 h 475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4097" h="4754381">
                    <a:moveTo>
                      <a:pt x="90461" y="4739443"/>
                    </a:moveTo>
                    <a:cubicBezTo>
                      <a:pt x="79137" y="4752555"/>
                      <a:pt x="50528" y="4757919"/>
                      <a:pt x="27284" y="4751959"/>
                    </a:cubicBezTo>
                    <a:cubicBezTo>
                      <a:pt x="3444" y="4745998"/>
                      <a:pt x="-6688" y="4731098"/>
                      <a:pt x="4636" y="4718583"/>
                    </a:cubicBezTo>
                    <a:cubicBezTo>
                      <a:pt x="9404" y="4713219"/>
                      <a:pt x="499320" y="4167875"/>
                      <a:pt x="1604313" y="2932954"/>
                    </a:cubicBezTo>
                    <a:cubicBezTo>
                      <a:pt x="2611560" y="1808293"/>
                      <a:pt x="4234481" y="-5946"/>
                      <a:pt x="4244017" y="15"/>
                    </a:cubicBezTo>
                    <a:cubicBezTo>
                      <a:pt x="4257129" y="1803"/>
                      <a:pt x="2661029" y="1814848"/>
                      <a:pt x="1669277" y="2943085"/>
                    </a:cubicBezTo>
                    <a:cubicBezTo>
                      <a:pt x="580973" y="4179794"/>
                      <a:pt x="97017" y="4732292"/>
                      <a:pt x="90461" y="473944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7" name="任意多边形: 形状 236"/>
              <p:cNvSpPr/>
              <p:nvPr/>
            </p:nvSpPr>
            <p:spPr>
              <a:xfrm>
                <a:off x="11654847" y="1398277"/>
                <a:ext cx="3712300" cy="4158367"/>
              </a:xfrm>
              <a:custGeom>
                <a:avLst/>
                <a:gdLst>
                  <a:gd name="connsiteX0" fmla="*/ 88480 w 3712300"/>
                  <a:gd name="connsiteY0" fmla="*/ 4141643 h 4158367"/>
                  <a:gd name="connsiteX1" fmla="*/ 24111 w 3712300"/>
                  <a:gd name="connsiteY1" fmla="*/ 4155350 h 4158367"/>
                  <a:gd name="connsiteX2" fmla="*/ 6231 w 3712300"/>
                  <a:gd name="connsiteY2" fmla="*/ 4116610 h 4158367"/>
                  <a:gd name="connsiteX3" fmla="*/ 1536175 w 3712300"/>
                  <a:gd name="connsiteY3" fmla="*/ 2410248 h 4158367"/>
                  <a:gd name="connsiteX4" fmla="*/ 3712188 w 3712300"/>
                  <a:gd name="connsiteY4" fmla="*/ 7 h 4158367"/>
                  <a:gd name="connsiteX5" fmla="*/ 1605311 w 3712300"/>
                  <a:gd name="connsiteY5" fmla="*/ 2416209 h 4158367"/>
                  <a:gd name="connsiteX6" fmla="*/ 88480 w 3712300"/>
                  <a:gd name="connsiteY6" fmla="*/ 4141643 h 415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2300" h="4158367">
                    <a:moveTo>
                      <a:pt x="88480" y="4141643"/>
                    </a:moveTo>
                    <a:cubicBezTo>
                      <a:pt x="75367" y="4156543"/>
                      <a:pt x="46759" y="4162503"/>
                      <a:pt x="24111" y="4155350"/>
                    </a:cubicBezTo>
                    <a:cubicBezTo>
                      <a:pt x="1463" y="4148198"/>
                      <a:pt x="-6881" y="4130915"/>
                      <a:pt x="6231" y="4116610"/>
                    </a:cubicBezTo>
                    <a:cubicBezTo>
                      <a:pt x="12191" y="4110055"/>
                      <a:pt x="583759" y="3472329"/>
                      <a:pt x="1536175" y="2410248"/>
                    </a:cubicBezTo>
                    <a:cubicBezTo>
                      <a:pt x="2427798" y="1415517"/>
                      <a:pt x="3700864" y="-3569"/>
                      <a:pt x="3712188" y="7"/>
                    </a:cubicBezTo>
                    <a:cubicBezTo>
                      <a:pt x="3725896" y="602"/>
                      <a:pt x="2483227" y="1416113"/>
                      <a:pt x="1605311" y="2416209"/>
                    </a:cubicBezTo>
                    <a:cubicBezTo>
                      <a:pt x="667200" y="3482462"/>
                      <a:pt x="95036" y="4133894"/>
                      <a:pt x="88480" y="414164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8" name="任意多边形: 形状 237"/>
              <p:cNvSpPr/>
              <p:nvPr/>
            </p:nvSpPr>
            <p:spPr>
              <a:xfrm>
                <a:off x="7142103" y="-2481736"/>
                <a:ext cx="5044104" cy="5664593"/>
              </a:xfrm>
              <a:custGeom>
                <a:avLst/>
                <a:gdLst>
                  <a:gd name="connsiteX0" fmla="*/ 82316 w 5044104"/>
                  <a:gd name="connsiteY0" fmla="*/ 5651345 h 5664593"/>
                  <a:gd name="connsiteX1" fmla="*/ 22120 w 5044104"/>
                  <a:gd name="connsiteY1" fmla="*/ 5659690 h 5664593"/>
                  <a:gd name="connsiteX2" fmla="*/ 6028 w 5044104"/>
                  <a:gd name="connsiteY2" fmla="*/ 5618566 h 5664593"/>
                  <a:gd name="connsiteX3" fmla="*/ 1856026 w 5044104"/>
                  <a:gd name="connsiteY3" fmla="*/ 3551026 h 5664593"/>
                  <a:gd name="connsiteX4" fmla="*/ 5044056 w 5044104"/>
                  <a:gd name="connsiteY4" fmla="*/ 31 h 5664593"/>
                  <a:gd name="connsiteX5" fmla="*/ 1909071 w 5044104"/>
                  <a:gd name="connsiteY5" fmla="*/ 3574867 h 5664593"/>
                  <a:gd name="connsiteX6" fmla="*/ 82316 w 5044104"/>
                  <a:gd name="connsiteY6" fmla="*/ 5651345 h 566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4104" h="5664593">
                    <a:moveTo>
                      <a:pt x="82316" y="5651345"/>
                    </a:moveTo>
                    <a:cubicBezTo>
                      <a:pt x="69800" y="5665054"/>
                      <a:pt x="42980" y="5668630"/>
                      <a:pt x="22120" y="5659690"/>
                    </a:cubicBezTo>
                    <a:cubicBezTo>
                      <a:pt x="1260" y="5650751"/>
                      <a:pt x="-6488" y="5632275"/>
                      <a:pt x="6028" y="5618566"/>
                    </a:cubicBezTo>
                    <a:cubicBezTo>
                      <a:pt x="11988" y="5612011"/>
                      <a:pt x="535876" y="5027925"/>
                      <a:pt x="1856026" y="3551026"/>
                    </a:cubicBezTo>
                    <a:cubicBezTo>
                      <a:pt x="3049228" y="2217168"/>
                      <a:pt x="5038095" y="-9505"/>
                      <a:pt x="5044056" y="31"/>
                    </a:cubicBezTo>
                    <a:cubicBezTo>
                      <a:pt x="5055379" y="3607"/>
                      <a:pt x="3087372" y="2236240"/>
                      <a:pt x="1909071" y="3574867"/>
                    </a:cubicBezTo>
                    <a:cubicBezTo>
                      <a:pt x="603821" y="5056534"/>
                      <a:pt x="88276" y="5643599"/>
                      <a:pt x="82316" y="565134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9" name="任意多边形: 形状 238"/>
              <p:cNvSpPr/>
              <p:nvPr/>
            </p:nvSpPr>
            <p:spPr>
              <a:xfrm>
                <a:off x="6031075" y="-4345449"/>
                <a:ext cx="5793343" cy="6518169"/>
              </a:xfrm>
              <a:custGeom>
                <a:avLst/>
                <a:gdLst>
                  <a:gd name="connsiteX0" fmla="*/ 75836 w 5793343"/>
                  <a:gd name="connsiteY0" fmla="*/ 6501851 h 6518169"/>
                  <a:gd name="connsiteX1" fmla="*/ 15044 w 5793343"/>
                  <a:gd name="connsiteY1" fmla="*/ 6511388 h 6518169"/>
                  <a:gd name="connsiteX2" fmla="*/ 10275 w 5793343"/>
                  <a:gd name="connsiteY2" fmla="*/ 6457748 h 6518169"/>
                  <a:gd name="connsiteX3" fmla="*/ 2202977 w 5793343"/>
                  <a:gd name="connsiteY3" fmla="*/ 4003997 h 6518169"/>
                  <a:gd name="connsiteX4" fmla="*/ 5793309 w 5793343"/>
                  <a:gd name="connsiteY4" fmla="*/ 39 h 6518169"/>
                  <a:gd name="connsiteX5" fmla="*/ 2246485 w 5793343"/>
                  <a:gd name="connsiteY5" fmla="*/ 4039161 h 6518169"/>
                  <a:gd name="connsiteX6" fmla="*/ 75836 w 5793343"/>
                  <a:gd name="connsiteY6" fmla="*/ 6501851 h 651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3343" h="6518169">
                    <a:moveTo>
                      <a:pt x="75836" y="6501851"/>
                    </a:moveTo>
                    <a:cubicBezTo>
                      <a:pt x="60340" y="6519136"/>
                      <a:pt x="32923" y="6523309"/>
                      <a:pt x="15044" y="6511388"/>
                    </a:cubicBezTo>
                    <a:cubicBezTo>
                      <a:pt x="-2837" y="6498872"/>
                      <a:pt x="-5221" y="6475032"/>
                      <a:pt x="10275" y="6457748"/>
                    </a:cubicBezTo>
                    <a:cubicBezTo>
                      <a:pt x="18023" y="6449405"/>
                      <a:pt x="693893" y="5693670"/>
                      <a:pt x="2202977" y="4003997"/>
                    </a:cubicBezTo>
                    <a:cubicBezTo>
                      <a:pt x="3579151" y="2463921"/>
                      <a:pt x="5788540" y="-11286"/>
                      <a:pt x="5793309" y="39"/>
                    </a:cubicBezTo>
                    <a:cubicBezTo>
                      <a:pt x="5803441" y="4807"/>
                      <a:pt x="3609548" y="2491934"/>
                      <a:pt x="2246485" y="4039161"/>
                    </a:cubicBezTo>
                    <a:cubicBezTo>
                      <a:pt x="749321" y="5735986"/>
                      <a:pt x="83584" y="6492912"/>
                      <a:pt x="75836" y="6501851"/>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0" name="任意多边形: 形状 239"/>
              <p:cNvSpPr/>
              <p:nvPr/>
            </p:nvSpPr>
            <p:spPr>
              <a:xfrm>
                <a:off x="4887587" y="-1547215"/>
                <a:ext cx="3708285" cy="4164783"/>
              </a:xfrm>
              <a:custGeom>
                <a:avLst/>
                <a:gdLst>
                  <a:gd name="connsiteX0" fmla="*/ 66651 w 3708285"/>
                  <a:gd name="connsiteY0" fmla="*/ 4163138 h 4164783"/>
                  <a:gd name="connsiteX1" fmla="*/ 26123 w 3708285"/>
                  <a:gd name="connsiteY1" fmla="*/ 4150025 h 4164783"/>
                  <a:gd name="connsiteX2" fmla="*/ 1091 w 3708285"/>
                  <a:gd name="connsiteY2" fmla="*/ 4119629 h 4164783"/>
                  <a:gd name="connsiteX3" fmla="*/ 1152572 w 3708285"/>
                  <a:gd name="connsiteY3" fmla="*/ 2838815 h 4164783"/>
                  <a:gd name="connsiteX4" fmla="*/ 3708240 w 3708285"/>
                  <a:gd name="connsiteY4" fmla="*/ 45 h 4164783"/>
                  <a:gd name="connsiteX5" fmla="*/ 1194292 w 3708285"/>
                  <a:gd name="connsiteY5" fmla="*/ 2875171 h 4164783"/>
                  <a:gd name="connsiteX6" fmla="*/ 66651 w 3708285"/>
                  <a:gd name="connsiteY6" fmla="*/ 4163138 h 416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8285" h="4164783">
                    <a:moveTo>
                      <a:pt x="66651" y="4163138"/>
                    </a:moveTo>
                    <a:cubicBezTo>
                      <a:pt x="62479" y="4167905"/>
                      <a:pt x="44599" y="4161944"/>
                      <a:pt x="26123" y="4150025"/>
                    </a:cubicBezTo>
                    <a:cubicBezTo>
                      <a:pt x="7647" y="4138105"/>
                      <a:pt x="-3677" y="4124398"/>
                      <a:pt x="1091" y="4119629"/>
                    </a:cubicBezTo>
                    <a:cubicBezTo>
                      <a:pt x="2879" y="4117244"/>
                      <a:pt x="161416" y="3945596"/>
                      <a:pt x="1152572" y="2838815"/>
                    </a:cubicBezTo>
                    <a:cubicBezTo>
                      <a:pt x="2011414" y="1881631"/>
                      <a:pt x="3704068" y="-10683"/>
                      <a:pt x="3708240" y="45"/>
                    </a:cubicBezTo>
                    <a:cubicBezTo>
                      <a:pt x="3718372" y="4814"/>
                      <a:pt x="2040023" y="1910836"/>
                      <a:pt x="1194292" y="2875171"/>
                    </a:cubicBezTo>
                    <a:cubicBezTo>
                      <a:pt x="215652" y="3988507"/>
                      <a:pt x="69035" y="4160753"/>
                      <a:pt x="66651" y="416313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1" name="任意多边形: 形状 240"/>
              <p:cNvSpPr/>
              <p:nvPr/>
            </p:nvSpPr>
            <p:spPr>
              <a:xfrm>
                <a:off x="11742087" y="-622183"/>
                <a:ext cx="4550024" cy="5099665"/>
              </a:xfrm>
              <a:custGeom>
                <a:avLst/>
                <a:gdLst>
                  <a:gd name="connsiteX0" fmla="*/ 100772 w 4550024"/>
                  <a:gd name="connsiteY0" fmla="*/ 5073202 h 5099665"/>
                  <a:gd name="connsiteX1" fmla="*/ 25676 w 4550024"/>
                  <a:gd name="connsiteY1" fmla="*/ 5098832 h 5099665"/>
                  <a:gd name="connsiteX2" fmla="*/ 8391 w 4550024"/>
                  <a:gd name="connsiteY2" fmla="*/ 5059495 h 5099665"/>
                  <a:gd name="connsiteX3" fmla="*/ 1899515 w 4550024"/>
                  <a:gd name="connsiteY3" fmla="*/ 2945467 h 5099665"/>
                  <a:gd name="connsiteX4" fmla="*/ 4549948 w 4550024"/>
                  <a:gd name="connsiteY4" fmla="*/ 12 h 5099665"/>
                  <a:gd name="connsiteX5" fmla="*/ 1968651 w 4550024"/>
                  <a:gd name="connsiteY5" fmla="*/ 2950831 h 5099665"/>
                  <a:gd name="connsiteX6" fmla="*/ 100772 w 4550024"/>
                  <a:gd name="connsiteY6" fmla="*/ 5073202 h 509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024" h="5099665">
                    <a:moveTo>
                      <a:pt x="100772" y="5073202"/>
                    </a:moveTo>
                    <a:cubicBezTo>
                      <a:pt x="84681" y="5091083"/>
                      <a:pt x="51304" y="5103002"/>
                      <a:pt x="25676" y="5098832"/>
                    </a:cubicBezTo>
                    <a:cubicBezTo>
                      <a:pt x="47" y="5094659"/>
                      <a:pt x="-7700" y="5077375"/>
                      <a:pt x="8391" y="5059495"/>
                    </a:cubicBezTo>
                    <a:cubicBezTo>
                      <a:pt x="15544" y="5051150"/>
                      <a:pt x="732538" y="4250120"/>
                      <a:pt x="1899515" y="2945467"/>
                    </a:cubicBezTo>
                    <a:cubicBezTo>
                      <a:pt x="2994971" y="1721870"/>
                      <a:pt x="4540411" y="-5352"/>
                      <a:pt x="4549948" y="12"/>
                    </a:cubicBezTo>
                    <a:cubicBezTo>
                      <a:pt x="4562463" y="2396"/>
                      <a:pt x="3046824" y="1725446"/>
                      <a:pt x="1968651" y="2950831"/>
                    </a:cubicBezTo>
                    <a:cubicBezTo>
                      <a:pt x="820150" y="4255484"/>
                      <a:pt x="109116" y="5063071"/>
                      <a:pt x="100772" y="507320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210" name="组合 209"/>
            <p:cNvGrpSpPr/>
            <p:nvPr/>
          </p:nvGrpSpPr>
          <p:grpSpPr>
            <a:xfrm>
              <a:off x="6317161" y="-3145044"/>
              <a:ext cx="7117958" cy="7006112"/>
              <a:chOff x="4887587" y="-6718142"/>
              <a:chExt cx="12470742" cy="12274786"/>
            </a:xfrm>
            <a:solidFill>
              <a:schemeClr val="bg1">
                <a:lumMod val="75000"/>
              </a:schemeClr>
            </a:solidFill>
          </p:grpSpPr>
          <p:sp>
            <p:nvSpPr>
              <p:cNvPr id="211" name="任意多边形: 形状 210"/>
              <p:cNvSpPr/>
              <p:nvPr/>
            </p:nvSpPr>
            <p:spPr>
              <a:xfrm>
                <a:off x="5892852" y="-5735330"/>
                <a:ext cx="6420880" cy="7231145"/>
              </a:xfrm>
              <a:custGeom>
                <a:avLst/>
                <a:gdLst>
                  <a:gd name="connsiteX0" fmla="*/ 75190 w 6420880"/>
                  <a:gd name="connsiteY0" fmla="*/ 7210499 h 7231145"/>
                  <a:gd name="connsiteX1" fmla="*/ 11417 w 6420880"/>
                  <a:gd name="connsiteY1" fmla="*/ 7223611 h 7231145"/>
                  <a:gd name="connsiteX2" fmla="*/ 15589 w 6420880"/>
                  <a:gd name="connsiteY2" fmla="*/ 7159838 h 7231145"/>
                  <a:gd name="connsiteX3" fmla="*/ 2521789 w 6420880"/>
                  <a:gd name="connsiteY3" fmla="*/ 4352658 h 7231145"/>
                  <a:gd name="connsiteX4" fmla="*/ 6420852 w 6420880"/>
                  <a:gd name="connsiteY4" fmla="*/ 36 h 7231145"/>
                  <a:gd name="connsiteX5" fmla="*/ 2559933 w 6420880"/>
                  <a:gd name="connsiteY5" fmla="*/ 4392590 h 7231145"/>
                  <a:gd name="connsiteX6" fmla="*/ 75190 w 6420880"/>
                  <a:gd name="connsiteY6" fmla="*/ 7210499 h 723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880" h="7231145">
                    <a:moveTo>
                      <a:pt x="75190" y="7210499"/>
                    </a:moveTo>
                    <a:cubicBezTo>
                      <a:pt x="56117" y="7231956"/>
                      <a:pt x="27509" y="7237320"/>
                      <a:pt x="11417" y="7223611"/>
                    </a:cubicBezTo>
                    <a:cubicBezTo>
                      <a:pt x="-5271" y="7209904"/>
                      <a:pt x="-3483" y="7181296"/>
                      <a:pt x="15589" y="7159838"/>
                    </a:cubicBezTo>
                    <a:cubicBezTo>
                      <a:pt x="25125" y="7149111"/>
                      <a:pt x="857744" y="6217556"/>
                      <a:pt x="2521789" y="4352658"/>
                    </a:cubicBezTo>
                    <a:cubicBezTo>
                      <a:pt x="4053521" y="2637356"/>
                      <a:pt x="6416679" y="-11288"/>
                      <a:pt x="6420852" y="36"/>
                    </a:cubicBezTo>
                    <a:cubicBezTo>
                      <a:pt x="6430387" y="5400"/>
                      <a:pt x="4080341" y="2668945"/>
                      <a:pt x="2559933" y="4392590"/>
                    </a:cubicBezTo>
                    <a:cubicBezTo>
                      <a:pt x="907212" y="6265833"/>
                      <a:pt x="84130" y="7199772"/>
                      <a:pt x="75190" y="721049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2" name="任意多边形: 形状 211"/>
              <p:cNvSpPr/>
              <p:nvPr/>
            </p:nvSpPr>
            <p:spPr>
              <a:xfrm>
                <a:off x="8335758" y="-4231005"/>
                <a:ext cx="6160552" cy="6924470"/>
              </a:xfrm>
              <a:custGeom>
                <a:avLst/>
                <a:gdLst>
                  <a:gd name="connsiteX0" fmla="*/ 92591 w 6160552"/>
                  <a:gd name="connsiteY0" fmla="*/ 6897589 h 6924470"/>
                  <a:gd name="connsiteX1" fmla="*/ 18686 w 6160552"/>
                  <a:gd name="connsiteY1" fmla="*/ 6922023 h 6924470"/>
                  <a:gd name="connsiteX2" fmla="*/ 12130 w 6160552"/>
                  <a:gd name="connsiteY2" fmla="*/ 6870171 h 6924470"/>
                  <a:gd name="connsiteX3" fmla="*/ 2443829 w 6160552"/>
                  <a:gd name="connsiteY3" fmla="*/ 4147027 h 6924470"/>
                  <a:gd name="connsiteX4" fmla="*/ 6160514 w 6160552"/>
                  <a:gd name="connsiteY4" fmla="*/ 27 h 6924470"/>
                  <a:gd name="connsiteX5" fmla="*/ 2498066 w 6160552"/>
                  <a:gd name="connsiteY5" fmla="*/ 4169675 h 6924470"/>
                  <a:gd name="connsiteX6" fmla="*/ 92591 w 6160552"/>
                  <a:gd name="connsiteY6" fmla="*/ 6897589 h 692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0552" h="6924470">
                    <a:moveTo>
                      <a:pt x="92591" y="6897589"/>
                    </a:moveTo>
                    <a:cubicBezTo>
                      <a:pt x="73519" y="6918447"/>
                      <a:pt x="40738" y="6929772"/>
                      <a:pt x="18686" y="6922023"/>
                    </a:cubicBezTo>
                    <a:cubicBezTo>
                      <a:pt x="-3366" y="6914277"/>
                      <a:pt x="-6346" y="6891032"/>
                      <a:pt x="12130" y="6870171"/>
                    </a:cubicBezTo>
                    <a:cubicBezTo>
                      <a:pt x="21070" y="6860040"/>
                      <a:pt x="849517" y="5933252"/>
                      <a:pt x="2443829" y="4147027"/>
                    </a:cubicBezTo>
                    <a:cubicBezTo>
                      <a:pt x="3915960" y="2498478"/>
                      <a:pt x="6154554" y="-9509"/>
                      <a:pt x="6160514" y="27"/>
                    </a:cubicBezTo>
                    <a:cubicBezTo>
                      <a:pt x="6171242" y="4199"/>
                      <a:pt x="3954105" y="2517550"/>
                      <a:pt x="2498066" y="4169675"/>
                    </a:cubicBezTo>
                    <a:cubicBezTo>
                      <a:pt x="919845" y="5958881"/>
                      <a:pt x="102127" y="6886859"/>
                      <a:pt x="92591" y="689758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3" name="任意多边形: 形状 212"/>
              <p:cNvSpPr/>
              <p:nvPr/>
            </p:nvSpPr>
            <p:spPr>
              <a:xfrm>
                <a:off x="11507159" y="-3477056"/>
                <a:ext cx="5851170" cy="6569086"/>
              </a:xfrm>
              <a:custGeom>
                <a:avLst/>
                <a:gdLst>
                  <a:gd name="connsiteX0" fmla="*/ 107430 w 5851170"/>
                  <a:gd name="connsiteY0" fmla="*/ 6532234 h 6569086"/>
                  <a:gd name="connsiteX1" fmla="*/ 22797 w 5851170"/>
                  <a:gd name="connsiteY1" fmla="*/ 6568589 h 6569086"/>
                  <a:gd name="connsiteX2" fmla="*/ 13262 w 5851170"/>
                  <a:gd name="connsiteY2" fmla="*/ 6520313 h 6569086"/>
                  <a:gd name="connsiteX3" fmla="*/ 2462841 w 5851170"/>
                  <a:gd name="connsiteY3" fmla="*/ 3776904 h 6569086"/>
                  <a:gd name="connsiteX4" fmla="*/ 5851127 w 5851170"/>
                  <a:gd name="connsiteY4" fmla="*/ 24 h 6569086"/>
                  <a:gd name="connsiteX5" fmla="*/ 2526017 w 5851170"/>
                  <a:gd name="connsiteY5" fmla="*/ 3788825 h 6569086"/>
                  <a:gd name="connsiteX6" fmla="*/ 107430 w 5851170"/>
                  <a:gd name="connsiteY6" fmla="*/ 6532234 h 656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1170" h="6569086">
                    <a:moveTo>
                      <a:pt x="107430" y="6532234"/>
                    </a:moveTo>
                    <a:cubicBezTo>
                      <a:pt x="86570" y="6556074"/>
                      <a:pt x="48426" y="6572165"/>
                      <a:pt x="22797" y="6568589"/>
                    </a:cubicBezTo>
                    <a:cubicBezTo>
                      <a:pt x="-3427" y="6565014"/>
                      <a:pt x="-7598" y="6543558"/>
                      <a:pt x="13262" y="6520313"/>
                    </a:cubicBezTo>
                    <a:cubicBezTo>
                      <a:pt x="22797" y="6509586"/>
                      <a:pt x="962697" y="5456445"/>
                      <a:pt x="2462841" y="3776904"/>
                    </a:cubicBezTo>
                    <a:cubicBezTo>
                      <a:pt x="3873584" y="2197492"/>
                      <a:pt x="5844571" y="-8320"/>
                      <a:pt x="5851127" y="24"/>
                    </a:cubicBezTo>
                    <a:cubicBezTo>
                      <a:pt x="5861856" y="4196"/>
                      <a:pt x="3917688" y="2210009"/>
                      <a:pt x="2526017" y="3788825"/>
                    </a:cubicBezTo>
                    <a:cubicBezTo>
                      <a:pt x="1046137" y="5467769"/>
                      <a:pt x="118754" y="6519718"/>
                      <a:pt x="107430" y="653223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4" name="任意多边形: 形状 213"/>
              <p:cNvSpPr/>
              <p:nvPr/>
            </p:nvSpPr>
            <p:spPr>
              <a:xfrm>
                <a:off x="11264318" y="-2321994"/>
                <a:ext cx="5318023" cy="5965994"/>
              </a:xfrm>
              <a:custGeom>
                <a:avLst/>
                <a:gdLst>
                  <a:gd name="connsiteX0" fmla="*/ 104122 w 5318023"/>
                  <a:gd name="connsiteY0" fmla="*/ 5934437 h 5965994"/>
                  <a:gd name="connsiteX1" fmla="*/ 24257 w 5318023"/>
                  <a:gd name="connsiteY1" fmla="*/ 5965428 h 5965994"/>
                  <a:gd name="connsiteX2" fmla="*/ 10549 w 5318023"/>
                  <a:gd name="connsiteY2" fmla="*/ 5921919 h 5965994"/>
                  <a:gd name="connsiteX3" fmla="*/ 2208019 w 5318023"/>
                  <a:gd name="connsiteY3" fmla="*/ 3462805 h 5965994"/>
                  <a:gd name="connsiteX4" fmla="*/ 5317971 w 5318023"/>
                  <a:gd name="connsiteY4" fmla="*/ 19 h 5965994"/>
                  <a:gd name="connsiteX5" fmla="*/ 2274174 w 5318023"/>
                  <a:gd name="connsiteY5" fmla="*/ 3472341 h 5965994"/>
                  <a:gd name="connsiteX6" fmla="*/ 104122 w 5318023"/>
                  <a:gd name="connsiteY6" fmla="*/ 5934437 h 5965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023" h="5965994">
                    <a:moveTo>
                      <a:pt x="104122" y="5934437"/>
                    </a:moveTo>
                    <a:cubicBezTo>
                      <a:pt x="85646" y="5955295"/>
                      <a:pt x="49886" y="5969004"/>
                      <a:pt x="24257" y="5965428"/>
                    </a:cubicBezTo>
                    <a:cubicBezTo>
                      <a:pt x="-1371" y="5961852"/>
                      <a:pt x="-7927" y="5942185"/>
                      <a:pt x="10549" y="5921919"/>
                    </a:cubicBezTo>
                    <a:cubicBezTo>
                      <a:pt x="18893" y="5912385"/>
                      <a:pt x="841975" y="4991557"/>
                      <a:pt x="2208019" y="3462805"/>
                    </a:cubicBezTo>
                    <a:cubicBezTo>
                      <a:pt x="3487640" y="2031798"/>
                      <a:pt x="5309627" y="-7133"/>
                      <a:pt x="5317971" y="19"/>
                    </a:cubicBezTo>
                    <a:cubicBezTo>
                      <a:pt x="5329295" y="3595"/>
                      <a:pt x="3534725" y="2040738"/>
                      <a:pt x="2274174" y="3472341"/>
                    </a:cubicBezTo>
                    <a:cubicBezTo>
                      <a:pt x="926609" y="5000497"/>
                      <a:pt x="113658" y="5923112"/>
                      <a:pt x="104122" y="5934437"/>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5" name="任意多边形: 形状 214"/>
              <p:cNvSpPr/>
              <p:nvPr/>
            </p:nvSpPr>
            <p:spPr>
              <a:xfrm>
                <a:off x="9130667" y="-2022466"/>
                <a:ext cx="4258746" cy="4774387"/>
              </a:xfrm>
              <a:custGeom>
                <a:avLst/>
                <a:gdLst>
                  <a:gd name="connsiteX0" fmla="*/ 101513 w 4258746"/>
                  <a:gd name="connsiteY0" fmla="*/ 4744798 h 4774387"/>
                  <a:gd name="connsiteX1" fmla="*/ 23436 w 4258746"/>
                  <a:gd name="connsiteY1" fmla="*/ 4773407 h 4774387"/>
                  <a:gd name="connsiteX2" fmla="*/ 10324 w 4258746"/>
                  <a:gd name="connsiteY2" fmla="*/ 4728707 h 4774387"/>
                  <a:gd name="connsiteX3" fmla="*/ 1916348 w 4258746"/>
                  <a:gd name="connsiteY3" fmla="*/ 2597990 h 4774387"/>
                  <a:gd name="connsiteX4" fmla="*/ 4258645 w 4258746"/>
                  <a:gd name="connsiteY4" fmla="*/ 7 h 4774387"/>
                  <a:gd name="connsiteX5" fmla="*/ 1987868 w 4258746"/>
                  <a:gd name="connsiteY5" fmla="*/ 2600971 h 4774387"/>
                  <a:gd name="connsiteX6" fmla="*/ 101513 w 4258746"/>
                  <a:gd name="connsiteY6" fmla="*/ 4744798 h 47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8746" h="4774387">
                    <a:moveTo>
                      <a:pt x="101513" y="4744798"/>
                    </a:moveTo>
                    <a:cubicBezTo>
                      <a:pt x="83633" y="4765064"/>
                      <a:pt x="48468" y="4778176"/>
                      <a:pt x="23436" y="4773407"/>
                    </a:cubicBezTo>
                    <a:cubicBezTo>
                      <a:pt x="-1596" y="4768640"/>
                      <a:pt x="-7555" y="4748971"/>
                      <a:pt x="10324" y="4728707"/>
                    </a:cubicBezTo>
                    <a:cubicBezTo>
                      <a:pt x="18668" y="4719170"/>
                      <a:pt x="838771" y="3801920"/>
                      <a:pt x="1916348" y="2597990"/>
                    </a:cubicBezTo>
                    <a:cubicBezTo>
                      <a:pt x="2952800" y="1440550"/>
                      <a:pt x="4247321" y="-3569"/>
                      <a:pt x="4258645" y="7"/>
                    </a:cubicBezTo>
                    <a:cubicBezTo>
                      <a:pt x="4271757" y="1795"/>
                      <a:pt x="3008228" y="1440550"/>
                      <a:pt x="1987868" y="2600971"/>
                    </a:cubicBezTo>
                    <a:cubicBezTo>
                      <a:pt x="928172" y="3806687"/>
                      <a:pt x="111049" y="4734071"/>
                      <a:pt x="101513" y="474479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6" name="任意多边形: 形状 215"/>
              <p:cNvSpPr/>
              <p:nvPr/>
            </p:nvSpPr>
            <p:spPr>
              <a:xfrm>
                <a:off x="8330765" y="-2811322"/>
                <a:ext cx="5421144" cy="6087291"/>
              </a:xfrm>
              <a:custGeom>
                <a:avLst/>
                <a:gdLst>
                  <a:gd name="connsiteX0" fmla="*/ 90432 w 5421144"/>
                  <a:gd name="connsiteY0" fmla="*/ 6066756 h 6087291"/>
                  <a:gd name="connsiteX1" fmla="*/ 21891 w 5421144"/>
                  <a:gd name="connsiteY1" fmla="*/ 6084638 h 6087291"/>
                  <a:gd name="connsiteX2" fmla="*/ 8183 w 5421144"/>
                  <a:gd name="connsiteY2" fmla="*/ 6041129 h 6087291"/>
                  <a:gd name="connsiteX3" fmla="*/ 2088836 w 5421144"/>
                  <a:gd name="connsiteY3" fmla="*/ 3713135 h 6087291"/>
                  <a:gd name="connsiteX4" fmla="*/ 5421097 w 5421144"/>
                  <a:gd name="connsiteY4" fmla="*/ 26 h 6087291"/>
                  <a:gd name="connsiteX5" fmla="*/ 2146052 w 5421144"/>
                  <a:gd name="connsiteY5" fmla="*/ 3732207 h 6087291"/>
                  <a:gd name="connsiteX6" fmla="*/ 90432 w 5421144"/>
                  <a:gd name="connsiteY6" fmla="*/ 6066756 h 60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1144" h="6087291">
                    <a:moveTo>
                      <a:pt x="90432" y="6066756"/>
                    </a:moveTo>
                    <a:cubicBezTo>
                      <a:pt x="74936" y="6084041"/>
                      <a:pt x="44540" y="6091789"/>
                      <a:pt x="21891" y="6084638"/>
                    </a:cubicBezTo>
                    <a:cubicBezTo>
                      <a:pt x="-757" y="6077486"/>
                      <a:pt x="-6717" y="6058413"/>
                      <a:pt x="8183" y="6041129"/>
                    </a:cubicBezTo>
                    <a:cubicBezTo>
                      <a:pt x="15335" y="6033380"/>
                      <a:pt x="679880" y="5290759"/>
                      <a:pt x="2088836" y="3713135"/>
                    </a:cubicBezTo>
                    <a:cubicBezTo>
                      <a:pt x="3379185" y="2269612"/>
                      <a:pt x="5413945" y="-8913"/>
                      <a:pt x="5421097" y="26"/>
                    </a:cubicBezTo>
                    <a:cubicBezTo>
                      <a:pt x="5432421" y="3602"/>
                      <a:pt x="3420906" y="2285704"/>
                      <a:pt x="2146052" y="3732207"/>
                    </a:cubicBezTo>
                    <a:cubicBezTo>
                      <a:pt x="753785" y="5312811"/>
                      <a:pt x="98776" y="6057817"/>
                      <a:pt x="90432" y="606675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7" name="任意多边形: 形状 216"/>
              <p:cNvSpPr/>
              <p:nvPr/>
            </p:nvSpPr>
            <p:spPr>
              <a:xfrm>
                <a:off x="8929811" y="-5313351"/>
                <a:ext cx="6737641" cy="7575944"/>
              </a:xfrm>
              <a:custGeom>
                <a:avLst/>
                <a:gdLst>
                  <a:gd name="connsiteX0" fmla="*/ 97522 w 6737641"/>
                  <a:gd name="connsiteY0" fmla="*/ 7542466 h 7575944"/>
                  <a:gd name="connsiteX1" fmla="*/ 17061 w 6737641"/>
                  <a:gd name="connsiteY1" fmla="*/ 7574054 h 7575944"/>
                  <a:gd name="connsiteX2" fmla="*/ 16465 w 6737641"/>
                  <a:gd name="connsiteY2" fmla="*/ 7515647 h 7575944"/>
                  <a:gd name="connsiteX3" fmla="*/ 2743783 w 6737641"/>
                  <a:gd name="connsiteY3" fmla="*/ 4459336 h 7575944"/>
                  <a:gd name="connsiteX4" fmla="*/ 6737609 w 6737641"/>
                  <a:gd name="connsiteY4" fmla="*/ 29 h 7575944"/>
                  <a:gd name="connsiteX5" fmla="*/ 2797423 w 6737641"/>
                  <a:gd name="connsiteY5" fmla="*/ 4482580 h 7575944"/>
                  <a:gd name="connsiteX6" fmla="*/ 97522 w 6737641"/>
                  <a:gd name="connsiteY6" fmla="*/ 7542466 h 75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41" h="7575944">
                    <a:moveTo>
                      <a:pt x="97522" y="7542466"/>
                    </a:moveTo>
                    <a:cubicBezTo>
                      <a:pt x="75470" y="7567499"/>
                      <a:pt x="39709" y="7581208"/>
                      <a:pt x="17061" y="7574054"/>
                    </a:cubicBezTo>
                    <a:cubicBezTo>
                      <a:pt x="-5587" y="7566902"/>
                      <a:pt x="-5587" y="7540678"/>
                      <a:pt x="16465" y="7515647"/>
                    </a:cubicBezTo>
                    <a:cubicBezTo>
                      <a:pt x="27193" y="7503726"/>
                      <a:pt x="1007025" y="6405886"/>
                      <a:pt x="2743783" y="4459336"/>
                    </a:cubicBezTo>
                    <a:cubicBezTo>
                      <a:pt x="4359551" y="2648673"/>
                      <a:pt x="6732246" y="-10103"/>
                      <a:pt x="6737609" y="29"/>
                    </a:cubicBezTo>
                    <a:cubicBezTo>
                      <a:pt x="6747742" y="4797"/>
                      <a:pt x="4396503" y="2668937"/>
                      <a:pt x="2797423" y="4482580"/>
                    </a:cubicBezTo>
                    <a:cubicBezTo>
                      <a:pt x="1077353" y="6431514"/>
                      <a:pt x="108846" y="7529950"/>
                      <a:pt x="97522" y="754246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8" name="任意多边形: 形状 217"/>
              <p:cNvSpPr/>
              <p:nvPr/>
            </p:nvSpPr>
            <p:spPr>
              <a:xfrm>
                <a:off x="6897413" y="-6718142"/>
                <a:ext cx="7121486" cy="8018071"/>
              </a:xfrm>
              <a:custGeom>
                <a:avLst/>
                <a:gdLst>
                  <a:gd name="connsiteX0" fmla="*/ 84432 w 7121486"/>
                  <a:gd name="connsiteY0" fmla="*/ 7989478 h 8018071"/>
                  <a:gd name="connsiteX1" fmla="*/ 11124 w 7121486"/>
                  <a:gd name="connsiteY1" fmla="*/ 8012722 h 8018071"/>
                  <a:gd name="connsiteX2" fmla="*/ 20064 w 7121486"/>
                  <a:gd name="connsiteY2" fmla="*/ 7943587 h 8018071"/>
                  <a:gd name="connsiteX3" fmla="*/ 2875522 w 7121486"/>
                  <a:gd name="connsiteY3" fmla="*/ 4743041 h 8018071"/>
                  <a:gd name="connsiteX4" fmla="*/ 7121460 w 7121486"/>
                  <a:gd name="connsiteY4" fmla="*/ 37 h 8018071"/>
                  <a:gd name="connsiteX5" fmla="*/ 2917242 w 7121486"/>
                  <a:gd name="connsiteY5" fmla="*/ 4779994 h 8018071"/>
                  <a:gd name="connsiteX6" fmla="*/ 84432 w 7121486"/>
                  <a:gd name="connsiteY6" fmla="*/ 7989478 h 801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1486" h="8018071">
                    <a:moveTo>
                      <a:pt x="84432" y="7989478"/>
                    </a:moveTo>
                    <a:cubicBezTo>
                      <a:pt x="61784" y="8015107"/>
                      <a:pt x="29004" y="8025239"/>
                      <a:pt x="11124" y="8012722"/>
                    </a:cubicBezTo>
                    <a:cubicBezTo>
                      <a:pt x="-6756" y="8000207"/>
                      <a:pt x="-2584" y="7969214"/>
                      <a:pt x="20064" y="7943587"/>
                    </a:cubicBezTo>
                    <a:cubicBezTo>
                      <a:pt x="31388" y="7931070"/>
                      <a:pt x="1037444" y="6803430"/>
                      <a:pt x="2875522" y="4743041"/>
                    </a:cubicBezTo>
                    <a:cubicBezTo>
                      <a:pt x="4580692" y="2832251"/>
                      <a:pt x="7117287" y="-11883"/>
                      <a:pt x="7121460" y="37"/>
                    </a:cubicBezTo>
                    <a:cubicBezTo>
                      <a:pt x="7130995" y="5401"/>
                      <a:pt x="4609896" y="2862051"/>
                      <a:pt x="2917242" y="4779994"/>
                    </a:cubicBezTo>
                    <a:cubicBezTo>
                      <a:pt x="1092277" y="6846938"/>
                      <a:pt x="95757" y="7976963"/>
                      <a:pt x="84432" y="798947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9" name="任意多边形: 形状 218"/>
              <p:cNvSpPr/>
              <p:nvPr/>
            </p:nvSpPr>
            <p:spPr>
              <a:xfrm>
                <a:off x="5788980" y="-428507"/>
                <a:ext cx="3253314" cy="3645661"/>
              </a:xfrm>
              <a:custGeom>
                <a:avLst/>
                <a:gdLst>
                  <a:gd name="connsiteX0" fmla="*/ 70588 w 3253314"/>
                  <a:gd name="connsiteY0" fmla="*/ 3645202 h 3645661"/>
                  <a:gd name="connsiteX1" fmla="*/ 31848 w 3253314"/>
                  <a:gd name="connsiteY1" fmla="*/ 3629705 h 3645661"/>
                  <a:gd name="connsiteX2" fmla="*/ 260 w 3253314"/>
                  <a:gd name="connsiteY2" fmla="*/ 3606462 h 3645661"/>
                  <a:gd name="connsiteX3" fmla="*/ 927643 w 3253314"/>
                  <a:gd name="connsiteY3" fmla="*/ 2578951 h 3645661"/>
                  <a:gd name="connsiteX4" fmla="*/ 3253253 w 3253314"/>
                  <a:gd name="connsiteY4" fmla="*/ 39 h 3645661"/>
                  <a:gd name="connsiteX5" fmla="*/ 976515 w 3253314"/>
                  <a:gd name="connsiteY5" fmla="*/ 2607558 h 3645661"/>
                  <a:gd name="connsiteX6" fmla="*/ 70588 w 3253314"/>
                  <a:gd name="connsiteY6" fmla="*/ 3645202 h 364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314" h="3645661">
                    <a:moveTo>
                      <a:pt x="70588" y="3645202"/>
                    </a:moveTo>
                    <a:cubicBezTo>
                      <a:pt x="68800" y="3647586"/>
                      <a:pt x="51516" y="3640435"/>
                      <a:pt x="31848" y="3629705"/>
                    </a:cubicBezTo>
                    <a:cubicBezTo>
                      <a:pt x="12180" y="3618978"/>
                      <a:pt x="-2124" y="3608846"/>
                      <a:pt x="260" y="3606462"/>
                    </a:cubicBezTo>
                    <a:cubicBezTo>
                      <a:pt x="856" y="3605865"/>
                      <a:pt x="50324" y="3556994"/>
                      <a:pt x="927643" y="2578951"/>
                    </a:cubicBezTo>
                    <a:cubicBezTo>
                      <a:pt x="1673245" y="1749311"/>
                      <a:pt x="3247293" y="-9498"/>
                      <a:pt x="3253253" y="39"/>
                    </a:cubicBezTo>
                    <a:cubicBezTo>
                      <a:pt x="3264577" y="3615"/>
                      <a:pt x="1709005" y="1771960"/>
                      <a:pt x="976515" y="2607558"/>
                    </a:cubicBezTo>
                    <a:cubicBezTo>
                      <a:pt x="111713" y="3591562"/>
                      <a:pt x="71184" y="3644011"/>
                      <a:pt x="70588" y="364520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0" name="任意多边形: 形状 219"/>
              <p:cNvSpPr/>
              <p:nvPr/>
            </p:nvSpPr>
            <p:spPr>
              <a:xfrm>
                <a:off x="9628238" y="-391531"/>
                <a:ext cx="4244097" cy="4754381"/>
              </a:xfrm>
              <a:custGeom>
                <a:avLst/>
                <a:gdLst>
                  <a:gd name="connsiteX0" fmla="*/ 90461 w 4244097"/>
                  <a:gd name="connsiteY0" fmla="*/ 4739443 h 4754381"/>
                  <a:gd name="connsiteX1" fmla="*/ 27284 w 4244097"/>
                  <a:gd name="connsiteY1" fmla="*/ 4751959 h 4754381"/>
                  <a:gd name="connsiteX2" fmla="*/ 4636 w 4244097"/>
                  <a:gd name="connsiteY2" fmla="*/ 4718583 h 4754381"/>
                  <a:gd name="connsiteX3" fmla="*/ 1604313 w 4244097"/>
                  <a:gd name="connsiteY3" fmla="*/ 2932954 h 4754381"/>
                  <a:gd name="connsiteX4" fmla="*/ 4244017 w 4244097"/>
                  <a:gd name="connsiteY4" fmla="*/ 15 h 4754381"/>
                  <a:gd name="connsiteX5" fmla="*/ 1669277 w 4244097"/>
                  <a:gd name="connsiteY5" fmla="*/ 2943085 h 4754381"/>
                  <a:gd name="connsiteX6" fmla="*/ 90461 w 4244097"/>
                  <a:gd name="connsiteY6" fmla="*/ 4739443 h 475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4097" h="4754381">
                    <a:moveTo>
                      <a:pt x="90461" y="4739443"/>
                    </a:moveTo>
                    <a:cubicBezTo>
                      <a:pt x="79137" y="4752555"/>
                      <a:pt x="50528" y="4757919"/>
                      <a:pt x="27284" y="4751959"/>
                    </a:cubicBezTo>
                    <a:cubicBezTo>
                      <a:pt x="3444" y="4745998"/>
                      <a:pt x="-6688" y="4731098"/>
                      <a:pt x="4636" y="4718583"/>
                    </a:cubicBezTo>
                    <a:cubicBezTo>
                      <a:pt x="9404" y="4713219"/>
                      <a:pt x="499320" y="4167875"/>
                      <a:pt x="1604313" y="2932954"/>
                    </a:cubicBezTo>
                    <a:cubicBezTo>
                      <a:pt x="2611560" y="1808293"/>
                      <a:pt x="4234481" y="-5946"/>
                      <a:pt x="4244017" y="15"/>
                    </a:cubicBezTo>
                    <a:cubicBezTo>
                      <a:pt x="4257129" y="1803"/>
                      <a:pt x="2661029" y="1814848"/>
                      <a:pt x="1669277" y="2943085"/>
                    </a:cubicBezTo>
                    <a:cubicBezTo>
                      <a:pt x="580973" y="4179794"/>
                      <a:pt x="97017" y="4732292"/>
                      <a:pt x="90461" y="473944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1" name="任意多边形: 形状 220"/>
              <p:cNvSpPr/>
              <p:nvPr/>
            </p:nvSpPr>
            <p:spPr>
              <a:xfrm>
                <a:off x="11654847" y="1398277"/>
                <a:ext cx="3712300" cy="4158367"/>
              </a:xfrm>
              <a:custGeom>
                <a:avLst/>
                <a:gdLst>
                  <a:gd name="connsiteX0" fmla="*/ 88480 w 3712300"/>
                  <a:gd name="connsiteY0" fmla="*/ 4141643 h 4158367"/>
                  <a:gd name="connsiteX1" fmla="*/ 24111 w 3712300"/>
                  <a:gd name="connsiteY1" fmla="*/ 4155350 h 4158367"/>
                  <a:gd name="connsiteX2" fmla="*/ 6231 w 3712300"/>
                  <a:gd name="connsiteY2" fmla="*/ 4116610 h 4158367"/>
                  <a:gd name="connsiteX3" fmla="*/ 1536175 w 3712300"/>
                  <a:gd name="connsiteY3" fmla="*/ 2410248 h 4158367"/>
                  <a:gd name="connsiteX4" fmla="*/ 3712188 w 3712300"/>
                  <a:gd name="connsiteY4" fmla="*/ 7 h 4158367"/>
                  <a:gd name="connsiteX5" fmla="*/ 1605311 w 3712300"/>
                  <a:gd name="connsiteY5" fmla="*/ 2416209 h 4158367"/>
                  <a:gd name="connsiteX6" fmla="*/ 88480 w 3712300"/>
                  <a:gd name="connsiteY6" fmla="*/ 4141643 h 415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2300" h="4158367">
                    <a:moveTo>
                      <a:pt x="88480" y="4141643"/>
                    </a:moveTo>
                    <a:cubicBezTo>
                      <a:pt x="75367" y="4156543"/>
                      <a:pt x="46759" y="4162503"/>
                      <a:pt x="24111" y="4155350"/>
                    </a:cubicBezTo>
                    <a:cubicBezTo>
                      <a:pt x="1463" y="4148198"/>
                      <a:pt x="-6881" y="4130915"/>
                      <a:pt x="6231" y="4116610"/>
                    </a:cubicBezTo>
                    <a:cubicBezTo>
                      <a:pt x="12191" y="4110055"/>
                      <a:pt x="583759" y="3472329"/>
                      <a:pt x="1536175" y="2410248"/>
                    </a:cubicBezTo>
                    <a:cubicBezTo>
                      <a:pt x="2427798" y="1415517"/>
                      <a:pt x="3700864" y="-3569"/>
                      <a:pt x="3712188" y="7"/>
                    </a:cubicBezTo>
                    <a:cubicBezTo>
                      <a:pt x="3725896" y="602"/>
                      <a:pt x="2483227" y="1416113"/>
                      <a:pt x="1605311" y="2416209"/>
                    </a:cubicBezTo>
                    <a:cubicBezTo>
                      <a:pt x="667200" y="3482462"/>
                      <a:pt x="95036" y="4133894"/>
                      <a:pt x="88480" y="414164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2" name="任意多边形: 形状 221"/>
              <p:cNvSpPr/>
              <p:nvPr/>
            </p:nvSpPr>
            <p:spPr>
              <a:xfrm>
                <a:off x="7142103" y="-2481736"/>
                <a:ext cx="5044104" cy="5664593"/>
              </a:xfrm>
              <a:custGeom>
                <a:avLst/>
                <a:gdLst>
                  <a:gd name="connsiteX0" fmla="*/ 82316 w 5044104"/>
                  <a:gd name="connsiteY0" fmla="*/ 5651345 h 5664593"/>
                  <a:gd name="connsiteX1" fmla="*/ 22120 w 5044104"/>
                  <a:gd name="connsiteY1" fmla="*/ 5659690 h 5664593"/>
                  <a:gd name="connsiteX2" fmla="*/ 6028 w 5044104"/>
                  <a:gd name="connsiteY2" fmla="*/ 5618566 h 5664593"/>
                  <a:gd name="connsiteX3" fmla="*/ 1856026 w 5044104"/>
                  <a:gd name="connsiteY3" fmla="*/ 3551026 h 5664593"/>
                  <a:gd name="connsiteX4" fmla="*/ 5044056 w 5044104"/>
                  <a:gd name="connsiteY4" fmla="*/ 31 h 5664593"/>
                  <a:gd name="connsiteX5" fmla="*/ 1909071 w 5044104"/>
                  <a:gd name="connsiteY5" fmla="*/ 3574867 h 5664593"/>
                  <a:gd name="connsiteX6" fmla="*/ 82316 w 5044104"/>
                  <a:gd name="connsiteY6" fmla="*/ 5651345 h 566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4104" h="5664593">
                    <a:moveTo>
                      <a:pt x="82316" y="5651345"/>
                    </a:moveTo>
                    <a:cubicBezTo>
                      <a:pt x="69800" y="5665054"/>
                      <a:pt x="42980" y="5668630"/>
                      <a:pt x="22120" y="5659690"/>
                    </a:cubicBezTo>
                    <a:cubicBezTo>
                      <a:pt x="1260" y="5650751"/>
                      <a:pt x="-6488" y="5632275"/>
                      <a:pt x="6028" y="5618566"/>
                    </a:cubicBezTo>
                    <a:cubicBezTo>
                      <a:pt x="11988" y="5612011"/>
                      <a:pt x="535876" y="5027925"/>
                      <a:pt x="1856026" y="3551026"/>
                    </a:cubicBezTo>
                    <a:cubicBezTo>
                      <a:pt x="3049228" y="2217168"/>
                      <a:pt x="5038095" y="-9505"/>
                      <a:pt x="5044056" y="31"/>
                    </a:cubicBezTo>
                    <a:cubicBezTo>
                      <a:pt x="5055379" y="3607"/>
                      <a:pt x="3087372" y="2236240"/>
                      <a:pt x="1909071" y="3574867"/>
                    </a:cubicBezTo>
                    <a:cubicBezTo>
                      <a:pt x="603821" y="5056534"/>
                      <a:pt x="88276" y="5643599"/>
                      <a:pt x="82316" y="565134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3" name="任意多边形: 形状 222"/>
              <p:cNvSpPr/>
              <p:nvPr/>
            </p:nvSpPr>
            <p:spPr>
              <a:xfrm>
                <a:off x="6031075" y="-4345449"/>
                <a:ext cx="5793343" cy="6518169"/>
              </a:xfrm>
              <a:custGeom>
                <a:avLst/>
                <a:gdLst>
                  <a:gd name="connsiteX0" fmla="*/ 75836 w 5793343"/>
                  <a:gd name="connsiteY0" fmla="*/ 6501851 h 6518169"/>
                  <a:gd name="connsiteX1" fmla="*/ 15044 w 5793343"/>
                  <a:gd name="connsiteY1" fmla="*/ 6511388 h 6518169"/>
                  <a:gd name="connsiteX2" fmla="*/ 10275 w 5793343"/>
                  <a:gd name="connsiteY2" fmla="*/ 6457748 h 6518169"/>
                  <a:gd name="connsiteX3" fmla="*/ 2202977 w 5793343"/>
                  <a:gd name="connsiteY3" fmla="*/ 4003997 h 6518169"/>
                  <a:gd name="connsiteX4" fmla="*/ 5793309 w 5793343"/>
                  <a:gd name="connsiteY4" fmla="*/ 39 h 6518169"/>
                  <a:gd name="connsiteX5" fmla="*/ 2246485 w 5793343"/>
                  <a:gd name="connsiteY5" fmla="*/ 4039161 h 6518169"/>
                  <a:gd name="connsiteX6" fmla="*/ 75836 w 5793343"/>
                  <a:gd name="connsiteY6" fmla="*/ 6501851 h 651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3343" h="6518169">
                    <a:moveTo>
                      <a:pt x="75836" y="6501851"/>
                    </a:moveTo>
                    <a:cubicBezTo>
                      <a:pt x="60340" y="6519136"/>
                      <a:pt x="32923" y="6523309"/>
                      <a:pt x="15044" y="6511388"/>
                    </a:cubicBezTo>
                    <a:cubicBezTo>
                      <a:pt x="-2837" y="6498872"/>
                      <a:pt x="-5221" y="6475032"/>
                      <a:pt x="10275" y="6457748"/>
                    </a:cubicBezTo>
                    <a:cubicBezTo>
                      <a:pt x="18023" y="6449405"/>
                      <a:pt x="693893" y="5693670"/>
                      <a:pt x="2202977" y="4003997"/>
                    </a:cubicBezTo>
                    <a:cubicBezTo>
                      <a:pt x="3579151" y="2463921"/>
                      <a:pt x="5788540" y="-11286"/>
                      <a:pt x="5793309" y="39"/>
                    </a:cubicBezTo>
                    <a:cubicBezTo>
                      <a:pt x="5803441" y="4807"/>
                      <a:pt x="3609548" y="2491934"/>
                      <a:pt x="2246485" y="4039161"/>
                    </a:cubicBezTo>
                    <a:cubicBezTo>
                      <a:pt x="749321" y="5735986"/>
                      <a:pt x="83584" y="6492912"/>
                      <a:pt x="75836" y="6501851"/>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4" name="任意多边形: 形状 223"/>
              <p:cNvSpPr/>
              <p:nvPr/>
            </p:nvSpPr>
            <p:spPr>
              <a:xfrm>
                <a:off x="4887587" y="-1547215"/>
                <a:ext cx="3708285" cy="4164783"/>
              </a:xfrm>
              <a:custGeom>
                <a:avLst/>
                <a:gdLst>
                  <a:gd name="connsiteX0" fmla="*/ 66651 w 3708285"/>
                  <a:gd name="connsiteY0" fmla="*/ 4163138 h 4164783"/>
                  <a:gd name="connsiteX1" fmla="*/ 26123 w 3708285"/>
                  <a:gd name="connsiteY1" fmla="*/ 4150025 h 4164783"/>
                  <a:gd name="connsiteX2" fmla="*/ 1091 w 3708285"/>
                  <a:gd name="connsiteY2" fmla="*/ 4119629 h 4164783"/>
                  <a:gd name="connsiteX3" fmla="*/ 1152572 w 3708285"/>
                  <a:gd name="connsiteY3" fmla="*/ 2838815 h 4164783"/>
                  <a:gd name="connsiteX4" fmla="*/ 3708240 w 3708285"/>
                  <a:gd name="connsiteY4" fmla="*/ 45 h 4164783"/>
                  <a:gd name="connsiteX5" fmla="*/ 1194292 w 3708285"/>
                  <a:gd name="connsiteY5" fmla="*/ 2875171 h 4164783"/>
                  <a:gd name="connsiteX6" fmla="*/ 66651 w 3708285"/>
                  <a:gd name="connsiteY6" fmla="*/ 4163138 h 416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8285" h="4164783">
                    <a:moveTo>
                      <a:pt x="66651" y="4163138"/>
                    </a:moveTo>
                    <a:cubicBezTo>
                      <a:pt x="62479" y="4167905"/>
                      <a:pt x="44599" y="4161944"/>
                      <a:pt x="26123" y="4150025"/>
                    </a:cubicBezTo>
                    <a:cubicBezTo>
                      <a:pt x="7647" y="4138105"/>
                      <a:pt x="-3677" y="4124398"/>
                      <a:pt x="1091" y="4119629"/>
                    </a:cubicBezTo>
                    <a:cubicBezTo>
                      <a:pt x="2879" y="4117244"/>
                      <a:pt x="161416" y="3945596"/>
                      <a:pt x="1152572" y="2838815"/>
                    </a:cubicBezTo>
                    <a:cubicBezTo>
                      <a:pt x="2011414" y="1881631"/>
                      <a:pt x="3704068" y="-10683"/>
                      <a:pt x="3708240" y="45"/>
                    </a:cubicBezTo>
                    <a:cubicBezTo>
                      <a:pt x="3718372" y="4814"/>
                      <a:pt x="2040023" y="1910836"/>
                      <a:pt x="1194292" y="2875171"/>
                    </a:cubicBezTo>
                    <a:cubicBezTo>
                      <a:pt x="215652" y="3988507"/>
                      <a:pt x="69035" y="4160753"/>
                      <a:pt x="66651" y="416313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5" name="任意多边形: 形状 224"/>
              <p:cNvSpPr/>
              <p:nvPr/>
            </p:nvSpPr>
            <p:spPr>
              <a:xfrm>
                <a:off x="11742087" y="-622183"/>
                <a:ext cx="4550024" cy="5099665"/>
              </a:xfrm>
              <a:custGeom>
                <a:avLst/>
                <a:gdLst>
                  <a:gd name="connsiteX0" fmla="*/ 100772 w 4550024"/>
                  <a:gd name="connsiteY0" fmla="*/ 5073202 h 5099665"/>
                  <a:gd name="connsiteX1" fmla="*/ 25676 w 4550024"/>
                  <a:gd name="connsiteY1" fmla="*/ 5098832 h 5099665"/>
                  <a:gd name="connsiteX2" fmla="*/ 8391 w 4550024"/>
                  <a:gd name="connsiteY2" fmla="*/ 5059495 h 5099665"/>
                  <a:gd name="connsiteX3" fmla="*/ 1899515 w 4550024"/>
                  <a:gd name="connsiteY3" fmla="*/ 2945467 h 5099665"/>
                  <a:gd name="connsiteX4" fmla="*/ 4549948 w 4550024"/>
                  <a:gd name="connsiteY4" fmla="*/ 12 h 5099665"/>
                  <a:gd name="connsiteX5" fmla="*/ 1968651 w 4550024"/>
                  <a:gd name="connsiteY5" fmla="*/ 2950831 h 5099665"/>
                  <a:gd name="connsiteX6" fmla="*/ 100772 w 4550024"/>
                  <a:gd name="connsiteY6" fmla="*/ 5073202 h 509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024" h="5099665">
                    <a:moveTo>
                      <a:pt x="100772" y="5073202"/>
                    </a:moveTo>
                    <a:cubicBezTo>
                      <a:pt x="84681" y="5091083"/>
                      <a:pt x="51304" y="5103002"/>
                      <a:pt x="25676" y="5098832"/>
                    </a:cubicBezTo>
                    <a:cubicBezTo>
                      <a:pt x="47" y="5094659"/>
                      <a:pt x="-7700" y="5077375"/>
                      <a:pt x="8391" y="5059495"/>
                    </a:cubicBezTo>
                    <a:cubicBezTo>
                      <a:pt x="15544" y="5051150"/>
                      <a:pt x="732538" y="4250120"/>
                      <a:pt x="1899515" y="2945467"/>
                    </a:cubicBezTo>
                    <a:cubicBezTo>
                      <a:pt x="2994971" y="1721870"/>
                      <a:pt x="4540411" y="-5352"/>
                      <a:pt x="4549948" y="12"/>
                    </a:cubicBezTo>
                    <a:cubicBezTo>
                      <a:pt x="4562463" y="2396"/>
                      <a:pt x="3046824" y="1725446"/>
                      <a:pt x="1968651" y="2950831"/>
                    </a:cubicBezTo>
                    <a:cubicBezTo>
                      <a:pt x="820150" y="4255484"/>
                      <a:pt x="109116" y="5063071"/>
                      <a:pt x="100772" y="507320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88" name="组合 187"/>
            <p:cNvGrpSpPr/>
            <p:nvPr/>
          </p:nvGrpSpPr>
          <p:grpSpPr>
            <a:xfrm>
              <a:off x="1785802" y="-3527240"/>
              <a:ext cx="7117958" cy="7006112"/>
              <a:chOff x="4887587" y="-6718142"/>
              <a:chExt cx="12470742" cy="12274786"/>
            </a:xfrm>
            <a:solidFill>
              <a:schemeClr val="bg1">
                <a:lumMod val="85000"/>
              </a:schemeClr>
            </a:solidFill>
          </p:grpSpPr>
          <p:sp>
            <p:nvSpPr>
              <p:cNvPr id="189" name="任意多边形: 形状 188"/>
              <p:cNvSpPr/>
              <p:nvPr/>
            </p:nvSpPr>
            <p:spPr>
              <a:xfrm>
                <a:off x="5892852" y="-5735330"/>
                <a:ext cx="6420880" cy="7231145"/>
              </a:xfrm>
              <a:custGeom>
                <a:avLst/>
                <a:gdLst>
                  <a:gd name="connsiteX0" fmla="*/ 75190 w 6420880"/>
                  <a:gd name="connsiteY0" fmla="*/ 7210499 h 7231145"/>
                  <a:gd name="connsiteX1" fmla="*/ 11417 w 6420880"/>
                  <a:gd name="connsiteY1" fmla="*/ 7223611 h 7231145"/>
                  <a:gd name="connsiteX2" fmla="*/ 15589 w 6420880"/>
                  <a:gd name="connsiteY2" fmla="*/ 7159838 h 7231145"/>
                  <a:gd name="connsiteX3" fmla="*/ 2521789 w 6420880"/>
                  <a:gd name="connsiteY3" fmla="*/ 4352658 h 7231145"/>
                  <a:gd name="connsiteX4" fmla="*/ 6420852 w 6420880"/>
                  <a:gd name="connsiteY4" fmla="*/ 36 h 7231145"/>
                  <a:gd name="connsiteX5" fmla="*/ 2559933 w 6420880"/>
                  <a:gd name="connsiteY5" fmla="*/ 4392590 h 7231145"/>
                  <a:gd name="connsiteX6" fmla="*/ 75190 w 6420880"/>
                  <a:gd name="connsiteY6" fmla="*/ 7210499 h 723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880" h="7231145">
                    <a:moveTo>
                      <a:pt x="75190" y="7210499"/>
                    </a:moveTo>
                    <a:cubicBezTo>
                      <a:pt x="56117" y="7231956"/>
                      <a:pt x="27509" y="7237320"/>
                      <a:pt x="11417" y="7223611"/>
                    </a:cubicBezTo>
                    <a:cubicBezTo>
                      <a:pt x="-5271" y="7209904"/>
                      <a:pt x="-3483" y="7181296"/>
                      <a:pt x="15589" y="7159838"/>
                    </a:cubicBezTo>
                    <a:cubicBezTo>
                      <a:pt x="25125" y="7149111"/>
                      <a:pt x="857744" y="6217556"/>
                      <a:pt x="2521789" y="4352658"/>
                    </a:cubicBezTo>
                    <a:cubicBezTo>
                      <a:pt x="4053521" y="2637356"/>
                      <a:pt x="6416679" y="-11288"/>
                      <a:pt x="6420852" y="36"/>
                    </a:cubicBezTo>
                    <a:cubicBezTo>
                      <a:pt x="6430387" y="5400"/>
                      <a:pt x="4080341" y="2668945"/>
                      <a:pt x="2559933" y="4392590"/>
                    </a:cubicBezTo>
                    <a:cubicBezTo>
                      <a:pt x="907212" y="6265833"/>
                      <a:pt x="84130" y="7199772"/>
                      <a:pt x="75190" y="721049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 name="任意多边形: 形状 189"/>
              <p:cNvSpPr/>
              <p:nvPr/>
            </p:nvSpPr>
            <p:spPr>
              <a:xfrm>
                <a:off x="8335758" y="-4231005"/>
                <a:ext cx="6160552" cy="6924470"/>
              </a:xfrm>
              <a:custGeom>
                <a:avLst/>
                <a:gdLst>
                  <a:gd name="connsiteX0" fmla="*/ 92591 w 6160552"/>
                  <a:gd name="connsiteY0" fmla="*/ 6897589 h 6924470"/>
                  <a:gd name="connsiteX1" fmla="*/ 18686 w 6160552"/>
                  <a:gd name="connsiteY1" fmla="*/ 6922023 h 6924470"/>
                  <a:gd name="connsiteX2" fmla="*/ 12130 w 6160552"/>
                  <a:gd name="connsiteY2" fmla="*/ 6870171 h 6924470"/>
                  <a:gd name="connsiteX3" fmla="*/ 2443829 w 6160552"/>
                  <a:gd name="connsiteY3" fmla="*/ 4147027 h 6924470"/>
                  <a:gd name="connsiteX4" fmla="*/ 6160514 w 6160552"/>
                  <a:gd name="connsiteY4" fmla="*/ 27 h 6924470"/>
                  <a:gd name="connsiteX5" fmla="*/ 2498066 w 6160552"/>
                  <a:gd name="connsiteY5" fmla="*/ 4169675 h 6924470"/>
                  <a:gd name="connsiteX6" fmla="*/ 92591 w 6160552"/>
                  <a:gd name="connsiteY6" fmla="*/ 6897589 h 692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0552" h="6924470">
                    <a:moveTo>
                      <a:pt x="92591" y="6897589"/>
                    </a:moveTo>
                    <a:cubicBezTo>
                      <a:pt x="73519" y="6918447"/>
                      <a:pt x="40738" y="6929772"/>
                      <a:pt x="18686" y="6922023"/>
                    </a:cubicBezTo>
                    <a:cubicBezTo>
                      <a:pt x="-3366" y="6914277"/>
                      <a:pt x="-6346" y="6891032"/>
                      <a:pt x="12130" y="6870171"/>
                    </a:cubicBezTo>
                    <a:cubicBezTo>
                      <a:pt x="21070" y="6860040"/>
                      <a:pt x="849517" y="5933252"/>
                      <a:pt x="2443829" y="4147027"/>
                    </a:cubicBezTo>
                    <a:cubicBezTo>
                      <a:pt x="3915960" y="2498478"/>
                      <a:pt x="6154554" y="-9509"/>
                      <a:pt x="6160514" y="27"/>
                    </a:cubicBezTo>
                    <a:cubicBezTo>
                      <a:pt x="6171242" y="4199"/>
                      <a:pt x="3954105" y="2517550"/>
                      <a:pt x="2498066" y="4169675"/>
                    </a:cubicBezTo>
                    <a:cubicBezTo>
                      <a:pt x="919845" y="5958881"/>
                      <a:pt x="102127" y="6886859"/>
                      <a:pt x="92591" y="689758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 name="任意多边形: 形状 190"/>
              <p:cNvSpPr/>
              <p:nvPr/>
            </p:nvSpPr>
            <p:spPr>
              <a:xfrm>
                <a:off x="11507159" y="-3477056"/>
                <a:ext cx="5851170" cy="6569086"/>
              </a:xfrm>
              <a:custGeom>
                <a:avLst/>
                <a:gdLst>
                  <a:gd name="connsiteX0" fmla="*/ 107430 w 5851170"/>
                  <a:gd name="connsiteY0" fmla="*/ 6532234 h 6569086"/>
                  <a:gd name="connsiteX1" fmla="*/ 22797 w 5851170"/>
                  <a:gd name="connsiteY1" fmla="*/ 6568589 h 6569086"/>
                  <a:gd name="connsiteX2" fmla="*/ 13262 w 5851170"/>
                  <a:gd name="connsiteY2" fmla="*/ 6520313 h 6569086"/>
                  <a:gd name="connsiteX3" fmla="*/ 2462841 w 5851170"/>
                  <a:gd name="connsiteY3" fmla="*/ 3776904 h 6569086"/>
                  <a:gd name="connsiteX4" fmla="*/ 5851127 w 5851170"/>
                  <a:gd name="connsiteY4" fmla="*/ 24 h 6569086"/>
                  <a:gd name="connsiteX5" fmla="*/ 2526017 w 5851170"/>
                  <a:gd name="connsiteY5" fmla="*/ 3788825 h 6569086"/>
                  <a:gd name="connsiteX6" fmla="*/ 107430 w 5851170"/>
                  <a:gd name="connsiteY6" fmla="*/ 6532234 h 656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1170" h="6569086">
                    <a:moveTo>
                      <a:pt x="107430" y="6532234"/>
                    </a:moveTo>
                    <a:cubicBezTo>
                      <a:pt x="86570" y="6556074"/>
                      <a:pt x="48426" y="6572165"/>
                      <a:pt x="22797" y="6568589"/>
                    </a:cubicBezTo>
                    <a:cubicBezTo>
                      <a:pt x="-3427" y="6565014"/>
                      <a:pt x="-7598" y="6543558"/>
                      <a:pt x="13262" y="6520313"/>
                    </a:cubicBezTo>
                    <a:cubicBezTo>
                      <a:pt x="22797" y="6509586"/>
                      <a:pt x="962697" y="5456445"/>
                      <a:pt x="2462841" y="3776904"/>
                    </a:cubicBezTo>
                    <a:cubicBezTo>
                      <a:pt x="3873584" y="2197492"/>
                      <a:pt x="5844571" y="-8320"/>
                      <a:pt x="5851127" y="24"/>
                    </a:cubicBezTo>
                    <a:cubicBezTo>
                      <a:pt x="5861856" y="4196"/>
                      <a:pt x="3917688" y="2210009"/>
                      <a:pt x="2526017" y="3788825"/>
                    </a:cubicBezTo>
                    <a:cubicBezTo>
                      <a:pt x="1046137" y="5467769"/>
                      <a:pt x="118754" y="6519718"/>
                      <a:pt x="107430" y="653223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 name="任意多边形: 形状 191"/>
              <p:cNvSpPr/>
              <p:nvPr/>
            </p:nvSpPr>
            <p:spPr>
              <a:xfrm>
                <a:off x="11264318" y="-2321994"/>
                <a:ext cx="5318023" cy="5965994"/>
              </a:xfrm>
              <a:custGeom>
                <a:avLst/>
                <a:gdLst>
                  <a:gd name="connsiteX0" fmla="*/ 104122 w 5318023"/>
                  <a:gd name="connsiteY0" fmla="*/ 5934437 h 5965994"/>
                  <a:gd name="connsiteX1" fmla="*/ 24257 w 5318023"/>
                  <a:gd name="connsiteY1" fmla="*/ 5965428 h 5965994"/>
                  <a:gd name="connsiteX2" fmla="*/ 10549 w 5318023"/>
                  <a:gd name="connsiteY2" fmla="*/ 5921919 h 5965994"/>
                  <a:gd name="connsiteX3" fmla="*/ 2208019 w 5318023"/>
                  <a:gd name="connsiteY3" fmla="*/ 3462805 h 5965994"/>
                  <a:gd name="connsiteX4" fmla="*/ 5317971 w 5318023"/>
                  <a:gd name="connsiteY4" fmla="*/ 19 h 5965994"/>
                  <a:gd name="connsiteX5" fmla="*/ 2274174 w 5318023"/>
                  <a:gd name="connsiteY5" fmla="*/ 3472341 h 5965994"/>
                  <a:gd name="connsiteX6" fmla="*/ 104122 w 5318023"/>
                  <a:gd name="connsiteY6" fmla="*/ 5934437 h 5965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023" h="5965994">
                    <a:moveTo>
                      <a:pt x="104122" y="5934437"/>
                    </a:moveTo>
                    <a:cubicBezTo>
                      <a:pt x="85646" y="5955295"/>
                      <a:pt x="49886" y="5969004"/>
                      <a:pt x="24257" y="5965428"/>
                    </a:cubicBezTo>
                    <a:cubicBezTo>
                      <a:pt x="-1371" y="5961852"/>
                      <a:pt x="-7927" y="5942185"/>
                      <a:pt x="10549" y="5921919"/>
                    </a:cubicBezTo>
                    <a:cubicBezTo>
                      <a:pt x="18893" y="5912385"/>
                      <a:pt x="841975" y="4991557"/>
                      <a:pt x="2208019" y="3462805"/>
                    </a:cubicBezTo>
                    <a:cubicBezTo>
                      <a:pt x="3487640" y="2031798"/>
                      <a:pt x="5309627" y="-7133"/>
                      <a:pt x="5317971" y="19"/>
                    </a:cubicBezTo>
                    <a:cubicBezTo>
                      <a:pt x="5329295" y="3595"/>
                      <a:pt x="3534725" y="2040738"/>
                      <a:pt x="2274174" y="3472341"/>
                    </a:cubicBezTo>
                    <a:cubicBezTo>
                      <a:pt x="926609" y="5000497"/>
                      <a:pt x="113658" y="5923112"/>
                      <a:pt x="104122" y="5934437"/>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 name="任意多边形: 形状 192"/>
              <p:cNvSpPr/>
              <p:nvPr/>
            </p:nvSpPr>
            <p:spPr>
              <a:xfrm>
                <a:off x="9130667" y="-2022466"/>
                <a:ext cx="4258746" cy="4774387"/>
              </a:xfrm>
              <a:custGeom>
                <a:avLst/>
                <a:gdLst>
                  <a:gd name="connsiteX0" fmla="*/ 101513 w 4258746"/>
                  <a:gd name="connsiteY0" fmla="*/ 4744798 h 4774387"/>
                  <a:gd name="connsiteX1" fmla="*/ 23436 w 4258746"/>
                  <a:gd name="connsiteY1" fmla="*/ 4773407 h 4774387"/>
                  <a:gd name="connsiteX2" fmla="*/ 10324 w 4258746"/>
                  <a:gd name="connsiteY2" fmla="*/ 4728707 h 4774387"/>
                  <a:gd name="connsiteX3" fmla="*/ 1916348 w 4258746"/>
                  <a:gd name="connsiteY3" fmla="*/ 2597990 h 4774387"/>
                  <a:gd name="connsiteX4" fmla="*/ 4258645 w 4258746"/>
                  <a:gd name="connsiteY4" fmla="*/ 7 h 4774387"/>
                  <a:gd name="connsiteX5" fmla="*/ 1987868 w 4258746"/>
                  <a:gd name="connsiteY5" fmla="*/ 2600971 h 4774387"/>
                  <a:gd name="connsiteX6" fmla="*/ 101513 w 4258746"/>
                  <a:gd name="connsiteY6" fmla="*/ 4744798 h 47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8746" h="4774387">
                    <a:moveTo>
                      <a:pt x="101513" y="4744798"/>
                    </a:moveTo>
                    <a:cubicBezTo>
                      <a:pt x="83633" y="4765064"/>
                      <a:pt x="48468" y="4778176"/>
                      <a:pt x="23436" y="4773407"/>
                    </a:cubicBezTo>
                    <a:cubicBezTo>
                      <a:pt x="-1596" y="4768640"/>
                      <a:pt x="-7555" y="4748971"/>
                      <a:pt x="10324" y="4728707"/>
                    </a:cubicBezTo>
                    <a:cubicBezTo>
                      <a:pt x="18668" y="4719170"/>
                      <a:pt x="838771" y="3801920"/>
                      <a:pt x="1916348" y="2597990"/>
                    </a:cubicBezTo>
                    <a:cubicBezTo>
                      <a:pt x="2952800" y="1440550"/>
                      <a:pt x="4247321" y="-3569"/>
                      <a:pt x="4258645" y="7"/>
                    </a:cubicBezTo>
                    <a:cubicBezTo>
                      <a:pt x="4271757" y="1795"/>
                      <a:pt x="3008228" y="1440550"/>
                      <a:pt x="1987868" y="2600971"/>
                    </a:cubicBezTo>
                    <a:cubicBezTo>
                      <a:pt x="928172" y="3806687"/>
                      <a:pt x="111049" y="4734071"/>
                      <a:pt x="101513" y="474479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 name="任意多边形: 形状 193"/>
              <p:cNvSpPr/>
              <p:nvPr/>
            </p:nvSpPr>
            <p:spPr>
              <a:xfrm>
                <a:off x="8330765" y="-2811322"/>
                <a:ext cx="5421144" cy="6087291"/>
              </a:xfrm>
              <a:custGeom>
                <a:avLst/>
                <a:gdLst>
                  <a:gd name="connsiteX0" fmla="*/ 90432 w 5421144"/>
                  <a:gd name="connsiteY0" fmla="*/ 6066756 h 6087291"/>
                  <a:gd name="connsiteX1" fmla="*/ 21891 w 5421144"/>
                  <a:gd name="connsiteY1" fmla="*/ 6084638 h 6087291"/>
                  <a:gd name="connsiteX2" fmla="*/ 8183 w 5421144"/>
                  <a:gd name="connsiteY2" fmla="*/ 6041129 h 6087291"/>
                  <a:gd name="connsiteX3" fmla="*/ 2088836 w 5421144"/>
                  <a:gd name="connsiteY3" fmla="*/ 3713135 h 6087291"/>
                  <a:gd name="connsiteX4" fmla="*/ 5421097 w 5421144"/>
                  <a:gd name="connsiteY4" fmla="*/ 26 h 6087291"/>
                  <a:gd name="connsiteX5" fmla="*/ 2146052 w 5421144"/>
                  <a:gd name="connsiteY5" fmla="*/ 3732207 h 6087291"/>
                  <a:gd name="connsiteX6" fmla="*/ 90432 w 5421144"/>
                  <a:gd name="connsiteY6" fmla="*/ 6066756 h 60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1144" h="6087291">
                    <a:moveTo>
                      <a:pt x="90432" y="6066756"/>
                    </a:moveTo>
                    <a:cubicBezTo>
                      <a:pt x="74936" y="6084041"/>
                      <a:pt x="44540" y="6091789"/>
                      <a:pt x="21891" y="6084638"/>
                    </a:cubicBezTo>
                    <a:cubicBezTo>
                      <a:pt x="-757" y="6077486"/>
                      <a:pt x="-6717" y="6058413"/>
                      <a:pt x="8183" y="6041129"/>
                    </a:cubicBezTo>
                    <a:cubicBezTo>
                      <a:pt x="15335" y="6033380"/>
                      <a:pt x="679880" y="5290759"/>
                      <a:pt x="2088836" y="3713135"/>
                    </a:cubicBezTo>
                    <a:cubicBezTo>
                      <a:pt x="3379185" y="2269612"/>
                      <a:pt x="5413945" y="-8913"/>
                      <a:pt x="5421097" y="26"/>
                    </a:cubicBezTo>
                    <a:cubicBezTo>
                      <a:pt x="5432421" y="3602"/>
                      <a:pt x="3420906" y="2285704"/>
                      <a:pt x="2146052" y="3732207"/>
                    </a:cubicBezTo>
                    <a:cubicBezTo>
                      <a:pt x="753785" y="5312811"/>
                      <a:pt x="98776" y="6057817"/>
                      <a:pt x="90432" y="606675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5" name="任意多边形: 形状 194"/>
              <p:cNvSpPr/>
              <p:nvPr/>
            </p:nvSpPr>
            <p:spPr>
              <a:xfrm>
                <a:off x="8929811" y="-5313351"/>
                <a:ext cx="6737641" cy="7575944"/>
              </a:xfrm>
              <a:custGeom>
                <a:avLst/>
                <a:gdLst>
                  <a:gd name="connsiteX0" fmla="*/ 97522 w 6737641"/>
                  <a:gd name="connsiteY0" fmla="*/ 7542466 h 7575944"/>
                  <a:gd name="connsiteX1" fmla="*/ 17061 w 6737641"/>
                  <a:gd name="connsiteY1" fmla="*/ 7574054 h 7575944"/>
                  <a:gd name="connsiteX2" fmla="*/ 16465 w 6737641"/>
                  <a:gd name="connsiteY2" fmla="*/ 7515647 h 7575944"/>
                  <a:gd name="connsiteX3" fmla="*/ 2743783 w 6737641"/>
                  <a:gd name="connsiteY3" fmla="*/ 4459336 h 7575944"/>
                  <a:gd name="connsiteX4" fmla="*/ 6737609 w 6737641"/>
                  <a:gd name="connsiteY4" fmla="*/ 29 h 7575944"/>
                  <a:gd name="connsiteX5" fmla="*/ 2797423 w 6737641"/>
                  <a:gd name="connsiteY5" fmla="*/ 4482580 h 7575944"/>
                  <a:gd name="connsiteX6" fmla="*/ 97522 w 6737641"/>
                  <a:gd name="connsiteY6" fmla="*/ 7542466 h 75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41" h="7575944">
                    <a:moveTo>
                      <a:pt x="97522" y="7542466"/>
                    </a:moveTo>
                    <a:cubicBezTo>
                      <a:pt x="75470" y="7567499"/>
                      <a:pt x="39709" y="7581208"/>
                      <a:pt x="17061" y="7574054"/>
                    </a:cubicBezTo>
                    <a:cubicBezTo>
                      <a:pt x="-5587" y="7566902"/>
                      <a:pt x="-5587" y="7540678"/>
                      <a:pt x="16465" y="7515647"/>
                    </a:cubicBezTo>
                    <a:cubicBezTo>
                      <a:pt x="27193" y="7503726"/>
                      <a:pt x="1007025" y="6405886"/>
                      <a:pt x="2743783" y="4459336"/>
                    </a:cubicBezTo>
                    <a:cubicBezTo>
                      <a:pt x="4359551" y="2648673"/>
                      <a:pt x="6732246" y="-10103"/>
                      <a:pt x="6737609" y="29"/>
                    </a:cubicBezTo>
                    <a:cubicBezTo>
                      <a:pt x="6747742" y="4797"/>
                      <a:pt x="4396503" y="2668937"/>
                      <a:pt x="2797423" y="4482580"/>
                    </a:cubicBezTo>
                    <a:cubicBezTo>
                      <a:pt x="1077353" y="6431514"/>
                      <a:pt x="108846" y="7529950"/>
                      <a:pt x="97522" y="754246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6" name="任意多边形: 形状 195"/>
              <p:cNvSpPr/>
              <p:nvPr/>
            </p:nvSpPr>
            <p:spPr>
              <a:xfrm>
                <a:off x="6897413" y="-6718142"/>
                <a:ext cx="7121486" cy="8018071"/>
              </a:xfrm>
              <a:custGeom>
                <a:avLst/>
                <a:gdLst>
                  <a:gd name="connsiteX0" fmla="*/ 84432 w 7121486"/>
                  <a:gd name="connsiteY0" fmla="*/ 7989478 h 8018071"/>
                  <a:gd name="connsiteX1" fmla="*/ 11124 w 7121486"/>
                  <a:gd name="connsiteY1" fmla="*/ 8012722 h 8018071"/>
                  <a:gd name="connsiteX2" fmla="*/ 20064 w 7121486"/>
                  <a:gd name="connsiteY2" fmla="*/ 7943587 h 8018071"/>
                  <a:gd name="connsiteX3" fmla="*/ 2875522 w 7121486"/>
                  <a:gd name="connsiteY3" fmla="*/ 4743041 h 8018071"/>
                  <a:gd name="connsiteX4" fmla="*/ 7121460 w 7121486"/>
                  <a:gd name="connsiteY4" fmla="*/ 37 h 8018071"/>
                  <a:gd name="connsiteX5" fmla="*/ 2917242 w 7121486"/>
                  <a:gd name="connsiteY5" fmla="*/ 4779994 h 8018071"/>
                  <a:gd name="connsiteX6" fmla="*/ 84432 w 7121486"/>
                  <a:gd name="connsiteY6" fmla="*/ 7989478 h 801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1486" h="8018071">
                    <a:moveTo>
                      <a:pt x="84432" y="7989478"/>
                    </a:moveTo>
                    <a:cubicBezTo>
                      <a:pt x="61784" y="8015107"/>
                      <a:pt x="29004" y="8025239"/>
                      <a:pt x="11124" y="8012722"/>
                    </a:cubicBezTo>
                    <a:cubicBezTo>
                      <a:pt x="-6756" y="8000207"/>
                      <a:pt x="-2584" y="7969214"/>
                      <a:pt x="20064" y="7943587"/>
                    </a:cubicBezTo>
                    <a:cubicBezTo>
                      <a:pt x="31388" y="7931070"/>
                      <a:pt x="1037444" y="6803430"/>
                      <a:pt x="2875522" y="4743041"/>
                    </a:cubicBezTo>
                    <a:cubicBezTo>
                      <a:pt x="4580692" y="2832251"/>
                      <a:pt x="7117287" y="-11883"/>
                      <a:pt x="7121460" y="37"/>
                    </a:cubicBezTo>
                    <a:cubicBezTo>
                      <a:pt x="7130995" y="5401"/>
                      <a:pt x="4609896" y="2862051"/>
                      <a:pt x="2917242" y="4779994"/>
                    </a:cubicBezTo>
                    <a:cubicBezTo>
                      <a:pt x="1092277" y="6846938"/>
                      <a:pt x="95757" y="7976963"/>
                      <a:pt x="84432" y="798947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7" name="任意多边形: 形状 196"/>
              <p:cNvSpPr/>
              <p:nvPr/>
            </p:nvSpPr>
            <p:spPr>
              <a:xfrm>
                <a:off x="5788980" y="-428507"/>
                <a:ext cx="3253314" cy="3645661"/>
              </a:xfrm>
              <a:custGeom>
                <a:avLst/>
                <a:gdLst>
                  <a:gd name="connsiteX0" fmla="*/ 70588 w 3253314"/>
                  <a:gd name="connsiteY0" fmla="*/ 3645202 h 3645661"/>
                  <a:gd name="connsiteX1" fmla="*/ 31848 w 3253314"/>
                  <a:gd name="connsiteY1" fmla="*/ 3629705 h 3645661"/>
                  <a:gd name="connsiteX2" fmla="*/ 260 w 3253314"/>
                  <a:gd name="connsiteY2" fmla="*/ 3606462 h 3645661"/>
                  <a:gd name="connsiteX3" fmla="*/ 927643 w 3253314"/>
                  <a:gd name="connsiteY3" fmla="*/ 2578951 h 3645661"/>
                  <a:gd name="connsiteX4" fmla="*/ 3253253 w 3253314"/>
                  <a:gd name="connsiteY4" fmla="*/ 39 h 3645661"/>
                  <a:gd name="connsiteX5" fmla="*/ 976515 w 3253314"/>
                  <a:gd name="connsiteY5" fmla="*/ 2607558 h 3645661"/>
                  <a:gd name="connsiteX6" fmla="*/ 70588 w 3253314"/>
                  <a:gd name="connsiteY6" fmla="*/ 3645202 h 364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314" h="3645661">
                    <a:moveTo>
                      <a:pt x="70588" y="3645202"/>
                    </a:moveTo>
                    <a:cubicBezTo>
                      <a:pt x="68800" y="3647586"/>
                      <a:pt x="51516" y="3640435"/>
                      <a:pt x="31848" y="3629705"/>
                    </a:cubicBezTo>
                    <a:cubicBezTo>
                      <a:pt x="12180" y="3618978"/>
                      <a:pt x="-2124" y="3608846"/>
                      <a:pt x="260" y="3606462"/>
                    </a:cubicBezTo>
                    <a:cubicBezTo>
                      <a:pt x="856" y="3605865"/>
                      <a:pt x="50324" y="3556994"/>
                      <a:pt x="927643" y="2578951"/>
                    </a:cubicBezTo>
                    <a:cubicBezTo>
                      <a:pt x="1673245" y="1749311"/>
                      <a:pt x="3247293" y="-9498"/>
                      <a:pt x="3253253" y="39"/>
                    </a:cubicBezTo>
                    <a:cubicBezTo>
                      <a:pt x="3264577" y="3615"/>
                      <a:pt x="1709005" y="1771960"/>
                      <a:pt x="976515" y="2607558"/>
                    </a:cubicBezTo>
                    <a:cubicBezTo>
                      <a:pt x="111713" y="3591562"/>
                      <a:pt x="71184" y="3644011"/>
                      <a:pt x="70588" y="364520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8" name="任意多边形: 形状 197"/>
              <p:cNvSpPr/>
              <p:nvPr/>
            </p:nvSpPr>
            <p:spPr>
              <a:xfrm>
                <a:off x="9628238" y="-391531"/>
                <a:ext cx="4244097" cy="4754381"/>
              </a:xfrm>
              <a:custGeom>
                <a:avLst/>
                <a:gdLst>
                  <a:gd name="connsiteX0" fmla="*/ 90461 w 4244097"/>
                  <a:gd name="connsiteY0" fmla="*/ 4739443 h 4754381"/>
                  <a:gd name="connsiteX1" fmla="*/ 27284 w 4244097"/>
                  <a:gd name="connsiteY1" fmla="*/ 4751959 h 4754381"/>
                  <a:gd name="connsiteX2" fmla="*/ 4636 w 4244097"/>
                  <a:gd name="connsiteY2" fmla="*/ 4718583 h 4754381"/>
                  <a:gd name="connsiteX3" fmla="*/ 1604313 w 4244097"/>
                  <a:gd name="connsiteY3" fmla="*/ 2932954 h 4754381"/>
                  <a:gd name="connsiteX4" fmla="*/ 4244017 w 4244097"/>
                  <a:gd name="connsiteY4" fmla="*/ 15 h 4754381"/>
                  <a:gd name="connsiteX5" fmla="*/ 1669277 w 4244097"/>
                  <a:gd name="connsiteY5" fmla="*/ 2943085 h 4754381"/>
                  <a:gd name="connsiteX6" fmla="*/ 90461 w 4244097"/>
                  <a:gd name="connsiteY6" fmla="*/ 4739443 h 475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4097" h="4754381">
                    <a:moveTo>
                      <a:pt x="90461" y="4739443"/>
                    </a:moveTo>
                    <a:cubicBezTo>
                      <a:pt x="79137" y="4752555"/>
                      <a:pt x="50528" y="4757919"/>
                      <a:pt x="27284" y="4751959"/>
                    </a:cubicBezTo>
                    <a:cubicBezTo>
                      <a:pt x="3444" y="4745998"/>
                      <a:pt x="-6688" y="4731098"/>
                      <a:pt x="4636" y="4718583"/>
                    </a:cubicBezTo>
                    <a:cubicBezTo>
                      <a:pt x="9404" y="4713219"/>
                      <a:pt x="499320" y="4167875"/>
                      <a:pt x="1604313" y="2932954"/>
                    </a:cubicBezTo>
                    <a:cubicBezTo>
                      <a:pt x="2611560" y="1808293"/>
                      <a:pt x="4234481" y="-5946"/>
                      <a:pt x="4244017" y="15"/>
                    </a:cubicBezTo>
                    <a:cubicBezTo>
                      <a:pt x="4257129" y="1803"/>
                      <a:pt x="2661029" y="1814848"/>
                      <a:pt x="1669277" y="2943085"/>
                    </a:cubicBezTo>
                    <a:cubicBezTo>
                      <a:pt x="580973" y="4179794"/>
                      <a:pt x="97017" y="4732292"/>
                      <a:pt x="90461" y="473944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9" name="任意多边形: 形状 198"/>
              <p:cNvSpPr/>
              <p:nvPr/>
            </p:nvSpPr>
            <p:spPr>
              <a:xfrm>
                <a:off x="11654847" y="1398277"/>
                <a:ext cx="3712300" cy="4158367"/>
              </a:xfrm>
              <a:custGeom>
                <a:avLst/>
                <a:gdLst>
                  <a:gd name="connsiteX0" fmla="*/ 88480 w 3712300"/>
                  <a:gd name="connsiteY0" fmla="*/ 4141643 h 4158367"/>
                  <a:gd name="connsiteX1" fmla="*/ 24111 w 3712300"/>
                  <a:gd name="connsiteY1" fmla="*/ 4155350 h 4158367"/>
                  <a:gd name="connsiteX2" fmla="*/ 6231 w 3712300"/>
                  <a:gd name="connsiteY2" fmla="*/ 4116610 h 4158367"/>
                  <a:gd name="connsiteX3" fmla="*/ 1536175 w 3712300"/>
                  <a:gd name="connsiteY3" fmla="*/ 2410248 h 4158367"/>
                  <a:gd name="connsiteX4" fmla="*/ 3712188 w 3712300"/>
                  <a:gd name="connsiteY4" fmla="*/ 7 h 4158367"/>
                  <a:gd name="connsiteX5" fmla="*/ 1605311 w 3712300"/>
                  <a:gd name="connsiteY5" fmla="*/ 2416209 h 4158367"/>
                  <a:gd name="connsiteX6" fmla="*/ 88480 w 3712300"/>
                  <a:gd name="connsiteY6" fmla="*/ 4141643 h 415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2300" h="4158367">
                    <a:moveTo>
                      <a:pt x="88480" y="4141643"/>
                    </a:moveTo>
                    <a:cubicBezTo>
                      <a:pt x="75367" y="4156543"/>
                      <a:pt x="46759" y="4162503"/>
                      <a:pt x="24111" y="4155350"/>
                    </a:cubicBezTo>
                    <a:cubicBezTo>
                      <a:pt x="1463" y="4148198"/>
                      <a:pt x="-6881" y="4130915"/>
                      <a:pt x="6231" y="4116610"/>
                    </a:cubicBezTo>
                    <a:cubicBezTo>
                      <a:pt x="12191" y="4110055"/>
                      <a:pt x="583759" y="3472329"/>
                      <a:pt x="1536175" y="2410248"/>
                    </a:cubicBezTo>
                    <a:cubicBezTo>
                      <a:pt x="2427798" y="1415517"/>
                      <a:pt x="3700864" y="-3569"/>
                      <a:pt x="3712188" y="7"/>
                    </a:cubicBezTo>
                    <a:cubicBezTo>
                      <a:pt x="3725896" y="602"/>
                      <a:pt x="2483227" y="1416113"/>
                      <a:pt x="1605311" y="2416209"/>
                    </a:cubicBezTo>
                    <a:cubicBezTo>
                      <a:pt x="667200" y="3482462"/>
                      <a:pt x="95036" y="4133894"/>
                      <a:pt x="88480" y="414164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0" name="任意多边形: 形状 199"/>
              <p:cNvSpPr/>
              <p:nvPr/>
            </p:nvSpPr>
            <p:spPr>
              <a:xfrm>
                <a:off x="7142103" y="-2481736"/>
                <a:ext cx="5044104" cy="5664593"/>
              </a:xfrm>
              <a:custGeom>
                <a:avLst/>
                <a:gdLst>
                  <a:gd name="connsiteX0" fmla="*/ 82316 w 5044104"/>
                  <a:gd name="connsiteY0" fmla="*/ 5651345 h 5664593"/>
                  <a:gd name="connsiteX1" fmla="*/ 22120 w 5044104"/>
                  <a:gd name="connsiteY1" fmla="*/ 5659690 h 5664593"/>
                  <a:gd name="connsiteX2" fmla="*/ 6028 w 5044104"/>
                  <a:gd name="connsiteY2" fmla="*/ 5618566 h 5664593"/>
                  <a:gd name="connsiteX3" fmla="*/ 1856026 w 5044104"/>
                  <a:gd name="connsiteY3" fmla="*/ 3551026 h 5664593"/>
                  <a:gd name="connsiteX4" fmla="*/ 5044056 w 5044104"/>
                  <a:gd name="connsiteY4" fmla="*/ 31 h 5664593"/>
                  <a:gd name="connsiteX5" fmla="*/ 1909071 w 5044104"/>
                  <a:gd name="connsiteY5" fmla="*/ 3574867 h 5664593"/>
                  <a:gd name="connsiteX6" fmla="*/ 82316 w 5044104"/>
                  <a:gd name="connsiteY6" fmla="*/ 5651345 h 566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4104" h="5664593">
                    <a:moveTo>
                      <a:pt x="82316" y="5651345"/>
                    </a:moveTo>
                    <a:cubicBezTo>
                      <a:pt x="69800" y="5665054"/>
                      <a:pt x="42980" y="5668630"/>
                      <a:pt x="22120" y="5659690"/>
                    </a:cubicBezTo>
                    <a:cubicBezTo>
                      <a:pt x="1260" y="5650751"/>
                      <a:pt x="-6488" y="5632275"/>
                      <a:pt x="6028" y="5618566"/>
                    </a:cubicBezTo>
                    <a:cubicBezTo>
                      <a:pt x="11988" y="5612011"/>
                      <a:pt x="535876" y="5027925"/>
                      <a:pt x="1856026" y="3551026"/>
                    </a:cubicBezTo>
                    <a:cubicBezTo>
                      <a:pt x="3049228" y="2217168"/>
                      <a:pt x="5038095" y="-9505"/>
                      <a:pt x="5044056" y="31"/>
                    </a:cubicBezTo>
                    <a:cubicBezTo>
                      <a:pt x="5055379" y="3607"/>
                      <a:pt x="3087372" y="2236240"/>
                      <a:pt x="1909071" y="3574867"/>
                    </a:cubicBezTo>
                    <a:cubicBezTo>
                      <a:pt x="603821" y="5056534"/>
                      <a:pt x="88276" y="5643599"/>
                      <a:pt x="82316" y="565134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1" name="任意多边形: 形状 200"/>
              <p:cNvSpPr/>
              <p:nvPr/>
            </p:nvSpPr>
            <p:spPr>
              <a:xfrm>
                <a:off x="6031075" y="-4345449"/>
                <a:ext cx="5793343" cy="6518169"/>
              </a:xfrm>
              <a:custGeom>
                <a:avLst/>
                <a:gdLst>
                  <a:gd name="connsiteX0" fmla="*/ 75836 w 5793343"/>
                  <a:gd name="connsiteY0" fmla="*/ 6501851 h 6518169"/>
                  <a:gd name="connsiteX1" fmla="*/ 15044 w 5793343"/>
                  <a:gd name="connsiteY1" fmla="*/ 6511388 h 6518169"/>
                  <a:gd name="connsiteX2" fmla="*/ 10275 w 5793343"/>
                  <a:gd name="connsiteY2" fmla="*/ 6457748 h 6518169"/>
                  <a:gd name="connsiteX3" fmla="*/ 2202977 w 5793343"/>
                  <a:gd name="connsiteY3" fmla="*/ 4003997 h 6518169"/>
                  <a:gd name="connsiteX4" fmla="*/ 5793309 w 5793343"/>
                  <a:gd name="connsiteY4" fmla="*/ 39 h 6518169"/>
                  <a:gd name="connsiteX5" fmla="*/ 2246485 w 5793343"/>
                  <a:gd name="connsiteY5" fmla="*/ 4039161 h 6518169"/>
                  <a:gd name="connsiteX6" fmla="*/ 75836 w 5793343"/>
                  <a:gd name="connsiteY6" fmla="*/ 6501851 h 651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3343" h="6518169">
                    <a:moveTo>
                      <a:pt x="75836" y="6501851"/>
                    </a:moveTo>
                    <a:cubicBezTo>
                      <a:pt x="60340" y="6519136"/>
                      <a:pt x="32923" y="6523309"/>
                      <a:pt x="15044" y="6511388"/>
                    </a:cubicBezTo>
                    <a:cubicBezTo>
                      <a:pt x="-2837" y="6498872"/>
                      <a:pt x="-5221" y="6475032"/>
                      <a:pt x="10275" y="6457748"/>
                    </a:cubicBezTo>
                    <a:cubicBezTo>
                      <a:pt x="18023" y="6449405"/>
                      <a:pt x="693893" y="5693670"/>
                      <a:pt x="2202977" y="4003997"/>
                    </a:cubicBezTo>
                    <a:cubicBezTo>
                      <a:pt x="3579151" y="2463921"/>
                      <a:pt x="5788540" y="-11286"/>
                      <a:pt x="5793309" y="39"/>
                    </a:cubicBezTo>
                    <a:cubicBezTo>
                      <a:pt x="5803441" y="4807"/>
                      <a:pt x="3609548" y="2491934"/>
                      <a:pt x="2246485" y="4039161"/>
                    </a:cubicBezTo>
                    <a:cubicBezTo>
                      <a:pt x="749321" y="5735986"/>
                      <a:pt x="83584" y="6492912"/>
                      <a:pt x="75836" y="6501851"/>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2" name="任意多边形: 形状 201"/>
              <p:cNvSpPr/>
              <p:nvPr/>
            </p:nvSpPr>
            <p:spPr>
              <a:xfrm>
                <a:off x="4887587" y="-1547215"/>
                <a:ext cx="3708285" cy="4164783"/>
              </a:xfrm>
              <a:custGeom>
                <a:avLst/>
                <a:gdLst>
                  <a:gd name="connsiteX0" fmla="*/ 66651 w 3708285"/>
                  <a:gd name="connsiteY0" fmla="*/ 4163138 h 4164783"/>
                  <a:gd name="connsiteX1" fmla="*/ 26123 w 3708285"/>
                  <a:gd name="connsiteY1" fmla="*/ 4150025 h 4164783"/>
                  <a:gd name="connsiteX2" fmla="*/ 1091 w 3708285"/>
                  <a:gd name="connsiteY2" fmla="*/ 4119629 h 4164783"/>
                  <a:gd name="connsiteX3" fmla="*/ 1152572 w 3708285"/>
                  <a:gd name="connsiteY3" fmla="*/ 2838815 h 4164783"/>
                  <a:gd name="connsiteX4" fmla="*/ 3708240 w 3708285"/>
                  <a:gd name="connsiteY4" fmla="*/ 45 h 4164783"/>
                  <a:gd name="connsiteX5" fmla="*/ 1194292 w 3708285"/>
                  <a:gd name="connsiteY5" fmla="*/ 2875171 h 4164783"/>
                  <a:gd name="connsiteX6" fmla="*/ 66651 w 3708285"/>
                  <a:gd name="connsiteY6" fmla="*/ 4163138 h 416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8285" h="4164783">
                    <a:moveTo>
                      <a:pt x="66651" y="4163138"/>
                    </a:moveTo>
                    <a:cubicBezTo>
                      <a:pt x="62479" y="4167905"/>
                      <a:pt x="44599" y="4161944"/>
                      <a:pt x="26123" y="4150025"/>
                    </a:cubicBezTo>
                    <a:cubicBezTo>
                      <a:pt x="7647" y="4138105"/>
                      <a:pt x="-3677" y="4124398"/>
                      <a:pt x="1091" y="4119629"/>
                    </a:cubicBezTo>
                    <a:cubicBezTo>
                      <a:pt x="2879" y="4117244"/>
                      <a:pt x="161416" y="3945596"/>
                      <a:pt x="1152572" y="2838815"/>
                    </a:cubicBezTo>
                    <a:cubicBezTo>
                      <a:pt x="2011414" y="1881631"/>
                      <a:pt x="3704068" y="-10683"/>
                      <a:pt x="3708240" y="45"/>
                    </a:cubicBezTo>
                    <a:cubicBezTo>
                      <a:pt x="3718372" y="4814"/>
                      <a:pt x="2040023" y="1910836"/>
                      <a:pt x="1194292" y="2875171"/>
                    </a:cubicBezTo>
                    <a:cubicBezTo>
                      <a:pt x="215652" y="3988507"/>
                      <a:pt x="69035" y="4160753"/>
                      <a:pt x="66651" y="416313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3" name="任意多边形: 形状 202"/>
              <p:cNvSpPr/>
              <p:nvPr/>
            </p:nvSpPr>
            <p:spPr>
              <a:xfrm>
                <a:off x="11742087" y="-622183"/>
                <a:ext cx="4550024" cy="5099665"/>
              </a:xfrm>
              <a:custGeom>
                <a:avLst/>
                <a:gdLst>
                  <a:gd name="connsiteX0" fmla="*/ 100772 w 4550024"/>
                  <a:gd name="connsiteY0" fmla="*/ 5073202 h 5099665"/>
                  <a:gd name="connsiteX1" fmla="*/ 25676 w 4550024"/>
                  <a:gd name="connsiteY1" fmla="*/ 5098832 h 5099665"/>
                  <a:gd name="connsiteX2" fmla="*/ 8391 w 4550024"/>
                  <a:gd name="connsiteY2" fmla="*/ 5059495 h 5099665"/>
                  <a:gd name="connsiteX3" fmla="*/ 1899515 w 4550024"/>
                  <a:gd name="connsiteY3" fmla="*/ 2945467 h 5099665"/>
                  <a:gd name="connsiteX4" fmla="*/ 4549948 w 4550024"/>
                  <a:gd name="connsiteY4" fmla="*/ 12 h 5099665"/>
                  <a:gd name="connsiteX5" fmla="*/ 1968651 w 4550024"/>
                  <a:gd name="connsiteY5" fmla="*/ 2950831 h 5099665"/>
                  <a:gd name="connsiteX6" fmla="*/ 100772 w 4550024"/>
                  <a:gd name="connsiteY6" fmla="*/ 5073202 h 509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024" h="5099665">
                    <a:moveTo>
                      <a:pt x="100772" y="5073202"/>
                    </a:moveTo>
                    <a:cubicBezTo>
                      <a:pt x="84681" y="5091083"/>
                      <a:pt x="51304" y="5103002"/>
                      <a:pt x="25676" y="5098832"/>
                    </a:cubicBezTo>
                    <a:cubicBezTo>
                      <a:pt x="47" y="5094659"/>
                      <a:pt x="-7700" y="5077375"/>
                      <a:pt x="8391" y="5059495"/>
                    </a:cubicBezTo>
                    <a:cubicBezTo>
                      <a:pt x="15544" y="5051150"/>
                      <a:pt x="732538" y="4250120"/>
                      <a:pt x="1899515" y="2945467"/>
                    </a:cubicBezTo>
                    <a:cubicBezTo>
                      <a:pt x="2994971" y="1721870"/>
                      <a:pt x="4540411" y="-5352"/>
                      <a:pt x="4549948" y="12"/>
                    </a:cubicBezTo>
                    <a:cubicBezTo>
                      <a:pt x="4562463" y="2396"/>
                      <a:pt x="3046824" y="1725446"/>
                      <a:pt x="1968651" y="2950831"/>
                    </a:cubicBezTo>
                    <a:cubicBezTo>
                      <a:pt x="820150" y="4255484"/>
                      <a:pt x="109116" y="5063071"/>
                      <a:pt x="100772" y="507320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84" name="组合 183"/>
            <p:cNvGrpSpPr/>
            <p:nvPr/>
          </p:nvGrpSpPr>
          <p:grpSpPr>
            <a:xfrm>
              <a:off x="3679392" y="-4643235"/>
              <a:ext cx="9463956" cy="7376567"/>
              <a:chOff x="-3678371" y="-13308366"/>
              <a:chExt cx="16382779" cy="12769361"/>
            </a:xfrm>
            <a:gradFill>
              <a:gsLst>
                <a:gs pos="0">
                  <a:schemeClr val="accent1"/>
                </a:gs>
                <a:gs pos="100000">
                  <a:schemeClr val="accent3"/>
                </a:gs>
              </a:gsLst>
              <a:lin ang="0" scaled="1"/>
            </a:gradFill>
          </p:grpSpPr>
          <p:sp>
            <p:nvSpPr>
              <p:cNvPr id="125" name="任意多边形: 形状 124"/>
              <p:cNvSpPr/>
              <p:nvPr/>
            </p:nvSpPr>
            <p:spPr>
              <a:xfrm>
                <a:off x="134442" y="-11743495"/>
                <a:ext cx="7477491" cy="8450048"/>
              </a:xfrm>
              <a:custGeom>
                <a:avLst/>
                <a:gdLst>
                  <a:gd name="connsiteX0" fmla="*/ 57216 w 7477491"/>
                  <a:gd name="connsiteY0" fmla="*/ 8421582 h 8450048"/>
                  <a:gd name="connsiteX1" fmla="*/ 0 w 7477491"/>
                  <a:gd name="connsiteY1" fmla="*/ 8426946 h 8450048"/>
                  <a:gd name="connsiteX2" fmla="*/ 57813 w 7477491"/>
                  <a:gd name="connsiteY2" fmla="*/ 8302977 h 8450048"/>
                  <a:gd name="connsiteX3" fmla="*/ 3399015 w 7477491"/>
                  <a:gd name="connsiteY3" fmla="*/ 4554705 h 8450048"/>
                  <a:gd name="connsiteX4" fmla="*/ 7477474 w 7477491"/>
                  <a:gd name="connsiteY4" fmla="*/ 38 h 8450048"/>
                  <a:gd name="connsiteX5" fmla="*/ 3399611 w 7477491"/>
                  <a:gd name="connsiteY5" fmla="*/ 4637550 h 8450048"/>
                  <a:gd name="connsiteX6" fmla="*/ 57216 w 7477491"/>
                  <a:gd name="connsiteY6" fmla="*/ 8421582 h 845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7491" h="8450048">
                    <a:moveTo>
                      <a:pt x="57216" y="8421582"/>
                    </a:moveTo>
                    <a:cubicBezTo>
                      <a:pt x="25628" y="8457343"/>
                      <a:pt x="0" y="8459726"/>
                      <a:pt x="0" y="8426946"/>
                    </a:cubicBezTo>
                    <a:cubicBezTo>
                      <a:pt x="0" y="8394165"/>
                      <a:pt x="25628" y="8338738"/>
                      <a:pt x="57813" y="8302977"/>
                    </a:cubicBezTo>
                    <a:cubicBezTo>
                      <a:pt x="75096" y="8283905"/>
                      <a:pt x="1513852" y="6668733"/>
                      <a:pt x="3399015" y="4554705"/>
                    </a:cubicBezTo>
                    <a:cubicBezTo>
                      <a:pt x="5212657" y="2521137"/>
                      <a:pt x="7473303" y="-11286"/>
                      <a:pt x="7477474" y="38"/>
                    </a:cubicBezTo>
                    <a:cubicBezTo>
                      <a:pt x="7484626" y="8382"/>
                      <a:pt x="5216829" y="2578950"/>
                      <a:pt x="3399611" y="4637550"/>
                    </a:cubicBezTo>
                    <a:cubicBezTo>
                      <a:pt x="1510276" y="6777206"/>
                      <a:pt x="71521" y="8405490"/>
                      <a:pt x="57216" y="842158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6" name="任意多边形: 形状 125"/>
              <p:cNvSpPr/>
              <p:nvPr/>
            </p:nvSpPr>
            <p:spPr>
              <a:xfrm>
                <a:off x="3507862" y="-13308366"/>
                <a:ext cx="8545706" cy="9640945"/>
              </a:xfrm>
              <a:custGeom>
                <a:avLst/>
                <a:gdLst>
                  <a:gd name="connsiteX0" fmla="*/ 75267 w 8545706"/>
                  <a:gd name="connsiteY0" fmla="*/ 9605240 h 9640945"/>
                  <a:gd name="connsiteX1" fmla="*/ 1958 w 8545706"/>
                  <a:gd name="connsiteY1" fmla="*/ 9628484 h 9640945"/>
                  <a:gd name="connsiteX2" fmla="*/ 44871 w 8545706"/>
                  <a:gd name="connsiteY2" fmla="*/ 9521203 h 9640945"/>
                  <a:gd name="connsiteX3" fmla="*/ 3683479 w 8545706"/>
                  <a:gd name="connsiteY3" fmla="*/ 5437976 h 9640945"/>
                  <a:gd name="connsiteX4" fmla="*/ 8545685 w 8545706"/>
                  <a:gd name="connsiteY4" fmla="*/ 31 h 9640945"/>
                  <a:gd name="connsiteX5" fmla="*/ 3704936 w 8545706"/>
                  <a:gd name="connsiteY5" fmla="*/ 5496981 h 9640945"/>
                  <a:gd name="connsiteX6" fmla="*/ 75267 w 8545706"/>
                  <a:gd name="connsiteY6" fmla="*/ 9605240 h 9640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5706" h="9640945">
                    <a:moveTo>
                      <a:pt x="75267" y="9605240"/>
                    </a:moveTo>
                    <a:cubicBezTo>
                      <a:pt x="43083" y="9641596"/>
                      <a:pt x="10302" y="9651728"/>
                      <a:pt x="1958" y="9628484"/>
                    </a:cubicBezTo>
                    <a:cubicBezTo>
                      <a:pt x="-6386" y="9605240"/>
                      <a:pt x="12686" y="9557560"/>
                      <a:pt x="44871" y="9521203"/>
                    </a:cubicBezTo>
                    <a:cubicBezTo>
                      <a:pt x="61559" y="9502727"/>
                      <a:pt x="1504486" y="7882787"/>
                      <a:pt x="3683479" y="5437976"/>
                    </a:cubicBezTo>
                    <a:cubicBezTo>
                      <a:pt x="5744464" y="3126074"/>
                      <a:pt x="8541513" y="-11293"/>
                      <a:pt x="8545685" y="31"/>
                    </a:cubicBezTo>
                    <a:cubicBezTo>
                      <a:pt x="8554625" y="5991"/>
                      <a:pt x="5761747" y="3168391"/>
                      <a:pt x="3704936" y="5496981"/>
                    </a:cubicBezTo>
                    <a:cubicBezTo>
                      <a:pt x="1530114" y="7959075"/>
                      <a:pt x="90763" y="9587360"/>
                      <a:pt x="75267" y="9605240"/>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7" name="任意多边形: 形状 126"/>
              <p:cNvSpPr/>
              <p:nvPr/>
            </p:nvSpPr>
            <p:spPr>
              <a:xfrm>
                <a:off x="2994976" y="-11656246"/>
                <a:ext cx="7981017" cy="9004098"/>
              </a:xfrm>
              <a:custGeom>
                <a:avLst/>
                <a:gdLst>
                  <a:gd name="connsiteX0" fmla="*/ 72609 w 7981017"/>
                  <a:gd name="connsiteY0" fmla="*/ 8972884 h 9004098"/>
                  <a:gd name="connsiteX1" fmla="*/ 2876 w 7981017"/>
                  <a:gd name="connsiteY1" fmla="*/ 8991956 h 9004098"/>
                  <a:gd name="connsiteX2" fmla="*/ 36849 w 7981017"/>
                  <a:gd name="connsiteY2" fmla="*/ 8894211 h 9004098"/>
                  <a:gd name="connsiteX3" fmla="*/ 3378051 w 7981017"/>
                  <a:gd name="connsiteY3" fmla="*/ 5145939 h 9004098"/>
                  <a:gd name="connsiteX4" fmla="*/ 7980995 w 7981017"/>
                  <a:gd name="connsiteY4" fmla="*/ 35 h 9004098"/>
                  <a:gd name="connsiteX5" fmla="*/ 3401295 w 7981017"/>
                  <a:gd name="connsiteY5" fmla="*/ 5202559 h 9004098"/>
                  <a:gd name="connsiteX6" fmla="*/ 72609 w 7981017"/>
                  <a:gd name="connsiteY6" fmla="*/ 8972884 h 9004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1017" h="9004098">
                    <a:moveTo>
                      <a:pt x="72609" y="8972884"/>
                    </a:moveTo>
                    <a:cubicBezTo>
                      <a:pt x="44001" y="9005068"/>
                      <a:pt x="13008" y="9014008"/>
                      <a:pt x="2876" y="8991956"/>
                    </a:cubicBezTo>
                    <a:cubicBezTo>
                      <a:pt x="-6660" y="8970500"/>
                      <a:pt x="8240" y="8926992"/>
                      <a:pt x="36849" y="8894211"/>
                    </a:cubicBezTo>
                    <a:cubicBezTo>
                      <a:pt x="51749" y="8877523"/>
                      <a:pt x="1336139" y="7436385"/>
                      <a:pt x="3378051" y="5145939"/>
                    </a:cubicBezTo>
                    <a:cubicBezTo>
                      <a:pt x="5298974" y="2991978"/>
                      <a:pt x="7977419" y="-11885"/>
                      <a:pt x="7980995" y="35"/>
                    </a:cubicBezTo>
                    <a:cubicBezTo>
                      <a:pt x="7989935" y="6591"/>
                      <a:pt x="5316258" y="3033698"/>
                      <a:pt x="3401295" y="5202559"/>
                    </a:cubicBezTo>
                    <a:cubicBezTo>
                      <a:pt x="1364747" y="7509693"/>
                      <a:pt x="86317" y="8957388"/>
                      <a:pt x="72609" y="897288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8" name="任意多边形: 形状 127"/>
              <p:cNvSpPr/>
              <p:nvPr/>
            </p:nvSpPr>
            <p:spPr>
              <a:xfrm>
                <a:off x="4125400" y="-11978679"/>
                <a:ext cx="8579008" cy="9670904"/>
              </a:xfrm>
              <a:custGeom>
                <a:avLst/>
                <a:gdLst>
                  <a:gd name="connsiteX0" fmla="*/ 84130 w 8579008"/>
                  <a:gd name="connsiteY0" fmla="*/ 9632655 h 9670904"/>
                  <a:gd name="connsiteX1" fmla="*/ 4861 w 8579008"/>
                  <a:gd name="connsiteY1" fmla="*/ 9663052 h 9670904"/>
                  <a:gd name="connsiteX2" fmla="*/ 37045 w 8579008"/>
                  <a:gd name="connsiteY2" fmla="*/ 9567691 h 9670904"/>
                  <a:gd name="connsiteX3" fmla="*/ 3630954 w 8579008"/>
                  <a:gd name="connsiteY3" fmla="*/ 5534528 h 9670904"/>
                  <a:gd name="connsiteX4" fmla="*/ 8578984 w 8579008"/>
                  <a:gd name="connsiteY4" fmla="*/ 30 h 9670904"/>
                  <a:gd name="connsiteX5" fmla="*/ 3662542 w 8579008"/>
                  <a:gd name="connsiteY5" fmla="*/ 5582804 h 9670904"/>
                  <a:gd name="connsiteX6" fmla="*/ 84130 w 8579008"/>
                  <a:gd name="connsiteY6" fmla="*/ 9632655 h 9670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9008" h="9670904">
                    <a:moveTo>
                      <a:pt x="84130" y="9632655"/>
                    </a:moveTo>
                    <a:cubicBezTo>
                      <a:pt x="53138" y="9667223"/>
                      <a:pt x="17973" y="9680932"/>
                      <a:pt x="4861" y="9663052"/>
                    </a:cubicBezTo>
                    <a:cubicBezTo>
                      <a:pt x="-8251" y="9645171"/>
                      <a:pt x="6053" y="9602259"/>
                      <a:pt x="37045" y="9567691"/>
                    </a:cubicBezTo>
                    <a:cubicBezTo>
                      <a:pt x="52542" y="9550407"/>
                      <a:pt x="1435272" y="7998411"/>
                      <a:pt x="3630954" y="5534528"/>
                    </a:cubicBezTo>
                    <a:cubicBezTo>
                      <a:pt x="5696706" y="3217263"/>
                      <a:pt x="8574812" y="-11294"/>
                      <a:pt x="8578984" y="30"/>
                    </a:cubicBezTo>
                    <a:cubicBezTo>
                      <a:pt x="8588520" y="5990"/>
                      <a:pt x="5719354" y="3253619"/>
                      <a:pt x="3662542" y="5582804"/>
                    </a:cubicBezTo>
                    <a:cubicBezTo>
                      <a:pt x="1474609" y="8058608"/>
                      <a:pt x="99030" y="9615371"/>
                      <a:pt x="84130" y="963265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 name="任意多边形: 形状 147"/>
              <p:cNvSpPr/>
              <p:nvPr/>
            </p:nvSpPr>
            <p:spPr>
              <a:xfrm>
                <a:off x="1178977" y="-6844125"/>
                <a:ext cx="5589818" cy="6305120"/>
              </a:xfrm>
              <a:custGeom>
                <a:avLst/>
                <a:gdLst>
                  <a:gd name="connsiteX0" fmla="*/ 59470 w 5589818"/>
                  <a:gd name="connsiteY0" fmla="*/ 6292075 h 6305120"/>
                  <a:gd name="connsiteX1" fmla="*/ 8214 w 5589818"/>
                  <a:gd name="connsiteY1" fmla="*/ 6290883 h 6305120"/>
                  <a:gd name="connsiteX2" fmla="*/ 13578 w 5589818"/>
                  <a:gd name="connsiteY2" fmla="*/ 6225919 h 6305120"/>
                  <a:gd name="connsiteX3" fmla="*/ 2165155 w 5589818"/>
                  <a:gd name="connsiteY3" fmla="*/ 3818061 h 6305120"/>
                  <a:gd name="connsiteX4" fmla="*/ 5589797 w 5589818"/>
                  <a:gd name="connsiteY4" fmla="*/ 55 h 6305120"/>
                  <a:gd name="connsiteX5" fmla="*/ 2190187 w 5589818"/>
                  <a:gd name="connsiteY5" fmla="*/ 3872893 h 6305120"/>
                  <a:gd name="connsiteX6" fmla="*/ 59470 w 5589818"/>
                  <a:gd name="connsiteY6" fmla="*/ 6292075 h 630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9818" h="6305120">
                    <a:moveTo>
                      <a:pt x="59470" y="6292075"/>
                    </a:moveTo>
                    <a:cubicBezTo>
                      <a:pt x="43974" y="6309956"/>
                      <a:pt x="20730" y="6309359"/>
                      <a:pt x="8214" y="6290883"/>
                    </a:cubicBezTo>
                    <a:cubicBezTo>
                      <a:pt x="-4302" y="6272407"/>
                      <a:pt x="-2514" y="6243799"/>
                      <a:pt x="13578" y="6225919"/>
                    </a:cubicBezTo>
                    <a:cubicBezTo>
                      <a:pt x="21922" y="6216979"/>
                      <a:pt x="713287" y="5443961"/>
                      <a:pt x="2165155" y="3818061"/>
                    </a:cubicBezTo>
                    <a:cubicBezTo>
                      <a:pt x="3496033" y="2329241"/>
                      <a:pt x="5586817" y="-13056"/>
                      <a:pt x="5589797" y="55"/>
                    </a:cubicBezTo>
                    <a:cubicBezTo>
                      <a:pt x="5597545" y="7803"/>
                      <a:pt x="3511529" y="2373345"/>
                      <a:pt x="2190187" y="3872893"/>
                    </a:cubicBezTo>
                    <a:cubicBezTo>
                      <a:pt x="746068" y="5511309"/>
                      <a:pt x="66622" y="6283731"/>
                      <a:pt x="59470" y="629207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 name="任意多边形: 形状 148"/>
              <p:cNvSpPr/>
              <p:nvPr/>
            </p:nvSpPr>
            <p:spPr>
              <a:xfrm>
                <a:off x="1149378" y="-8467048"/>
                <a:ext cx="6176678" cy="6971467"/>
              </a:xfrm>
              <a:custGeom>
                <a:avLst/>
                <a:gdLst>
                  <a:gd name="connsiteX0" fmla="*/ 58673 w 6176678"/>
                  <a:gd name="connsiteY0" fmla="*/ 6954239 h 6971467"/>
                  <a:gd name="connsiteX1" fmla="*/ 4437 w 6176678"/>
                  <a:gd name="connsiteY1" fmla="*/ 6956027 h 6971467"/>
                  <a:gd name="connsiteX2" fmla="*/ 22317 w 6176678"/>
                  <a:gd name="connsiteY2" fmla="*/ 6876758 h 6971467"/>
                  <a:gd name="connsiteX3" fmla="*/ 2508848 w 6176678"/>
                  <a:gd name="connsiteY3" fmla="*/ 4091629 h 6971467"/>
                  <a:gd name="connsiteX4" fmla="*/ 6176661 w 6176678"/>
                  <a:gd name="connsiteY4" fmla="*/ 57 h 6971467"/>
                  <a:gd name="connsiteX5" fmla="*/ 2527325 w 6176678"/>
                  <a:gd name="connsiteY5" fmla="*/ 4154209 h 6971467"/>
                  <a:gd name="connsiteX6" fmla="*/ 58673 w 6176678"/>
                  <a:gd name="connsiteY6" fmla="*/ 6954239 h 697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6678" h="6971467">
                    <a:moveTo>
                      <a:pt x="58673" y="6954239"/>
                    </a:moveTo>
                    <a:cubicBezTo>
                      <a:pt x="39005" y="6976291"/>
                      <a:pt x="14569" y="6977483"/>
                      <a:pt x="4437" y="6956027"/>
                    </a:cubicBezTo>
                    <a:cubicBezTo>
                      <a:pt x="-5695" y="6934571"/>
                      <a:pt x="2053" y="6899407"/>
                      <a:pt x="22317" y="6876758"/>
                    </a:cubicBezTo>
                    <a:cubicBezTo>
                      <a:pt x="33045" y="6864838"/>
                      <a:pt x="916920" y="5874875"/>
                      <a:pt x="2508848" y="4091629"/>
                    </a:cubicBezTo>
                    <a:cubicBezTo>
                      <a:pt x="3987536" y="2435929"/>
                      <a:pt x="6174277" y="-13651"/>
                      <a:pt x="6176661" y="57"/>
                    </a:cubicBezTo>
                    <a:cubicBezTo>
                      <a:pt x="6183813" y="8401"/>
                      <a:pt x="3999456" y="2484801"/>
                      <a:pt x="2527325" y="4154209"/>
                    </a:cubicBezTo>
                    <a:cubicBezTo>
                      <a:pt x="941356" y="5952356"/>
                      <a:pt x="68209" y="6943510"/>
                      <a:pt x="58673" y="695423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 name="任意多边形: 形状 149"/>
              <p:cNvSpPr/>
              <p:nvPr/>
            </p:nvSpPr>
            <p:spPr>
              <a:xfrm>
                <a:off x="-757754" y="-8672725"/>
                <a:ext cx="5494750" cy="6205574"/>
              </a:xfrm>
              <a:custGeom>
                <a:avLst/>
                <a:gdLst>
                  <a:gd name="connsiteX0" fmla="*/ 56802 w 5494750"/>
                  <a:gd name="connsiteY0" fmla="*/ 6187236 h 6205574"/>
                  <a:gd name="connsiteX1" fmla="*/ 3162 w 5494750"/>
                  <a:gd name="connsiteY1" fmla="*/ 6189024 h 6205574"/>
                  <a:gd name="connsiteX2" fmla="*/ 26406 w 5494750"/>
                  <a:gd name="connsiteY2" fmla="*/ 6103796 h 6205574"/>
                  <a:gd name="connsiteX3" fmla="*/ 2405061 w 5494750"/>
                  <a:gd name="connsiteY3" fmla="*/ 3440251 h 6205574"/>
                  <a:gd name="connsiteX4" fmla="*/ 5494749 w 5494750"/>
                  <a:gd name="connsiteY4" fmla="*/ 113 h 6205574"/>
                  <a:gd name="connsiteX5" fmla="*/ 2406849 w 5494750"/>
                  <a:gd name="connsiteY5" fmla="*/ 3521904 h 6205574"/>
                  <a:gd name="connsiteX6" fmla="*/ 56802 w 5494750"/>
                  <a:gd name="connsiteY6" fmla="*/ 6187236 h 620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94750" h="6205574">
                    <a:moveTo>
                      <a:pt x="56802" y="6187236"/>
                    </a:moveTo>
                    <a:cubicBezTo>
                      <a:pt x="35942" y="6211077"/>
                      <a:pt x="11506" y="6211673"/>
                      <a:pt x="3162" y="6189024"/>
                    </a:cubicBezTo>
                    <a:cubicBezTo>
                      <a:pt x="-5778" y="6166377"/>
                      <a:pt x="4950" y="6128232"/>
                      <a:pt x="26406" y="6103796"/>
                    </a:cubicBezTo>
                    <a:cubicBezTo>
                      <a:pt x="37730" y="6090684"/>
                      <a:pt x="1006238" y="5005956"/>
                      <a:pt x="2405061" y="3440251"/>
                    </a:cubicBezTo>
                    <a:cubicBezTo>
                      <a:pt x="3734747" y="1952028"/>
                      <a:pt x="5495345" y="-17171"/>
                      <a:pt x="5494749" y="113"/>
                    </a:cubicBezTo>
                    <a:cubicBezTo>
                      <a:pt x="5497133" y="13821"/>
                      <a:pt x="3728191" y="2021760"/>
                      <a:pt x="2406849" y="3521904"/>
                    </a:cubicBezTo>
                    <a:cubicBezTo>
                      <a:pt x="1012794" y="5103104"/>
                      <a:pt x="66338" y="6176509"/>
                      <a:pt x="56802" y="618723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 name="任意多边形: 形状 150"/>
              <p:cNvSpPr/>
              <p:nvPr/>
            </p:nvSpPr>
            <p:spPr>
              <a:xfrm>
                <a:off x="707382" y="-10891013"/>
                <a:ext cx="6456551" cy="7296435"/>
              </a:xfrm>
              <a:custGeom>
                <a:avLst/>
                <a:gdLst>
                  <a:gd name="connsiteX0" fmla="*/ 53665 w 6456551"/>
                  <a:gd name="connsiteY0" fmla="*/ 7274904 h 7296435"/>
                  <a:gd name="connsiteX1" fmla="*/ 621 w 6456551"/>
                  <a:gd name="connsiteY1" fmla="*/ 7275500 h 7296435"/>
                  <a:gd name="connsiteX2" fmla="*/ 39361 w 6456551"/>
                  <a:gd name="connsiteY2" fmla="*/ 7172987 h 7296435"/>
                  <a:gd name="connsiteX3" fmla="*/ 2842371 w 6456551"/>
                  <a:gd name="connsiteY3" fmla="*/ 4031447 h 7296435"/>
                  <a:gd name="connsiteX4" fmla="*/ 6456543 w 6456551"/>
                  <a:gd name="connsiteY4" fmla="*/ 72 h 7296435"/>
                  <a:gd name="connsiteX5" fmla="*/ 2843563 w 6456551"/>
                  <a:gd name="connsiteY5" fmla="*/ 4113696 h 7296435"/>
                  <a:gd name="connsiteX6" fmla="*/ 53665 w 6456551"/>
                  <a:gd name="connsiteY6" fmla="*/ 7274904 h 7296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6551" h="7296435">
                    <a:moveTo>
                      <a:pt x="53665" y="7274904"/>
                    </a:moveTo>
                    <a:cubicBezTo>
                      <a:pt x="28633" y="7303513"/>
                      <a:pt x="4793" y="7303513"/>
                      <a:pt x="621" y="7275500"/>
                    </a:cubicBezTo>
                    <a:cubicBezTo>
                      <a:pt x="-3551" y="7247488"/>
                      <a:pt x="13733" y="7201595"/>
                      <a:pt x="39361" y="7172987"/>
                    </a:cubicBezTo>
                    <a:cubicBezTo>
                      <a:pt x="53069" y="7157491"/>
                      <a:pt x="1202166" y="5868929"/>
                      <a:pt x="2842371" y="4031447"/>
                    </a:cubicBezTo>
                    <a:cubicBezTo>
                      <a:pt x="4403308" y="2282770"/>
                      <a:pt x="6455351" y="-14828"/>
                      <a:pt x="6456543" y="72"/>
                    </a:cubicBezTo>
                    <a:cubicBezTo>
                      <a:pt x="6461312" y="11396"/>
                      <a:pt x="4402711" y="2345946"/>
                      <a:pt x="2843563" y="4113696"/>
                    </a:cubicBezTo>
                    <a:cubicBezTo>
                      <a:pt x="1204550" y="5971442"/>
                      <a:pt x="65586" y="7261792"/>
                      <a:pt x="53665" y="727490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 name="任意多边形: 形状 151"/>
              <p:cNvSpPr/>
              <p:nvPr/>
            </p:nvSpPr>
            <p:spPr>
              <a:xfrm>
                <a:off x="248379" y="-11684315"/>
                <a:ext cx="6349343" cy="7178152"/>
              </a:xfrm>
              <a:custGeom>
                <a:avLst/>
                <a:gdLst>
                  <a:gd name="connsiteX0" fmla="*/ 53745 w 6349343"/>
                  <a:gd name="connsiteY0" fmla="*/ 7154531 h 7178152"/>
                  <a:gd name="connsiteX1" fmla="*/ 104 w 6349343"/>
                  <a:gd name="connsiteY1" fmla="*/ 7155723 h 7178152"/>
                  <a:gd name="connsiteX2" fmla="*/ 47785 w 6349343"/>
                  <a:gd name="connsiteY2" fmla="*/ 7043078 h 7178152"/>
                  <a:gd name="connsiteX3" fmla="*/ 2939599 w 6349343"/>
                  <a:gd name="connsiteY3" fmla="*/ 3801410 h 7178152"/>
                  <a:gd name="connsiteX4" fmla="*/ 6349342 w 6349343"/>
                  <a:gd name="connsiteY4" fmla="*/ 93 h 7178152"/>
                  <a:gd name="connsiteX5" fmla="*/ 2930659 w 6349343"/>
                  <a:gd name="connsiteY5" fmla="*/ 3894982 h 7178152"/>
                  <a:gd name="connsiteX6" fmla="*/ 53745 w 6349343"/>
                  <a:gd name="connsiteY6" fmla="*/ 7154531 h 717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9343" h="7178152">
                    <a:moveTo>
                      <a:pt x="53745" y="7154531"/>
                    </a:moveTo>
                    <a:cubicBezTo>
                      <a:pt x="25732" y="7185523"/>
                      <a:pt x="1892" y="7186119"/>
                      <a:pt x="104" y="7155723"/>
                    </a:cubicBezTo>
                    <a:cubicBezTo>
                      <a:pt x="-1684" y="7125327"/>
                      <a:pt x="19772" y="7074667"/>
                      <a:pt x="47785" y="7043078"/>
                    </a:cubicBezTo>
                    <a:cubicBezTo>
                      <a:pt x="62685" y="7025795"/>
                      <a:pt x="1342307" y="5590616"/>
                      <a:pt x="2939599" y="3801410"/>
                    </a:cubicBezTo>
                    <a:cubicBezTo>
                      <a:pt x="4485635" y="2070016"/>
                      <a:pt x="6349342" y="-16000"/>
                      <a:pt x="6349342" y="93"/>
                    </a:cubicBezTo>
                    <a:cubicBezTo>
                      <a:pt x="6351726" y="13801"/>
                      <a:pt x="4475503" y="2143325"/>
                      <a:pt x="2930659" y="3894982"/>
                    </a:cubicBezTo>
                    <a:cubicBezTo>
                      <a:pt x="1332771" y="5706241"/>
                      <a:pt x="66261" y="7140227"/>
                      <a:pt x="53745" y="7154531"/>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 name="任意多边形: 形状 152"/>
              <p:cNvSpPr/>
              <p:nvPr/>
            </p:nvSpPr>
            <p:spPr>
              <a:xfrm>
                <a:off x="-1769383" y="-10654221"/>
                <a:ext cx="6865286" cy="7765261"/>
              </a:xfrm>
              <a:custGeom>
                <a:avLst/>
                <a:gdLst>
                  <a:gd name="connsiteX0" fmla="*/ 51751 w 6865285"/>
                  <a:gd name="connsiteY0" fmla="*/ 7737988 h 7765261"/>
                  <a:gd name="connsiteX1" fmla="*/ 495 w 6865285"/>
                  <a:gd name="connsiteY1" fmla="*/ 7736200 h 7765261"/>
                  <a:gd name="connsiteX2" fmla="*/ 67843 w 6865285"/>
                  <a:gd name="connsiteY2" fmla="*/ 7600907 h 7765261"/>
                  <a:gd name="connsiteX3" fmla="*/ 3296401 w 6865285"/>
                  <a:gd name="connsiteY3" fmla="*/ 3980179 h 7765261"/>
                  <a:gd name="connsiteX4" fmla="*/ 6865277 w 6865285"/>
                  <a:gd name="connsiteY4" fmla="*/ 61 h 7765261"/>
                  <a:gd name="connsiteX5" fmla="*/ 3283289 w 6865285"/>
                  <a:gd name="connsiteY5" fmla="*/ 4078520 h 7765261"/>
                  <a:gd name="connsiteX6" fmla="*/ 51751 w 6865285"/>
                  <a:gd name="connsiteY6" fmla="*/ 7737988 h 776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5285" h="7765261">
                    <a:moveTo>
                      <a:pt x="51751" y="7737988"/>
                    </a:moveTo>
                    <a:cubicBezTo>
                      <a:pt x="18971" y="7774940"/>
                      <a:pt x="-3677" y="7774344"/>
                      <a:pt x="495" y="7736200"/>
                    </a:cubicBezTo>
                    <a:cubicBezTo>
                      <a:pt x="4667" y="7698652"/>
                      <a:pt x="35063" y="7637859"/>
                      <a:pt x="67843" y="7600907"/>
                    </a:cubicBezTo>
                    <a:cubicBezTo>
                      <a:pt x="85724" y="7580643"/>
                      <a:pt x="1584675" y="5898122"/>
                      <a:pt x="3296401" y="3980179"/>
                    </a:cubicBezTo>
                    <a:cubicBezTo>
                      <a:pt x="4972962" y="2100977"/>
                      <a:pt x="6862296" y="-13051"/>
                      <a:pt x="6865277" y="61"/>
                    </a:cubicBezTo>
                    <a:cubicBezTo>
                      <a:pt x="6870045" y="11385"/>
                      <a:pt x="4965810" y="2171305"/>
                      <a:pt x="3283289" y="4078520"/>
                    </a:cubicBezTo>
                    <a:cubicBezTo>
                      <a:pt x="1564411" y="6026263"/>
                      <a:pt x="66651" y="7721300"/>
                      <a:pt x="51751" y="773798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 name="任意多边形: 形状 153"/>
              <p:cNvSpPr/>
              <p:nvPr/>
            </p:nvSpPr>
            <p:spPr>
              <a:xfrm>
                <a:off x="-1640762" y="-11489853"/>
                <a:ext cx="6552986" cy="7414894"/>
              </a:xfrm>
              <a:custGeom>
                <a:avLst/>
                <a:gdLst>
                  <a:gd name="connsiteX0" fmla="*/ 52364 w 6552986"/>
                  <a:gd name="connsiteY0" fmla="*/ 7385760 h 7414893"/>
                  <a:gd name="connsiteX1" fmla="*/ 1108 w 6552986"/>
                  <a:gd name="connsiteY1" fmla="*/ 7384568 h 7414893"/>
                  <a:gd name="connsiteX2" fmla="*/ 76204 w 6552986"/>
                  <a:gd name="connsiteY2" fmla="*/ 7240335 h 7414893"/>
                  <a:gd name="connsiteX3" fmla="*/ 6552987 w 6552986"/>
                  <a:gd name="connsiteY3" fmla="*/ 71 h 7414893"/>
                  <a:gd name="connsiteX4" fmla="*/ 52364 w 6552986"/>
                  <a:gd name="connsiteY4" fmla="*/ 7385760 h 741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2986" h="7414893">
                    <a:moveTo>
                      <a:pt x="52364" y="7385760"/>
                    </a:moveTo>
                    <a:cubicBezTo>
                      <a:pt x="17796" y="7425096"/>
                      <a:pt x="-5448" y="7424500"/>
                      <a:pt x="1108" y="7384568"/>
                    </a:cubicBezTo>
                    <a:cubicBezTo>
                      <a:pt x="7664" y="7344636"/>
                      <a:pt x="41636" y="7280267"/>
                      <a:pt x="76204" y="7240335"/>
                    </a:cubicBezTo>
                    <a:cubicBezTo>
                      <a:pt x="111368" y="7200402"/>
                      <a:pt x="6547623" y="-26153"/>
                      <a:pt x="6552987" y="71"/>
                    </a:cubicBezTo>
                    <a:cubicBezTo>
                      <a:pt x="6537491" y="50136"/>
                      <a:pt x="66072" y="7370264"/>
                      <a:pt x="52364" y="7385760"/>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 name="任意多边形: 形状 154"/>
              <p:cNvSpPr/>
              <p:nvPr/>
            </p:nvSpPr>
            <p:spPr>
              <a:xfrm>
                <a:off x="2320270" y="-12249277"/>
                <a:ext cx="7629995" cy="8614689"/>
              </a:xfrm>
              <a:custGeom>
                <a:avLst/>
                <a:gdLst>
                  <a:gd name="connsiteX0" fmla="*/ 63698 w 7629995"/>
                  <a:gd name="connsiteY0" fmla="*/ 8586679 h 8614689"/>
                  <a:gd name="connsiteX1" fmla="*/ 1118 w 7629995"/>
                  <a:gd name="connsiteY1" fmla="*/ 8598003 h 8614689"/>
                  <a:gd name="connsiteX2" fmla="*/ 42242 w 7629995"/>
                  <a:gd name="connsiteY2" fmla="*/ 8492510 h 8614689"/>
                  <a:gd name="connsiteX3" fmla="*/ 3294043 w 7629995"/>
                  <a:gd name="connsiteY3" fmla="*/ 4844963 h 8614689"/>
                  <a:gd name="connsiteX4" fmla="*/ 7629977 w 7629995"/>
                  <a:gd name="connsiteY4" fmla="*/ 42 h 8614689"/>
                  <a:gd name="connsiteX5" fmla="*/ 3307156 w 7629995"/>
                  <a:gd name="connsiteY5" fmla="*/ 4913503 h 8614689"/>
                  <a:gd name="connsiteX6" fmla="*/ 63698 w 7629995"/>
                  <a:gd name="connsiteY6" fmla="*/ 8586679 h 8614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9995" h="8614689">
                    <a:moveTo>
                      <a:pt x="63698" y="8586679"/>
                    </a:moveTo>
                    <a:cubicBezTo>
                      <a:pt x="35090" y="8618864"/>
                      <a:pt x="7078" y="8624228"/>
                      <a:pt x="1118" y="8598003"/>
                    </a:cubicBezTo>
                    <a:cubicBezTo>
                      <a:pt x="-4842" y="8571779"/>
                      <a:pt x="13634" y="8524695"/>
                      <a:pt x="42242" y="8492510"/>
                    </a:cubicBezTo>
                    <a:cubicBezTo>
                      <a:pt x="57142" y="8475227"/>
                      <a:pt x="1349280" y="7025743"/>
                      <a:pt x="3294043" y="4844963"/>
                    </a:cubicBezTo>
                    <a:cubicBezTo>
                      <a:pt x="5133910" y="2781595"/>
                      <a:pt x="7626997" y="-12474"/>
                      <a:pt x="7629977" y="42"/>
                    </a:cubicBezTo>
                    <a:cubicBezTo>
                      <a:pt x="7637726" y="7790"/>
                      <a:pt x="5145234" y="2831660"/>
                      <a:pt x="3307156" y="4913503"/>
                    </a:cubicBezTo>
                    <a:cubicBezTo>
                      <a:pt x="1364777" y="7113356"/>
                      <a:pt x="77406" y="8571183"/>
                      <a:pt x="63698" y="858667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 name="任意多边形: 形状 174"/>
              <p:cNvSpPr/>
              <p:nvPr/>
            </p:nvSpPr>
            <p:spPr>
              <a:xfrm>
                <a:off x="1865561" y="-7571838"/>
                <a:ext cx="6206102" cy="6997805"/>
              </a:xfrm>
              <a:custGeom>
                <a:avLst/>
                <a:gdLst>
                  <a:gd name="connsiteX0" fmla="*/ 64848 w 6206102"/>
                  <a:gd name="connsiteY0" fmla="*/ 6980451 h 6997805"/>
                  <a:gd name="connsiteX1" fmla="*/ 7632 w 6206102"/>
                  <a:gd name="connsiteY1" fmla="*/ 6985815 h 6997805"/>
                  <a:gd name="connsiteX2" fmla="*/ 17168 w 6206102"/>
                  <a:gd name="connsiteY2" fmla="*/ 6916083 h 6997805"/>
                  <a:gd name="connsiteX3" fmla="*/ 2450655 w 6206102"/>
                  <a:gd name="connsiteY3" fmla="*/ 4190554 h 6997805"/>
                  <a:gd name="connsiteX4" fmla="*/ 6206080 w 6206102"/>
                  <a:gd name="connsiteY4" fmla="*/ 46 h 6997805"/>
                  <a:gd name="connsiteX5" fmla="*/ 2478667 w 6206102"/>
                  <a:gd name="connsiteY5" fmla="*/ 4242406 h 6997805"/>
                  <a:gd name="connsiteX6" fmla="*/ 64848 w 6206102"/>
                  <a:gd name="connsiteY6" fmla="*/ 6980451 h 699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6102" h="6997805">
                    <a:moveTo>
                      <a:pt x="64848" y="6980451"/>
                    </a:moveTo>
                    <a:cubicBezTo>
                      <a:pt x="46372" y="7001312"/>
                      <a:pt x="20744" y="7003695"/>
                      <a:pt x="7632" y="6985815"/>
                    </a:cubicBezTo>
                    <a:cubicBezTo>
                      <a:pt x="-5481" y="6967936"/>
                      <a:pt x="-1309" y="6936943"/>
                      <a:pt x="17168" y="6916083"/>
                    </a:cubicBezTo>
                    <a:cubicBezTo>
                      <a:pt x="26704" y="6905355"/>
                      <a:pt x="843826" y="5991084"/>
                      <a:pt x="2450655" y="4190554"/>
                    </a:cubicBezTo>
                    <a:cubicBezTo>
                      <a:pt x="3931726" y="2532470"/>
                      <a:pt x="6203100" y="-12470"/>
                      <a:pt x="6206080" y="46"/>
                    </a:cubicBezTo>
                    <a:cubicBezTo>
                      <a:pt x="6214424" y="7198"/>
                      <a:pt x="3950798" y="2572998"/>
                      <a:pt x="2478667" y="4242406"/>
                    </a:cubicBezTo>
                    <a:cubicBezTo>
                      <a:pt x="880182" y="6054856"/>
                      <a:pt x="73788" y="6970319"/>
                      <a:pt x="64848" y="6980451"/>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 name="任意多边形: 形状 175"/>
              <p:cNvSpPr/>
              <p:nvPr/>
            </p:nvSpPr>
            <p:spPr>
              <a:xfrm>
                <a:off x="2079771" y="-9785996"/>
                <a:ext cx="7050391" cy="7954678"/>
              </a:xfrm>
              <a:custGeom>
                <a:avLst/>
                <a:gdLst>
                  <a:gd name="connsiteX0" fmla="*/ 65199 w 7050391"/>
                  <a:gd name="connsiteY0" fmla="*/ 7931080 h 7954678"/>
                  <a:gd name="connsiteX1" fmla="*/ 3810 w 7050391"/>
                  <a:gd name="connsiteY1" fmla="*/ 7941212 h 7954678"/>
                  <a:gd name="connsiteX2" fmla="*/ 28246 w 7050391"/>
                  <a:gd name="connsiteY2" fmla="*/ 7854196 h 7954678"/>
                  <a:gd name="connsiteX3" fmla="*/ 2915889 w 7050391"/>
                  <a:gd name="connsiteY3" fmla="*/ 4617294 h 7954678"/>
                  <a:gd name="connsiteX4" fmla="*/ 7050374 w 7050391"/>
                  <a:gd name="connsiteY4" fmla="*/ 47 h 7954678"/>
                  <a:gd name="connsiteX5" fmla="*/ 2937941 w 7050391"/>
                  <a:gd name="connsiteY5" fmla="*/ 4676299 h 7954678"/>
                  <a:gd name="connsiteX6" fmla="*/ 65199 w 7050391"/>
                  <a:gd name="connsiteY6" fmla="*/ 7931080 h 7954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50391" h="7954678">
                    <a:moveTo>
                      <a:pt x="65199" y="7931080"/>
                    </a:moveTo>
                    <a:cubicBezTo>
                      <a:pt x="41359" y="7957900"/>
                      <a:pt x="13942" y="7962668"/>
                      <a:pt x="3810" y="7941212"/>
                    </a:cubicBezTo>
                    <a:cubicBezTo>
                      <a:pt x="-6322" y="7920352"/>
                      <a:pt x="4406" y="7881016"/>
                      <a:pt x="28246" y="7854196"/>
                    </a:cubicBezTo>
                    <a:cubicBezTo>
                      <a:pt x="40763" y="7840487"/>
                      <a:pt x="1104631" y="6647882"/>
                      <a:pt x="2915889" y="4617294"/>
                    </a:cubicBezTo>
                    <a:cubicBezTo>
                      <a:pt x="4607946" y="2721404"/>
                      <a:pt x="7046798" y="-13065"/>
                      <a:pt x="7050374" y="47"/>
                    </a:cubicBezTo>
                    <a:cubicBezTo>
                      <a:pt x="7058121" y="7199"/>
                      <a:pt x="4623443" y="2766104"/>
                      <a:pt x="2937941" y="4676299"/>
                    </a:cubicBezTo>
                    <a:cubicBezTo>
                      <a:pt x="1132643" y="6721190"/>
                      <a:pt x="76523" y="7917968"/>
                      <a:pt x="65199" y="7931080"/>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 name="任意多边形: 形状 176"/>
              <p:cNvSpPr/>
              <p:nvPr/>
            </p:nvSpPr>
            <p:spPr>
              <a:xfrm>
                <a:off x="1452815" y="-11386872"/>
                <a:ext cx="6952599" cy="7853963"/>
              </a:xfrm>
              <a:custGeom>
                <a:avLst/>
                <a:gdLst>
                  <a:gd name="connsiteX0" fmla="*/ 56814 w 6952599"/>
                  <a:gd name="connsiteY0" fmla="*/ 7830363 h 7853963"/>
                  <a:gd name="connsiteX1" fmla="*/ 790 w 6952599"/>
                  <a:gd name="connsiteY1" fmla="*/ 7834536 h 7853963"/>
                  <a:gd name="connsiteX2" fmla="*/ 40126 w 6952599"/>
                  <a:gd name="connsiteY2" fmla="*/ 7731426 h 7853963"/>
                  <a:gd name="connsiteX3" fmla="*/ 3015382 w 6952599"/>
                  <a:gd name="connsiteY3" fmla="*/ 4395590 h 7853963"/>
                  <a:gd name="connsiteX4" fmla="*/ 6952588 w 6952599"/>
                  <a:gd name="connsiteY4" fmla="*/ 55 h 7853963"/>
                  <a:gd name="connsiteX5" fmla="*/ 3022533 w 6952599"/>
                  <a:gd name="connsiteY5" fmla="*/ 4470686 h 7853963"/>
                  <a:gd name="connsiteX6" fmla="*/ 56814 w 6952599"/>
                  <a:gd name="connsiteY6" fmla="*/ 7830363 h 785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2599" h="7853963">
                    <a:moveTo>
                      <a:pt x="56814" y="7830363"/>
                    </a:moveTo>
                    <a:cubicBezTo>
                      <a:pt x="30590" y="7860164"/>
                      <a:pt x="5558" y="7861951"/>
                      <a:pt x="790" y="7834536"/>
                    </a:cubicBezTo>
                    <a:cubicBezTo>
                      <a:pt x="-3978" y="7807119"/>
                      <a:pt x="13306" y="7761227"/>
                      <a:pt x="40126" y="7731426"/>
                    </a:cubicBezTo>
                    <a:cubicBezTo>
                      <a:pt x="54430" y="7715335"/>
                      <a:pt x="1245248" y="6380284"/>
                      <a:pt x="3015382" y="4395590"/>
                    </a:cubicBezTo>
                    <a:cubicBezTo>
                      <a:pt x="4693134" y="2515791"/>
                      <a:pt x="6950205" y="-13653"/>
                      <a:pt x="6952588" y="55"/>
                    </a:cubicBezTo>
                    <a:cubicBezTo>
                      <a:pt x="6958549" y="9592"/>
                      <a:pt x="4697902" y="2572411"/>
                      <a:pt x="3022533" y="4470686"/>
                    </a:cubicBezTo>
                    <a:cubicBezTo>
                      <a:pt x="1252996" y="6475645"/>
                      <a:pt x="68734" y="7816060"/>
                      <a:pt x="56814" y="783036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 name="任意多边形: 形状 177"/>
              <p:cNvSpPr/>
              <p:nvPr/>
            </p:nvSpPr>
            <p:spPr>
              <a:xfrm>
                <a:off x="1156058" y="-12247053"/>
                <a:ext cx="7044233" cy="7960692"/>
              </a:xfrm>
              <a:custGeom>
                <a:avLst/>
                <a:gdLst>
                  <a:gd name="connsiteX0" fmla="*/ 54878 w 7044234"/>
                  <a:gd name="connsiteY0" fmla="*/ 7935263 h 7960692"/>
                  <a:gd name="connsiteX1" fmla="*/ 45 w 7044234"/>
                  <a:gd name="connsiteY1" fmla="*/ 7938243 h 7960692"/>
                  <a:gd name="connsiteX2" fmla="*/ 51301 w 7044234"/>
                  <a:gd name="connsiteY2" fmla="*/ 7821426 h 7960692"/>
                  <a:gd name="connsiteX3" fmla="*/ 3174366 w 7044234"/>
                  <a:gd name="connsiteY3" fmla="*/ 4319303 h 7960692"/>
                  <a:gd name="connsiteX4" fmla="*/ 7044224 w 7044234"/>
                  <a:gd name="connsiteY4" fmla="*/ 58 h 7960692"/>
                  <a:gd name="connsiteX5" fmla="*/ 3173770 w 7044234"/>
                  <a:gd name="connsiteY5" fmla="*/ 4403936 h 7960692"/>
                  <a:gd name="connsiteX6" fmla="*/ 54878 w 7044234"/>
                  <a:gd name="connsiteY6" fmla="*/ 7935263 h 796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4234" h="7960692">
                    <a:moveTo>
                      <a:pt x="54878" y="7935263"/>
                    </a:moveTo>
                    <a:cubicBezTo>
                      <a:pt x="25673" y="7968043"/>
                      <a:pt x="1237" y="7969235"/>
                      <a:pt x="45" y="7938243"/>
                    </a:cubicBezTo>
                    <a:cubicBezTo>
                      <a:pt x="-1147" y="7906654"/>
                      <a:pt x="21501" y="7854802"/>
                      <a:pt x="51301" y="7821426"/>
                    </a:cubicBezTo>
                    <a:cubicBezTo>
                      <a:pt x="66797" y="7803546"/>
                      <a:pt x="1394696" y="6314131"/>
                      <a:pt x="3174366" y="4319303"/>
                    </a:cubicBezTo>
                    <a:cubicBezTo>
                      <a:pt x="4881919" y="2406128"/>
                      <a:pt x="7041244" y="-13650"/>
                      <a:pt x="7044224" y="58"/>
                    </a:cubicBezTo>
                    <a:cubicBezTo>
                      <a:pt x="7049588" y="10190"/>
                      <a:pt x="4881919" y="2468113"/>
                      <a:pt x="3173770" y="4403936"/>
                    </a:cubicBezTo>
                    <a:cubicBezTo>
                      <a:pt x="1391120" y="6422603"/>
                      <a:pt x="67989" y="7919766"/>
                      <a:pt x="54878" y="793526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8" name="任意多边形: 形状 247"/>
              <p:cNvSpPr/>
              <p:nvPr/>
            </p:nvSpPr>
            <p:spPr>
              <a:xfrm>
                <a:off x="-2788471" y="-13193728"/>
                <a:ext cx="7477491" cy="8450048"/>
              </a:xfrm>
              <a:custGeom>
                <a:avLst/>
                <a:gdLst>
                  <a:gd name="connsiteX0" fmla="*/ 57216 w 7477491"/>
                  <a:gd name="connsiteY0" fmla="*/ 8421582 h 8450048"/>
                  <a:gd name="connsiteX1" fmla="*/ 0 w 7477491"/>
                  <a:gd name="connsiteY1" fmla="*/ 8426946 h 8450048"/>
                  <a:gd name="connsiteX2" fmla="*/ 57813 w 7477491"/>
                  <a:gd name="connsiteY2" fmla="*/ 8302977 h 8450048"/>
                  <a:gd name="connsiteX3" fmla="*/ 3399015 w 7477491"/>
                  <a:gd name="connsiteY3" fmla="*/ 4554705 h 8450048"/>
                  <a:gd name="connsiteX4" fmla="*/ 7477474 w 7477491"/>
                  <a:gd name="connsiteY4" fmla="*/ 38 h 8450048"/>
                  <a:gd name="connsiteX5" fmla="*/ 3399611 w 7477491"/>
                  <a:gd name="connsiteY5" fmla="*/ 4637550 h 8450048"/>
                  <a:gd name="connsiteX6" fmla="*/ 57216 w 7477491"/>
                  <a:gd name="connsiteY6" fmla="*/ 8421582 h 845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7491" h="8450048">
                    <a:moveTo>
                      <a:pt x="57216" y="8421582"/>
                    </a:moveTo>
                    <a:cubicBezTo>
                      <a:pt x="25628" y="8457343"/>
                      <a:pt x="0" y="8459726"/>
                      <a:pt x="0" y="8426946"/>
                    </a:cubicBezTo>
                    <a:cubicBezTo>
                      <a:pt x="0" y="8394165"/>
                      <a:pt x="25628" y="8338738"/>
                      <a:pt x="57813" y="8302977"/>
                    </a:cubicBezTo>
                    <a:cubicBezTo>
                      <a:pt x="75096" y="8283905"/>
                      <a:pt x="1513852" y="6668733"/>
                      <a:pt x="3399015" y="4554705"/>
                    </a:cubicBezTo>
                    <a:cubicBezTo>
                      <a:pt x="5212657" y="2521137"/>
                      <a:pt x="7473303" y="-11286"/>
                      <a:pt x="7477474" y="38"/>
                    </a:cubicBezTo>
                    <a:cubicBezTo>
                      <a:pt x="7484626" y="8382"/>
                      <a:pt x="5216829" y="2578950"/>
                      <a:pt x="3399611" y="4637550"/>
                    </a:cubicBezTo>
                    <a:cubicBezTo>
                      <a:pt x="1510276" y="6777206"/>
                      <a:pt x="71521" y="8405490"/>
                      <a:pt x="57216" y="842158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9" name="任意多边形: 形状 248"/>
              <p:cNvSpPr/>
              <p:nvPr/>
            </p:nvSpPr>
            <p:spPr>
              <a:xfrm>
                <a:off x="-3678371" y="-12665654"/>
                <a:ext cx="7477491" cy="8450048"/>
              </a:xfrm>
              <a:custGeom>
                <a:avLst/>
                <a:gdLst>
                  <a:gd name="connsiteX0" fmla="*/ 57216 w 7477491"/>
                  <a:gd name="connsiteY0" fmla="*/ 8421582 h 8450048"/>
                  <a:gd name="connsiteX1" fmla="*/ 0 w 7477491"/>
                  <a:gd name="connsiteY1" fmla="*/ 8426946 h 8450048"/>
                  <a:gd name="connsiteX2" fmla="*/ 57813 w 7477491"/>
                  <a:gd name="connsiteY2" fmla="*/ 8302977 h 8450048"/>
                  <a:gd name="connsiteX3" fmla="*/ 3399015 w 7477491"/>
                  <a:gd name="connsiteY3" fmla="*/ 4554705 h 8450048"/>
                  <a:gd name="connsiteX4" fmla="*/ 7477474 w 7477491"/>
                  <a:gd name="connsiteY4" fmla="*/ 38 h 8450048"/>
                  <a:gd name="connsiteX5" fmla="*/ 3399611 w 7477491"/>
                  <a:gd name="connsiteY5" fmla="*/ 4637550 h 8450048"/>
                  <a:gd name="connsiteX6" fmla="*/ 57216 w 7477491"/>
                  <a:gd name="connsiteY6" fmla="*/ 8421582 h 8450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77491" h="8450048">
                    <a:moveTo>
                      <a:pt x="57216" y="8421582"/>
                    </a:moveTo>
                    <a:cubicBezTo>
                      <a:pt x="25628" y="8457343"/>
                      <a:pt x="0" y="8459726"/>
                      <a:pt x="0" y="8426946"/>
                    </a:cubicBezTo>
                    <a:cubicBezTo>
                      <a:pt x="0" y="8394165"/>
                      <a:pt x="25628" y="8338738"/>
                      <a:pt x="57813" y="8302977"/>
                    </a:cubicBezTo>
                    <a:cubicBezTo>
                      <a:pt x="75096" y="8283905"/>
                      <a:pt x="1513852" y="6668733"/>
                      <a:pt x="3399015" y="4554705"/>
                    </a:cubicBezTo>
                    <a:cubicBezTo>
                      <a:pt x="5212657" y="2521137"/>
                      <a:pt x="7473303" y="-11286"/>
                      <a:pt x="7477474" y="38"/>
                    </a:cubicBezTo>
                    <a:cubicBezTo>
                      <a:pt x="7484626" y="8382"/>
                      <a:pt x="5216829" y="2578950"/>
                      <a:pt x="3399611" y="4637550"/>
                    </a:cubicBezTo>
                    <a:cubicBezTo>
                      <a:pt x="1510276" y="6777206"/>
                      <a:pt x="71521" y="8405490"/>
                      <a:pt x="57216" y="842158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86" name="组合 185"/>
            <p:cNvGrpSpPr/>
            <p:nvPr/>
          </p:nvGrpSpPr>
          <p:grpSpPr>
            <a:xfrm>
              <a:off x="7781721" y="-2694432"/>
              <a:ext cx="7117958" cy="7006112"/>
              <a:chOff x="4887587" y="-6718142"/>
              <a:chExt cx="12470742" cy="12274786"/>
            </a:xfrm>
            <a:gradFill>
              <a:gsLst>
                <a:gs pos="0">
                  <a:schemeClr val="accent1"/>
                </a:gs>
                <a:gs pos="100000">
                  <a:schemeClr val="accent2"/>
                </a:gs>
              </a:gsLst>
              <a:lin ang="0" scaled="1"/>
            </a:gradFill>
          </p:grpSpPr>
          <p:sp>
            <p:nvSpPr>
              <p:cNvPr id="129" name="任意多边形: 形状 128"/>
              <p:cNvSpPr/>
              <p:nvPr/>
            </p:nvSpPr>
            <p:spPr>
              <a:xfrm>
                <a:off x="5892852" y="-5735330"/>
                <a:ext cx="6420880" cy="7231145"/>
              </a:xfrm>
              <a:custGeom>
                <a:avLst/>
                <a:gdLst>
                  <a:gd name="connsiteX0" fmla="*/ 75190 w 6420880"/>
                  <a:gd name="connsiteY0" fmla="*/ 7210499 h 7231145"/>
                  <a:gd name="connsiteX1" fmla="*/ 11417 w 6420880"/>
                  <a:gd name="connsiteY1" fmla="*/ 7223611 h 7231145"/>
                  <a:gd name="connsiteX2" fmla="*/ 15589 w 6420880"/>
                  <a:gd name="connsiteY2" fmla="*/ 7159838 h 7231145"/>
                  <a:gd name="connsiteX3" fmla="*/ 2521789 w 6420880"/>
                  <a:gd name="connsiteY3" fmla="*/ 4352658 h 7231145"/>
                  <a:gd name="connsiteX4" fmla="*/ 6420852 w 6420880"/>
                  <a:gd name="connsiteY4" fmla="*/ 36 h 7231145"/>
                  <a:gd name="connsiteX5" fmla="*/ 2559933 w 6420880"/>
                  <a:gd name="connsiteY5" fmla="*/ 4392590 h 7231145"/>
                  <a:gd name="connsiteX6" fmla="*/ 75190 w 6420880"/>
                  <a:gd name="connsiteY6" fmla="*/ 7210499 h 7231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0880" h="7231145">
                    <a:moveTo>
                      <a:pt x="75190" y="7210499"/>
                    </a:moveTo>
                    <a:cubicBezTo>
                      <a:pt x="56117" y="7231956"/>
                      <a:pt x="27509" y="7237320"/>
                      <a:pt x="11417" y="7223611"/>
                    </a:cubicBezTo>
                    <a:cubicBezTo>
                      <a:pt x="-5271" y="7209904"/>
                      <a:pt x="-3483" y="7181296"/>
                      <a:pt x="15589" y="7159838"/>
                    </a:cubicBezTo>
                    <a:cubicBezTo>
                      <a:pt x="25125" y="7149111"/>
                      <a:pt x="857744" y="6217556"/>
                      <a:pt x="2521789" y="4352658"/>
                    </a:cubicBezTo>
                    <a:cubicBezTo>
                      <a:pt x="4053521" y="2637356"/>
                      <a:pt x="6416679" y="-11288"/>
                      <a:pt x="6420852" y="36"/>
                    </a:cubicBezTo>
                    <a:cubicBezTo>
                      <a:pt x="6430387" y="5400"/>
                      <a:pt x="4080341" y="2668945"/>
                      <a:pt x="2559933" y="4392590"/>
                    </a:cubicBezTo>
                    <a:cubicBezTo>
                      <a:pt x="907212" y="6265833"/>
                      <a:pt x="84130" y="7199772"/>
                      <a:pt x="75190" y="721049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0" name="任意多边形: 形状 129"/>
              <p:cNvSpPr/>
              <p:nvPr/>
            </p:nvSpPr>
            <p:spPr>
              <a:xfrm>
                <a:off x="8335758" y="-4231005"/>
                <a:ext cx="6160552" cy="6924470"/>
              </a:xfrm>
              <a:custGeom>
                <a:avLst/>
                <a:gdLst>
                  <a:gd name="connsiteX0" fmla="*/ 92591 w 6160552"/>
                  <a:gd name="connsiteY0" fmla="*/ 6897589 h 6924470"/>
                  <a:gd name="connsiteX1" fmla="*/ 18686 w 6160552"/>
                  <a:gd name="connsiteY1" fmla="*/ 6922023 h 6924470"/>
                  <a:gd name="connsiteX2" fmla="*/ 12130 w 6160552"/>
                  <a:gd name="connsiteY2" fmla="*/ 6870171 h 6924470"/>
                  <a:gd name="connsiteX3" fmla="*/ 2443829 w 6160552"/>
                  <a:gd name="connsiteY3" fmla="*/ 4147027 h 6924470"/>
                  <a:gd name="connsiteX4" fmla="*/ 6160514 w 6160552"/>
                  <a:gd name="connsiteY4" fmla="*/ 27 h 6924470"/>
                  <a:gd name="connsiteX5" fmla="*/ 2498066 w 6160552"/>
                  <a:gd name="connsiteY5" fmla="*/ 4169675 h 6924470"/>
                  <a:gd name="connsiteX6" fmla="*/ 92591 w 6160552"/>
                  <a:gd name="connsiteY6" fmla="*/ 6897589 h 692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0552" h="6924470">
                    <a:moveTo>
                      <a:pt x="92591" y="6897589"/>
                    </a:moveTo>
                    <a:cubicBezTo>
                      <a:pt x="73519" y="6918447"/>
                      <a:pt x="40738" y="6929772"/>
                      <a:pt x="18686" y="6922023"/>
                    </a:cubicBezTo>
                    <a:cubicBezTo>
                      <a:pt x="-3366" y="6914277"/>
                      <a:pt x="-6346" y="6891032"/>
                      <a:pt x="12130" y="6870171"/>
                    </a:cubicBezTo>
                    <a:cubicBezTo>
                      <a:pt x="21070" y="6860040"/>
                      <a:pt x="849517" y="5933252"/>
                      <a:pt x="2443829" y="4147027"/>
                    </a:cubicBezTo>
                    <a:cubicBezTo>
                      <a:pt x="3915960" y="2498478"/>
                      <a:pt x="6154554" y="-9509"/>
                      <a:pt x="6160514" y="27"/>
                    </a:cubicBezTo>
                    <a:cubicBezTo>
                      <a:pt x="6171242" y="4199"/>
                      <a:pt x="3954105" y="2517550"/>
                      <a:pt x="2498066" y="4169675"/>
                    </a:cubicBezTo>
                    <a:cubicBezTo>
                      <a:pt x="919845" y="5958881"/>
                      <a:pt x="102127" y="6886859"/>
                      <a:pt x="92591" y="689758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1" name="任意多边形: 形状 130"/>
              <p:cNvSpPr/>
              <p:nvPr/>
            </p:nvSpPr>
            <p:spPr>
              <a:xfrm>
                <a:off x="11507159" y="-3477056"/>
                <a:ext cx="5851170" cy="6569086"/>
              </a:xfrm>
              <a:custGeom>
                <a:avLst/>
                <a:gdLst>
                  <a:gd name="connsiteX0" fmla="*/ 107430 w 5851170"/>
                  <a:gd name="connsiteY0" fmla="*/ 6532234 h 6569086"/>
                  <a:gd name="connsiteX1" fmla="*/ 22797 w 5851170"/>
                  <a:gd name="connsiteY1" fmla="*/ 6568589 h 6569086"/>
                  <a:gd name="connsiteX2" fmla="*/ 13262 w 5851170"/>
                  <a:gd name="connsiteY2" fmla="*/ 6520313 h 6569086"/>
                  <a:gd name="connsiteX3" fmla="*/ 2462841 w 5851170"/>
                  <a:gd name="connsiteY3" fmla="*/ 3776904 h 6569086"/>
                  <a:gd name="connsiteX4" fmla="*/ 5851127 w 5851170"/>
                  <a:gd name="connsiteY4" fmla="*/ 24 h 6569086"/>
                  <a:gd name="connsiteX5" fmla="*/ 2526017 w 5851170"/>
                  <a:gd name="connsiteY5" fmla="*/ 3788825 h 6569086"/>
                  <a:gd name="connsiteX6" fmla="*/ 107430 w 5851170"/>
                  <a:gd name="connsiteY6" fmla="*/ 6532234 h 6569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1170" h="6569086">
                    <a:moveTo>
                      <a:pt x="107430" y="6532234"/>
                    </a:moveTo>
                    <a:cubicBezTo>
                      <a:pt x="86570" y="6556074"/>
                      <a:pt x="48426" y="6572165"/>
                      <a:pt x="22797" y="6568589"/>
                    </a:cubicBezTo>
                    <a:cubicBezTo>
                      <a:pt x="-3427" y="6565014"/>
                      <a:pt x="-7598" y="6543558"/>
                      <a:pt x="13262" y="6520313"/>
                    </a:cubicBezTo>
                    <a:cubicBezTo>
                      <a:pt x="22797" y="6509586"/>
                      <a:pt x="962697" y="5456445"/>
                      <a:pt x="2462841" y="3776904"/>
                    </a:cubicBezTo>
                    <a:cubicBezTo>
                      <a:pt x="3873584" y="2197492"/>
                      <a:pt x="5844571" y="-8320"/>
                      <a:pt x="5851127" y="24"/>
                    </a:cubicBezTo>
                    <a:cubicBezTo>
                      <a:pt x="5861856" y="4196"/>
                      <a:pt x="3917688" y="2210009"/>
                      <a:pt x="2526017" y="3788825"/>
                    </a:cubicBezTo>
                    <a:cubicBezTo>
                      <a:pt x="1046137" y="5467769"/>
                      <a:pt x="118754" y="6519718"/>
                      <a:pt x="107430" y="653223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2" name="任意多边形: 形状 131"/>
              <p:cNvSpPr/>
              <p:nvPr/>
            </p:nvSpPr>
            <p:spPr>
              <a:xfrm>
                <a:off x="11264318" y="-2321994"/>
                <a:ext cx="5318023" cy="5965994"/>
              </a:xfrm>
              <a:custGeom>
                <a:avLst/>
                <a:gdLst>
                  <a:gd name="connsiteX0" fmla="*/ 104122 w 5318023"/>
                  <a:gd name="connsiteY0" fmla="*/ 5934437 h 5965994"/>
                  <a:gd name="connsiteX1" fmla="*/ 24257 w 5318023"/>
                  <a:gd name="connsiteY1" fmla="*/ 5965428 h 5965994"/>
                  <a:gd name="connsiteX2" fmla="*/ 10549 w 5318023"/>
                  <a:gd name="connsiteY2" fmla="*/ 5921919 h 5965994"/>
                  <a:gd name="connsiteX3" fmla="*/ 2208019 w 5318023"/>
                  <a:gd name="connsiteY3" fmla="*/ 3462805 h 5965994"/>
                  <a:gd name="connsiteX4" fmla="*/ 5317971 w 5318023"/>
                  <a:gd name="connsiteY4" fmla="*/ 19 h 5965994"/>
                  <a:gd name="connsiteX5" fmla="*/ 2274174 w 5318023"/>
                  <a:gd name="connsiteY5" fmla="*/ 3472341 h 5965994"/>
                  <a:gd name="connsiteX6" fmla="*/ 104122 w 5318023"/>
                  <a:gd name="connsiteY6" fmla="*/ 5934437 h 5965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8023" h="5965994">
                    <a:moveTo>
                      <a:pt x="104122" y="5934437"/>
                    </a:moveTo>
                    <a:cubicBezTo>
                      <a:pt x="85646" y="5955295"/>
                      <a:pt x="49886" y="5969004"/>
                      <a:pt x="24257" y="5965428"/>
                    </a:cubicBezTo>
                    <a:cubicBezTo>
                      <a:pt x="-1371" y="5961852"/>
                      <a:pt x="-7927" y="5942185"/>
                      <a:pt x="10549" y="5921919"/>
                    </a:cubicBezTo>
                    <a:cubicBezTo>
                      <a:pt x="18893" y="5912385"/>
                      <a:pt x="841975" y="4991557"/>
                      <a:pt x="2208019" y="3462805"/>
                    </a:cubicBezTo>
                    <a:cubicBezTo>
                      <a:pt x="3487640" y="2031798"/>
                      <a:pt x="5309627" y="-7133"/>
                      <a:pt x="5317971" y="19"/>
                    </a:cubicBezTo>
                    <a:cubicBezTo>
                      <a:pt x="5329295" y="3595"/>
                      <a:pt x="3534725" y="2040738"/>
                      <a:pt x="2274174" y="3472341"/>
                    </a:cubicBezTo>
                    <a:cubicBezTo>
                      <a:pt x="926609" y="5000497"/>
                      <a:pt x="113658" y="5923112"/>
                      <a:pt x="104122" y="5934437"/>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3" name="任意多边形: 形状 142"/>
              <p:cNvSpPr/>
              <p:nvPr/>
            </p:nvSpPr>
            <p:spPr>
              <a:xfrm>
                <a:off x="9130667" y="-2022466"/>
                <a:ext cx="4258746" cy="4774387"/>
              </a:xfrm>
              <a:custGeom>
                <a:avLst/>
                <a:gdLst>
                  <a:gd name="connsiteX0" fmla="*/ 101513 w 4258746"/>
                  <a:gd name="connsiteY0" fmla="*/ 4744798 h 4774387"/>
                  <a:gd name="connsiteX1" fmla="*/ 23436 w 4258746"/>
                  <a:gd name="connsiteY1" fmla="*/ 4773407 h 4774387"/>
                  <a:gd name="connsiteX2" fmla="*/ 10324 w 4258746"/>
                  <a:gd name="connsiteY2" fmla="*/ 4728707 h 4774387"/>
                  <a:gd name="connsiteX3" fmla="*/ 1916348 w 4258746"/>
                  <a:gd name="connsiteY3" fmla="*/ 2597990 h 4774387"/>
                  <a:gd name="connsiteX4" fmla="*/ 4258645 w 4258746"/>
                  <a:gd name="connsiteY4" fmla="*/ 7 h 4774387"/>
                  <a:gd name="connsiteX5" fmla="*/ 1987868 w 4258746"/>
                  <a:gd name="connsiteY5" fmla="*/ 2600971 h 4774387"/>
                  <a:gd name="connsiteX6" fmla="*/ 101513 w 4258746"/>
                  <a:gd name="connsiteY6" fmla="*/ 4744798 h 477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8746" h="4774387">
                    <a:moveTo>
                      <a:pt x="101513" y="4744798"/>
                    </a:moveTo>
                    <a:cubicBezTo>
                      <a:pt x="83633" y="4765064"/>
                      <a:pt x="48468" y="4778176"/>
                      <a:pt x="23436" y="4773407"/>
                    </a:cubicBezTo>
                    <a:cubicBezTo>
                      <a:pt x="-1596" y="4768640"/>
                      <a:pt x="-7555" y="4748971"/>
                      <a:pt x="10324" y="4728707"/>
                    </a:cubicBezTo>
                    <a:cubicBezTo>
                      <a:pt x="18668" y="4719170"/>
                      <a:pt x="838771" y="3801920"/>
                      <a:pt x="1916348" y="2597990"/>
                    </a:cubicBezTo>
                    <a:cubicBezTo>
                      <a:pt x="2952800" y="1440550"/>
                      <a:pt x="4247321" y="-3569"/>
                      <a:pt x="4258645" y="7"/>
                    </a:cubicBezTo>
                    <a:cubicBezTo>
                      <a:pt x="4271757" y="1795"/>
                      <a:pt x="3008228" y="1440550"/>
                      <a:pt x="1987868" y="2600971"/>
                    </a:cubicBezTo>
                    <a:cubicBezTo>
                      <a:pt x="928172" y="3806687"/>
                      <a:pt x="111049" y="4734071"/>
                      <a:pt x="101513" y="474479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5" name="任意多边形: 形状 144"/>
              <p:cNvSpPr/>
              <p:nvPr/>
            </p:nvSpPr>
            <p:spPr>
              <a:xfrm>
                <a:off x="8330765" y="-2811322"/>
                <a:ext cx="5421144" cy="6087291"/>
              </a:xfrm>
              <a:custGeom>
                <a:avLst/>
                <a:gdLst>
                  <a:gd name="connsiteX0" fmla="*/ 90432 w 5421144"/>
                  <a:gd name="connsiteY0" fmla="*/ 6066756 h 6087291"/>
                  <a:gd name="connsiteX1" fmla="*/ 21891 w 5421144"/>
                  <a:gd name="connsiteY1" fmla="*/ 6084638 h 6087291"/>
                  <a:gd name="connsiteX2" fmla="*/ 8183 w 5421144"/>
                  <a:gd name="connsiteY2" fmla="*/ 6041129 h 6087291"/>
                  <a:gd name="connsiteX3" fmla="*/ 2088836 w 5421144"/>
                  <a:gd name="connsiteY3" fmla="*/ 3713135 h 6087291"/>
                  <a:gd name="connsiteX4" fmla="*/ 5421097 w 5421144"/>
                  <a:gd name="connsiteY4" fmla="*/ 26 h 6087291"/>
                  <a:gd name="connsiteX5" fmla="*/ 2146052 w 5421144"/>
                  <a:gd name="connsiteY5" fmla="*/ 3732207 h 6087291"/>
                  <a:gd name="connsiteX6" fmla="*/ 90432 w 5421144"/>
                  <a:gd name="connsiteY6" fmla="*/ 6066756 h 6087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1144" h="6087291">
                    <a:moveTo>
                      <a:pt x="90432" y="6066756"/>
                    </a:moveTo>
                    <a:cubicBezTo>
                      <a:pt x="74936" y="6084041"/>
                      <a:pt x="44540" y="6091789"/>
                      <a:pt x="21891" y="6084638"/>
                    </a:cubicBezTo>
                    <a:cubicBezTo>
                      <a:pt x="-757" y="6077486"/>
                      <a:pt x="-6717" y="6058413"/>
                      <a:pt x="8183" y="6041129"/>
                    </a:cubicBezTo>
                    <a:cubicBezTo>
                      <a:pt x="15335" y="6033380"/>
                      <a:pt x="679880" y="5290759"/>
                      <a:pt x="2088836" y="3713135"/>
                    </a:cubicBezTo>
                    <a:cubicBezTo>
                      <a:pt x="3379185" y="2269612"/>
                      <a:pt x="5413945" y="-8913"/>
                      <a:pt x="5421097" y="26"/>
                    </a:cubicBezTo>
                    <a:cubicBezTo>
                      <a:pt x="5432421" y="3602"/>
                      <a:pt x="3420906" y="2285704"/>
                      <a:pt x="2146052" y="3732207"/>
                    </a:cubicBezTo>
                    <a:cubicBezTo>
                      <a:pt x="753785" y="5312811"/>
                      <a:pt x="98776" y="6057817"/>
                      <a:pt x="90432" y="606675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 name="任意多边形: 形状 145"/>
              <p:cNvSpPr/>
              <p:nvPr/>
            </p:nvSpPr>
            <p:spPr>
              <a:xfrm>
                <a:off x="8929811" y="-5313351"/>
                <a:ext cx="6737641" cy="7575944"/>
              </a:xfrm>
              <a:custGeom>
                <a:avLst/>
                <a:gdLst>
                  <a:gd name="connsiteX0" fmla="*/ 97522 w 6737641"/>
                  <a:gd name="connsiteY0" fmla="*/ 7542466 h 7575944"/>
                  <a:gd name="connsiteX1" fmla="*/ 17061 w 6737641"/>
                  <a:gd name="connsiteY1" fmla="*/ 7574054 h 7575944"/>
                  <a:gd name="connsiteX2" fmla="*/ 16465 w 6737641"/>
                  <a:gd name="connsiteY2" fmla="*/ 7515647 h 7575944"/>
                  <a:gd name="connsiteX3" fmla="*/ 2743783 w 6737641"/>
                  <a:gd name="connsiteY3" fmla="*/ 4459336 h 7575944"/>
                  <a:gd name="connsiteX4" fmla="*/ 6737609 w 6737641"/>
                  <a:gd name="connsiteY4" fmla="*/ 29 h 7575944"/>
                  <a:gd name="connsiteX5" fmla="*/ 2797423 w 6737641"/>
                  <a:gd name="connsiteY5" fmla="*/ 4482580 h 7575944"/>
                  <a:gd name="connsiteX6" fmla="*/ 97522 w 6737641"/>
                  <a:gd name="connsiteY6" fmla="*/ 7542466 h 757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37641" h="7575944">
                    <a:moveTo>
                      <a:pt x="97522" y="7542466"/>
                    </a:moveTo>
                    <a:cubicBezTo>
                      <a:pt x="75470" y="7567499"/>
                      <a:pt x="39709" y="7581208"/>
                      <a:pt x="17061" y="7574054"/>
                    </a:cubicBezTo>
                    <a:cubicBezTo>
                      <a:pt x="-5587" y="7566902"/>
                      <a:pt x="-5587" y="7540678"/>
                      <a:pt x="16465" y="7515647"/>
                    </a:cubicBezTo>
                    <a:cubicBezTo>
                      <a:pt x="27193" y="7503726"/>
                      <a:pt x="1007025" y="6405886"/>
                      <a:pt x="2743783" y="4459336"/>
                    </a:cubicBezTo>
                    <a:cubicBezTo>
                      <a:pt x="4359551" y="2648673"/>
                      <a:pt x="6732246" y="-10103"/>
                      <a:pt x="6737609" y="29"/>
                    </a:cubicBezTo>
                    <a:cubicBezTo>
                      <a:pt x="6747742" y="4797"/>
                      <a:pt x="4396503" y="2668937"/>
                      <a:pt x="2797423" y="4482580"/>
                    </a:cubicBezTo>
                    <a:cubicBezTo>
                      <a:pt x="1077353" y="6431514"/>
                      <a:pt x="108846" y="7529950"/>
                      <a:pt x="97522" y="754246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 name="任意多边形: 形状 146"/>
              <p:cNvSpPr/>
              <p:nvPr/>
            </p:nvSpPr>
            <p:spPr>
              <a:xfrm>
                <a:off x="6897413" y="-6718142"/>
                <a:ext cx="7121486" cy="8018071"/>
              </a:xfrm>
              <a:custGeom>
                <a:avLst/>
                <a:gdLst>
                  <a:gd name="connsiteX0" fmla="*/ 84432 w 7121486"/>
                  <a:gd name="connsiteY0" fmla="*/ 7989478 h 8018071"/>
                  <a:gd name="connsiteX1" fmla="*/ 11124 w 7121486"/>
                  <a:gd name="connsiteY1" fmla="*/ 8012722 h 8018071"/>
                  <a:gd name="connsiteX2" fmla="*/ 20064 w 7121486"/>
                  <a:gd name="connsiteY2" fmla="*/ 7943587 h 8018071"/>
                  <a:gd name="connsiteX3" fmla="*/ 2875522 w 7121486"/>
                  <a:gd name="connsiteY3" fmla="*/ 4743041 h 8018071"/>
                  <a:gd name="connsiteX4" fmla="*/ 7121460 w 7121486"/>
                  <a:gd name="connsiteY4" fmla="*/ 37 h 8018071"/>
                  <a:gd name="connsiteX5" fmla="*/ 2917242 w 7121486"/>
                  <a:gd name="connsiteY5" fmla="*/ 4779994 h 8018071"/>
                  <a:gd name="connsiteX6" fmla="*/ 84432 w 7121486"/>
                  <a:gd name="connsiteY6" fmla="*/ 7989478 h 801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1486" h="8018071">
                    <a:moveTo>
                      <a:pt x="84432" y="7989478"/>
                    </a:moveTo>
                    <a:cubicBezTo>
                      <a:pt x="61784" y="8015107"/>
                      <a:pt x="29004" y="8025239"/>
                      <a:pt x="11124" y="8012722"/>
                    </a:cubicBezTo>
                    <a:cubicBezTo>
                      <a:pt x="-6756" y="8000207"/>
                      <a:pt x="-2584" y="7969214"/>
                      <a:pt x="20064" y="7943587"/>
                    </a:cubicBezTo>
                    <a:cubicBezTo>
                      <a:pt x="31388" y="7931070"/>
                      <a:pt x="1037444" y="6803430"/>
                      <a:pt x="2875522" y="4743041"/>
                    </a:cubicBezTo>
                    <a:cubicBezTo>
                      <a:pt x="4580692" y="2832251"/>
                      <a:pt x="7117287" y="-11883"/>
                      <a:pt x="7121460" y="37"/>
                    </a:cubicBezTo>
                    <a:cubicBezTo>
                      <a:pt x="7130995" y="5401"/>
                      <a:pt x="4609896" y="2862051"/>
                      <a:pt x="2917242" y="4779994"/>
                    </a:cubicBezTo>
                    <a:cubicBezTo>
                      <a:pt x="1092277" y="6846938"/>
                      <a:pt x="95757" y="7976963"/>
                      <a:pt x="84432" y="798947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 name="任意多边形: 形状 155"/>
              <p:cNvSpPr/>
              <p:nvPr/>
            </p:nvSpPr>
            <p:spPr>
              <a:xfrm>
                <a:off x="5788980" y="-428507"/>
                <a:ext cx="3253314" cy="3645661"/>
              </a:xfrm>
              <a:custGeom>
                <a:avLst/>
                <a:gdLst>
                  <a:gd name="connsiteX0" fmla="*/ 70588 w 3253314"/>
                  <a:gd name="connsiteY0" fmla="*/ 3645202 h 3645661"/>
                  <a:gd name="connsiteX1" fmla="*/ 31848 w 3253314"/>
                  <a:gd name="connsiteY1" fmla="*/ 3629705 h 3645661"/>
                  <a:gd name="connsiteX2" fmla="*/ 260 w 3253314"/>
                  <a:gd name="connsiteY2" fmla="*/ 3606462 h 3645661"/>
                  <a:gd name="connsiteX3" fmla="*/ 927643 w 3253314"/>
                  <a:gd name="connsiteY3" fmla="*/ 2578951 h 3645661"/>
                  <a:gd name="connsiteX4" fmla="*/ 3253253 w 3253314"/>
                  <a:gd name="connsiteY4" fmla="*/ 39 h 3645661"/>
                  <a:gd name="connsiteX5" fmla="*/ 976515 w 3253314"/>
                  <a:gd name="connsiteY5" fmla="*/ 2607558 h 3645661"/>
                  <a:gd name="connsiteX6" fmla="*/ 70588 w 3253314"/>
                  <a:gd name="connsiteY6" fmla="*/ 3645202 h 364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3314" h="3645661">
                    <a:moveTo>
                      <a:pt x="70588" y="3645202"/>
                    </a:moveTo>
                    <a:cubicBezTo>
                      <a:pt x="68800" y="3647586"/>
                      <a:pt x="51516" y="3640435"/>
                      <a:pt x="31848" y="3629705"/>
                    </a:cubicBezTo>
                    <a:cubicBezTo>
                      <a:pt x="12180" y="3618978"/>
                      <a:pt x="-2124" y="3608846"/>
                      <a:pt x="260" y="3606462"/>
                    </a:cubicBezTo>
                    <a:cubicBezTo>
                      <a:pt x="856" y="3605865"/>
                      <a:pt x="50324" y="3556994"/>
                      <a:pt x="927643" y="2578951"/>
                    </a:cubicBezTo>
                    <a:cubicBezTo>
                      <a:pt x="1673245" y="1749311"/>
                      <a:pt x="3247293" y="-9498"/>
                      <a:pt x="3253253" y="39"/>
                    </a:cubicBezTo>
                    <a:cubicBezTo>
                      <a:pt x="3264577" y="3615"/>
                      <a:pt x="1709005" y="1771960"/>
                      <a:pt x="976515" y="2607558"/>
                    </a:cubicBezTo>
                    <a:cubicBezTo>
                      <a:pt x="111713" y="3591562"/>
                      <a:pt x="71184" y="3644011"/>
                      <a:pt x="70588" y="364520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 name="任意多边形: 形状 156"/>
              <p:cNvSpPr/>
              <p:nvPr/>
            </p:nvSpPr>
            <p:spPr>
              <a:xfrm>
                <a:off x="9628238" y="-391531"/>
                <a:ext cx="4244097" cy="4754381"/>
              </a:xfrm>
              <a:custGeom>
                <a:avLst/>
                <a:gdLst>
                  <a:gd name="connsiteX0" fmla="*/ 90461 w 4244097"/>
                  <a:gd name="connsiteY0" fmla="*/ 4739443 h 4754381"/>
                  <a:gd name="connsiteX1" fmla="*/ 27284 w 4244097"/>
                  <a:gd name="connsiteY1" fmla="*/ 4751959 h 4754381"/>
                  <a:gd name="connsiteX2" fmla="*/ 4636 w 4244097"/>
                  <a:gd name="connsiteY2" fmla="*/ 4718583 h 4754381"/>
                  <a:gd name="connsiteX3" fmla="*/ 1604313 w 4244097"/>
                  <a:gd name="connsiteY3" fmla="*/ 2932954 h 4754381"/>
                  <a:gd name="connsiteX4" fmla="*/ 4244017 w 4244097"/>
                  <a:gd name="connsiteY4" fmla="*/ 15 h 4754381"/>
                  <a:gd name="connsiteX5" fmla="*/ 1669277 w 4244097"/>
                  <a:gd name="connsiteY5" fmla="*/ 2943085 h 4754381"/>
                  <a:gd name="connsiteX6" fmla="*/ 90461 w 4244097"/>
                  <a:gd name="connsiteY6" fmla="*/ 4739443 h 4754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4097" h="4754381">
                    <a:moveTo>
                      <a:pt x="90461" y="4739443"/>
                    </a:moveTo>
                    <a:cubicBezTo>
                      <a:pt x="79137" y="4752555"/>
                      <a:pt x="50528" y="4757919"/>
                      <a:pt x="27284" y="4751959"/>
                    </a:cubicBezTo>
                    <a:cubicBezTo>
                      <a:pt x="3444" y="4745998"/>
                      <a:pt x="-6688" y="4731098"/>
                      <a:pt x="4636" y="4718583"/>
                    </a:cubicBezTo>
                    <a:cubicBezTo>
                      <a:pt x="9404" y="4713219"/>
                      <a:pt x="499320" y="4167875"/>
                      <a:pt x="1604313" y="2932954"/>
                    </a:cubicBezTo>
                    <a:cubicBezTo>
                      <a:pt x="2611560" y="1808293"/>
                      <a:pt x="4234481" y="-5946"/>
                      <a:pt x="4244017" y="15"/>
                    </a:cubicBezTo>
                    <a:cubicBezTo>
                      <a:pt x="4257129" y="1803"/>
                      <a:pt x="2661029" y="1814848"/>
                      <a:pt x="1669277" y="2943085"/>
                    </a:cubicBezTo>
                    <a:cubicBezTo>
                      <a:pt x="580973" y="4179794"/>
                      <a:pt x="97017" y="4732292"/>
                      <a:pt x="90461" y="473944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 name="任意多边形: 形状 157"/>
              <p:cNvSpPr/>
              <p:nvPr/>
            </p:nvSpPr>
            <p:spPr>
              <a:xfrm>
                <a:off x="11654847" y="1398277"/>
                <a:ext cx="3712300" cy="4158367"/>
              </a:xfrm>
              <a:custGeom>
                <a:avLst/>
                <a:gdLst>
                  <a:gd name="connsiteX0" fmla="*/ 88480 w 3712300"/>
                  <a:gd name="connsiteY0" fmla="*/ 4141643 h 4158367"/>
                  <a:gd name="connsiteX1" fmla="*/ 24111 w 3712300"/>
                  <a:gd name="connsiteY1" fmla="*/ 4155350 h 4158367"/>
                  <a:gd name="connsiteX2" fmla="*/ 6231 w 3712300"/>
                  <a:gd name="connsiteY2" fmla="*/ 4116610 h 4158367"/>
                  <a:gd name="connsiteX3" fmla="*/ 1536175 w 3712300"/>
                  <a:gd name="connsiteY3" fmla="*/ 2410248 h 4158367"/>
                  <a:gd name="connsiteX4" fmla="*/ 3712188 w 3712300"/>
                  <a:gd name="connsiteY4" fmla="*/ 7 h 4158367"/>
                  <a:gd name="connsiteX5" fmla="*/ 1605311 w 3712300"/>
                  <a:gd name="connsiteY5" fmla="*/ 2416209 h 4158367"/>
                  <a:gd name="connsiteX6" fmla="*/ 88480 w 3712300"/>
                  <a:gd name="connsiteY6" fmla="*/ 4141643 h 415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2300" h="4158367">
                    <a:moveTo>
                      <a:pt x="88480" y="4141643"/>
                    </a:moveTo>
                    <a:cubicBezTo>
                      <a:pt x="75367" y="4156543"/>
                      <a:pt x="46759" y="4162503"/>
                      <a:pt x="24111" y="4155350"/>
                    </a:cubicBezTo>
                    <a:cubicBezTo>
                      <a:pt x="1463" y="4148198"/>
                      <a:pt x="-6881" y="4130915"/>
                      <a:pt x="6231" y="4116610"/>
                    </a:cubicBezTo>
                    <a:cubicBezTo>
                      <a:pt x="12191" y="4110055"/>
                      <a:pt x="583759" y="3472329"/>
                      <a:pt x="1536175" y="2410248"/>
                    </a:cubicBezTo>
                    <a:cubicBezTo>
                      <a:pt x="2427798" y="1415517"/>
                      <a:pt x="3700864" y="-3569"/>
                      <a:pt x="3712188" y="7"/>
                    </a:cubicBezTo>
                    <a:cubicBezTo>
                      <a:pt x="3725896" y="602"/>
                      <a:pt x="2483227" y="1416113"/>
                      <a:pt x="1605311" y="2416209"/>
                    </a:cubicBezTo>
                    <a:cubicBezTo>
                      <a:pt x="667200" y="3482462"/>
                      <a:pt x="95036" y="4133894"/>
                      <a:pt x="88480" y="4141643"/>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 name="任意多边形: 形状 172"/>
              <p:cNvSpPr/>
              <p:nvPr/>
            </p:nvSpPr>
            <p:spPr>
              <a:xfrm>
                <a:off x="7142103" y="-2481736"/>
                <a:ext cx="5044104" cy="5664593"/>
              </a:xfrm>
              <a:custGeom>
                <a:avLst/>
                <a:gdLst>
                  <a:gd name="connsiteX0" fmla="*/ 82316 w 5044104"/>
                  <a:gd name="connsiteY0" fmla="*/ 5651345 h 5664593"/>
                  <a:gd name="connsiteX1" fmla="*/ 22120 w 5044104"/>
                  <a:gd name="connsiteY1" fmla="*/ 5659690 h 5664593"/>
                  <a:gd name="connsiteX2" fmla="*/ 6028 w 5044104"/>
                  <a:gd name="connsiteY2" fmla="*/ 5618566 h 5664593"/>
                  <a:gd name="connsiteX3" fmla="*/ 1856026 w 5044104"/>
                  <a:gd name="connsiteY3" fmla="*/ 3551026 h 5664593"/>
                  <a:gd name="connsiteX4" fmla="*/ 5044056 w 5044104"/>
                  <a:gd name="connsiteY4" fmla="*/ 31 h 5664593"/>
                  <a:gd name="connsiteX5" fmla="*/ 1909071 w 5044104"/>
                  <a:gd name="connsiteY5" fmla="*/ 3574867 h 5664593"/>
                  <a:gd name="connsiteX6" fmla="*/ 82316 w 5044104"/>
                  <a:gd name="connsiteY6" fmla="*/ 5651345 h 566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44104" h="5664593">
                    <a:moveTo>
                      <a:pt x="82316" y="5651345"/>
                    </a:moveTo>
                    <a:cubicBezTo>
                      <a:pt x="69800" y="5665054"/>
                      <a:pt x="42980" y="5668630"/>
                      <a:pt x="22120" y="5659690"/>
                    </a:cubicBezTo>
                    <a:cubicBezTo>
                      <a:pt x="1260" y="5650751"/>
                      <a:pt x="-6488" y="5632275"/>
                      <a:pt x="6028" y="5618566"/>
                    </a:cubicBezTo>
                    <a:cubicBezTo>
                      <a:pt x="11988" y="5612011"/>
                      <a:pt x="535876" y="5027925"/>
                      <a:pt x="1856026" y="3551026"/>
                    </a:cubicBezTo>
                    <a:cubicBezTo>
                      <a:pt x="3049228" y="2217168"/>
                      <a:pt x="5038095" y="-9505"/>
                      <a:pt x="5044056" y="31"/>
                    </a:cubicBezTo>
                    <a:cubicBezTo>
                      <a:pt x="5055379" y="3607"/>
                      <a:pt x="3087372" y="2236240"/>
                      <a:pt x="1909071" y="3574867"/>
                    </a:cubicBezTo>
                    <a:cubicBezTo>
                      <a:pt x="603821" y="5056534"/>
                      <a:pt x="88276" y="5643599"/>
                      <a:pt x="82316" y="565134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 name="任意多边形: 形状 173"/>
              <p:cNvSpPr/>
              <p:nvPr/>
            </p:nvSpPr>
            <p:spPr>
              <a:xfrm>
                <a:off x="6031075" y="-4345449"/>
                <a:ext cx="5793343" cy="6518169"/>
              </a:xfrm>
              <a:custGeom>
                <a:avLst/>
                <a:gdLst>
                  <a:gd name="connsiteX0" fmla="*/ 75836 w 5793343"/>
                  <a:gd name="connsiteY0" fmla="*/ 6501851 h 6518169"/>
                  <a:gd name="connsiteX1" fmla="*/ 15044 w 5793343"/>
                  <a:gd name="connsiteY1" fmla="*/ 6511388 h 6518169"/>
                  <a:gd name="connsiteX2" fmla="*/ 10275 w 5793343"/>
                  <a:gd name="connsiteY2" fmla="*/ 6457748 h 6518169"/>
                  <a:gd name="connsiteX3" fmla="*/ 2202977 w 5793343"/>
                  <a:gd name="connsiteY3" fmla="*/ 4003997 h 6518169"/>
                  <a:gd name="connsiteX4" fmla="*/ 5793309 w 5793343"/>
                  <a:gd name="connsiteY4" fmla="*/ 39 h 6518169"/>
                  <a:gd name="connsiteX5" fmla="*/ 2246485 w 5793343"/>
                  <a:gd name="connsiteY5" fmla="*/ 4039161 h 6518169"/>
                  <a:gd name="connsiteX6" fmla="*/ 75836 w 5793343"/>
                  <a:gd name="connsiteY6" fmla="*/ 6501851 h 6518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3343" h="6518169">
                    <a:moveTo>
                      <a:pt x="75836" y="6501851"/>
                    </a:moveTo>
                    <a:cubicBezTo>
                      <a:pt x="60340" y="6519136"/>
                      <a:pt x="32923" y="6523309"/>
                      <a:pt x="15044" y="6511388"/>
                    </a:cubicBezTo>
                    <a:cubicBezTo>
                      <a:pt x="-2837" y="6498872"/>
                      <a:pt x="-5221" y="6475032"/>
                      <a:pt x="10275" y="6457748"/>
                    </a:cubicBezTo>
                    <a:cubicBezTo>
                      <a:pt x="18023" y="6449405"/>
                      <a:pt x="693893" y="5693670"/>
                      <a:pt x="2202977" y="4003997"/>
                    </a:cubicBezTo>
                    <a:cubicBezTo>
                      <a:pt x="3579151" y="2463921"/>
                      <a:pt x="5788540" y="-11286"/>
                      <a:pt x="5793309" y="39"/>
                    </a:cubicBezTo>
                    <a:cubicBezTo>
                      <a:pt x="5803441" y="4807"/>
                      <a:pt x="3609548" y="2491934"/>
                      <a:pt x="2246485" y="4039161"/>
                    </a:cubicBezTo>
                    <a:cubicBezTo>
                      <a:pt x="749321" y="5735986"/>
                      <a:pt x="83584" y="6492912"/>
                      <a:pt x="75836" y="6501851"/>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 name="任意多边形: 形状 178"/>
              <p:cNvSpPr/>
              <p:nvPr/>
            </p:nvSpPr>
            <p:spPr>
              <a:xfrm>
                <a:off x="4887587" y="-1547215"/>
                <a:ext cx="3708285" cy="4164783"/>
              </a:xfrm>
              <a:custGeom>
                <a:avLst/>
                <a:gdLst>
                  <a:gd name="connsiteX0" fmla="*/ 66651 w 3708285"/>
                  <a:gd name="connsiteY0" fmla="*/ 4163138 h 4164783"/>
                  <a:gd name="connsiteX1" fmla="*/ 26123 w 3708285"/>
                  <a:gd name="connsiteY1" fmla="*/ 4150025 h 4164783"/>
                  <a:gd name="connsiteX2" fmla="*/ 1091 w 3708285"/>
                  <a:gd name="connsiteY2" fmla="*/ 4119629 h 4164783"/>
                  <a:gd name="connsiteX3" fmla="*/ 1152572 w 3708285"/>
                  <a:gd name="connsiteY3" fmla="*/ 2838815 h 4164783"/>
                  <a:gd name="connsiteX4" fmla="*/ 3708240 w 3708285"/>
                  <a:gd name="connsiteY4" fmla="*/ 45 h 4164783"/>
                  <a:gd name="connsiteX5" fmla="*/ 1194292 w 3708285"/>
                  <a:gd name="connsiteY5" fmla="*/ 2875171 h 4164783"/>
                  <a:gd name="connsiteX6" fmla="*/ 66651 w 3708285"/>
                  <a:gd name="connsiteY6" fmla="*/ 4163138 h 4164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8285" h="4164783">
                    <a:moveTo>
                      <a:pt x="66651" y="4163138"/>
                    </a:moveTo>
                    <a:cubicBezTo>
                      <a:pt x="62479" y="4167905"/>
                      <a:pt x="44599" y="4161944"/>
                      <a:pt x="26123" y="4150025"/>
                    </a:cubicBezTo>
                    <a:cubicBezTo>
                      <a:pt x="7647" y="4138105"/>
                      <a:pt x="-3677" y="4124398"/>
                      <a:pt x="1091" y="4119629"/>
                    </a:cubicBezTo>
                    <a:cubicBezTo>
                      <a:pt x="2879" y="4117244"/>
                      <a:pt x="161416" y="3945596"/>
                      <a:pt x="1152572" y="2838815"/>
                    </a:cubicBezTo>
                    <a:cubicBezTo>
                      <a:pt x="2011414" y="1881631"/>
                      <a:pt x="3704068" y="-10683"/>
                      <a:pt x="3708240" y="45"/>
                    </a:cubicBezTo>
                    <a:cubicBezTo>
                      <a:pt x="3718372" y="4814"/>
                      <a:pt x="2040023" y="1910836"/>
                      <a:pt x="1194292" y="2875171"/>
                    </a:cubicBezTo>
                    <a:cubicBezTo>
                      <a:pt x="215652" y="3988507"/>
                      <a:pt x="69035" y="4160753"/>
                      <a:pt x="66651" y="4163138"/>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 name="任意多边形: 形状 179"/>
              <p:cNvSpPr/>
              <p:nvPr/>
            </p:nvSpPr>
            <p:spPr>
              <a:xfrm>
                <a:off x="11742087" y="-622183"/>
                <a:ext cx="4550024" cy="5099665"/>
              </a:xfrm>
              <a:custGeom>
                <a:avLst/>
                <a:gdLst>
                  <a:gd name="connsiteX0" fmla="*/ 100772 w 4550024"/>
                  <a:gd name="connsiteY0" fmla="*/ 5073202 h 5099665"/>
                  <a:gd name="connsiteX1" fmla="*/ 25676 w 4550024"/>
                  <a:gd name="connsiteY1" fmla="*/ 5098832 h 5099665"/>
                  <a:gd name="connsiteX2" fmla="*/ 8391 w 4550024"/>
                  <a:gd name="connsiteY2" fmla="*/ 5059495 h 5099665"/>
                  <a:gd name="connsiteX3" fmla="*/ 1899515 w 4550024"/>
                  <a:gd name="connsiteY3" fmla="*/ 2945467 h 5099665"/>
                  <a:gd name="connsiteX4" fmla="*/ 4549948 w 4550024"/>
                  <a:gd name="connsiteY4" fmla="*/ 12 h 5099665"/>
                  <a:gd name="connsiteX5" fmla="*/ 1968651 w 4550024"/>
                  <a:gd name="connsiteY5" fmla="*/ 2950831 h 5099665"/>
                  <a:gd name="connsiteX6" fmla="*/ 100772 w 4550024"/>
                  <a:gd name="connsiteY6" fmla="*/ 5073202 h 509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0024" h="5099665">
                    <a:moveTo>
                      <a:pt x="100772" y="5073202"/>
                    </a:moveTo>
                    <a:cubicBezTo>
                      <a:pt x="84681" y="5091083"/>
                      <a:pt x="51304" y="5103002"/>
                      <a:pt x="25676" y="5098832"/>
                    </a:cubicBezTo>
                    <a:cubicBezTo>
                      <a:pt x="47" y="5094659"/>
                      <a:pt x="-7700" y="5077375"/>
                      <a:pt x="8391" y="5059495"/>
                    </a:cubicBezTo>
                    <a:cubicBezTo>
                      <a:pt x="15544" y="5051150"/>
                      <a:pt x="732538" y="4250120"/>
                      <a:pt x="1899515" y="2945467"/>
                    </a:cubicBezTo>
                    <a:cubicBezTo>
                      <a:pt x="2994971" y="1721870"/>
                      <a:pt x="4540411" y="-5352"/>
                      <a:pt x="4549948" y="12"/>
                    </a:cubicBezTo>
                    <a:cubicBezTo>
                      <a:pt x="4562463" y="2396"/>
                      <a:pt x="3046824" y="1725446"/>
                      <a:pt x="1968651" y="2950831"/>
                    </a:cubicBezTo>
                    <a:cubicBezTo>
                      <a:pt x="820150" y="4255484"/>
                      <a:pt x="109116" y="5063071"/>
                      <a:pt x="100772" y="507320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308" name="任意多边形: 形状 307"/>
            <p:cNvSpPr/>
            <p:nvPr/>
          </p:nvSpPr>
          <p:spPr>
            <a:xfrm>
              <a:off x="4143056" y="-5161508"/>
              <a:ext cx="5539307" cy="6234174"/>
            </a:xfrm>
            <a:custGeom>
              <a:avLst/>
              <a:gdLst>
                <a:gd name="connsiteX0" fmla="*/ 5539252 w 5539307"/>
                <a:gd name="connsiteY0" fmla="*/ 24 h 6234174"/>
                <a:gd name="connsiteX1" fmla="*/ 2531154 w 5539307"/>
                <a:gd name="connsiteY1" fmla="*/ 3435884 h 6234174"/>
                <a:gd name="connsiteX2" fmla="*/ 96537 w 5539307"/>
                <a:gd name="connsiteY2" fmla="*/ 6197440 h 6234174"/>
                <a:gd name="connsiteX3" fmla="*/ 64103 w 5539307"/>
                <a:gd name="connsiteY3" fmla="*/ 6234174 h 6234174"/>
                <a:gd name="connsiteX4" fmla="*/ 0 w 5539307"/>
                <a:gd name="connsiteY4" fmla="*/ 6177573 h 6234174"/>
                <a:gd name="connsiteX5" fmla="*/ 48694 w 5539307"/>
                <a:gd name="connsiteY5" fmla="*/ 6123044 h 6234174"/>
                <a:gd name="connsiteX6" fmla="*/ 2455706 w 5539307"/>
                <a:gd name="connsiteY6" fmla="*/ 3428668 h 6234174"/>
                <a:gd name="connsiteX7" fmla="*/ 5539252 w 5539307"/>
                <a:gd name="connsiteY7" fmla="*/ 24 h 623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39307" h="6234174">
                  <a:moveTo>
                    <a:pt x="5539252" y="24"/>
                  </a:moveTo>
                  <a:cubicBezTo>
                    <a:pt x="5550405" y="5273"/>
                    <a:pt x="3878074" y="1905920"/>
                    <a:pt x="2531154" y="3435884"/>
                  </a:cubicBezTo>
                  <a:cubicBezTo>
                    <a:pt x="1305527" y="4826268"/>
                    <a:pt x="330047" y="5932849"/>
                    <a:pt x="96537" y="6197440"/>
                  </a:cubicBezTo>
                  <a:lnTo>
                    <a:pt x="64103" y="6234174"/>
                  </a:lnTo>
                  <a:lnTo>
                    <a:pt x="0" y="6177573"/>
                  </a:lnTo>
                  <a:lnTo>
                    <a:pt x="48694" y="6123044"/>
                  </a:lnTo>
                  <a:cubicBezTo>
                    <a:pt x="364611" y="5769267"/>
                    <a:pt x="1299499" y="4722403"/>
                    <a:pt x="2455706" y="3428668"/>
                  </a:cubicBezTo>
                  <a:cubicBezTo>
                    <a:pt x="3824933" y="1897391"/>
                    <a:pt x="5530067" y="-7849"/>
                    <a:pt x="5539252" y="24"/>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4" name="任意多边形: 形状 133"/>
            <p:cNvSpPr/>
            <p:nvPr/>
          </p:nvSpPr>
          <p:spPr>
            <a:xfrm>
              <a:off x="9490074" y="-3551503"/>
              <a:ext cx="4474507" cy="5016573"/>
            </a:xfrm>
            <a:custGeom>
              <a:avLst/>
              <a:gdLst>
                <a:gd name="connsiteX0" fmla="*/ 113842 w 4064827"/>
                <a:gd name="connsiteY0" fmla="*/ 4511778 h 4557262"/>
                <a:gd name="connsiteX1" fmla="*/ 21462 w 4064827"/>
                <a:gd name="connsiteY1" fmla="*/ 4557073 h 4557262"/>
                <a:gd name="connsiteX2" fmla="*/ 16693 w 4064827"/>
                <a:gd name="connsiteY2" fmla="*/ 4502836 h 4557262"/>
                <a:gd name="connsiteX3" fmla="*/ 2162310 w 4064827"/>
                <a:gd name="connsiteY3" fmla="*/ 2102131 h 4557262"/>
                <a:gd name="connsiteX4" fmla="*/ 4064757 w 4064827"/>
                <a:gd name="connsiteY4" fmla="*/ 22 h 4557262"/>
                <a:gd name="connsiteX5" fmla="*/ 2229062 w 4064827"/>
                <a:gd name="connsiteY5" fmla="*/ 2110475 h 4557262"/>
                <a:gd name="connsiteX6" fmla="*/ 113842 w 4064827"/>
                <a:gd name="connsiteY6" fmla="*/ 4511778 h 4557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4827" h="4557262">
                  <a:moveTo>
                    <a:pt x="113842" y="4511778"/>
                  </a:moveTo>
                  <a:cubicBezTo>
                    <a:pt x="89405" y="4539193"/>
                    <a:pt x="48281" y="4559457"/>
                    <a:pt x="21462" y="4557073"/>
                  </a:cubicBezTo>
                  <a:cubicBezTo>
                    <a:pt x="-5359" y="4554688"/>
                    <a:pt x="-7147" y="4530254"/>
                    <a:pt x="16693" y="4502836"/>
                  </a:cubicBezTo>
                  <a:cubicBezTo>
                    <a:pt x="28017" y="4490320"/>
                    <a:pt x="1166983" y="3213083"/>
                    <a:pt x="2162310" y="2102131"/>
                  </a:cubicBezTo>
                  <a:cubicBezTo>
                    <a:pt x="3180287" y="965549"/>
                    <a:pt x="4054624" y="-5342"/>
                    <a:pt x="4064757" y="22"/>
                  </a:cubicBezTo>
                  <a:cubicBezTo>
                    <a:pt x="4073697" y="6578"/>
                    <a:pt x="3227370" y="975086"/>
                    <a:pt x="2229062" y="2110475"/>
                  </a:cubicBezTo>
                  <a:cubicBezTo>
                    <a:pt x="1253402" y="3220235"/>
                    <a:pt x="126357" y="4496877"/>
                    <a:pt x="113842" y="4511778"/>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4" name="任意多边形: 形状 283"/>
            <p:cNvSpPr/>
            <p:nvPr/>
          </p:nvSpPr>
          <p:spPr>
            <a:xfrm>
              <a:off x="11212645" y="-830755"/>
              <a:ext cx="4861884" cy="5470202"/>
            </a:xfrm>
            <a:custGeom>
              <a:avLst/>
              <a:gdLst>
                <a:gd name="connsiteX0" fmla="*/ 4861791 w 4861884"/>
                <a:gd name="connsiteY0" fmla="*/ 13 h 5470202"/>
                <a:gd name="connsiteX1" fmla="*/ 2874544 w 4861884"/>
                <a:gd name="connsiteY1" fmla="*/ 2285775 h 5470202"/>
                <a:gd name="connsiteX2" fmla="*/ 68516 w 4861884"/>
                <a:gd name="connsiteY2" fmla="*/ 5465765 h 5470202"/>
                <a:gd name="connsiteX3" fmla="*/ 63838 w 4861884"/>
                <a:gd name="connsiteY3" fmla="*/ 5470202 h 5470202"/>
                <a:gd name="connsiteX4" fmla="*/ 0 w 4861884"/>
                <a:gd name="connsiteY4" fmla="*/ 5413835 h 5470202"/>
                <a:gd name="connsiteX5" fmla="*/ 2260 w 4861884"/>
                <a:gd name="connsiteY5" fmla="*/ 5411301 h 5470202"/>
                <a:gd name="connsiteX6" fmla="*/ 2809593 w 4861884"/>
                <a:gd name="connsiteY6" fmla="*/ 2266748 h 5470202"/>
                <a:gd name="connsiteX7" fmla="*/ 4861791 w 4861884"/>
                <a:gd name="connsiteY7" fmla="*/ 13 h 5470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884" h="5470202">
                  <a:moveTo>
                    <a:pt x="4861791" y="13"/>
                  </a:moveTo>
                  <a:cubicBezTo>
                    <a:pt x="4871633" y="7229"/>
                    <a:pt x="4107307" y="884402"/>
                    <a:pt x="2874544" y="2285775"/>
                  </a:cubicBezTo>
                  <a:cubicBezTo>
                    <a:pt x="1714606" y="3603827"/>
                    <a:pt x="86230" y="5446084"/>
                    <a:pt x="68516" y="5465765"/>
                  </a:cubicBezTo>
                  <a:lnTo>
                    <a:pt x="63838" y="5470202"/>
                  </a:lnTo>
                  <a:lnTo>
                    <a:pt x="0" y="5413835"/>
                  </a:lnTo>
                  <a:lnTo>
                    <a:pt x="2260" y="5411301"/>
                  </a:lnTo>
                  <a:cubicBezTo>
                    <a:pt x="200315" y="5189136"/>
                    <a:pt x="1706772" y="3498732"/>
                    <a:pt x="2809593" y="2266748"/>
                  </a:cubicBezTo>
                  <a:cubicBezTo>
                    <a:pt x="4058756" y="870622"/>
                    <a:pt x="4849326" y="-3923"/>
                    <a:pt x="4861791" y="13"/>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0" name="任意多边形: 形状 289"/>
            <p:cNvSpPr/>
            <p:nvPr/>
          </p:nvSpPr>
          <p:spPr>
            <a:xfrm>
              <a:off x="11227233" y="-2240663"/>
              <a:ext cx="4263385" cy="4795434"/>
            </a:xfrm>
            <a:custGeom>
              <a:avLst/>
              <a:gdLst>
                <a:gd name="connsiteX0" fmla="*/ 4263298 w 4263385"/>
                <a:gd name="connsiteY0" fmla="*/ 19 h 4795434"/>
                <a:gd name="connsiteX1" fmla="*/ 2485993 w 4263385"/>
                <a:gd name="connsiteY1" fmla="*/ 2048937 h 4795434"/>
                <a:gd name="connsiteX2" fmla="*/ 69674 w 4263385"/>
                <a:gd name="connsiteY2" fmla="*/ 4790671 h 4795434"/>
                <a:gd name="connsiteX3" fmla="*/ 63429 w 4263385"/>
                <a:gd name="connsiteY3" fmla="*/ 4795434 h 4795434"/>
                <a:gd name="connsiteX4" fmla="*/ 0 w 4263385"/>
                <a:gd name="connsiteY4" fmla="*/ 4739427 h 4795434"/>
                <a:gd name="connsiteX5" fmla="*/ 38316 w 4263385"/>
                <a:gd name="connsiteY5" fmla="*/ 4696408 h 4795434"/>
                <a:gd name="connsiteX6" fmla="*/ 2416450 w 4263385"/>
                <a:gd name="connsiteY6" fmla="*/ 2035161 h 4795434"/>
                <a:gd name="connsiteX7" fmla="*/ 4263298 w 4263385"/>
                <a:gd name="connsiteY7" fmla="*/ 19 h 479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3385" h="4795434">
                  <a:moveTo>
                    <a:pt x="4263298" y="19"/>
                  </a:moveTo>
                  <a:cubicBezTo>
                    <a:pt x="4272483" y="7237"/>
                    <a:pt x="3561300" y="825360"/>
                    <a:pt x="2485993" y="2048937"/>
                  </a:cubicBezTo>
                  <a:cubicBezTo>
                    <a:pt x="1467111" y="3208876"/>
                    <a:pt x="85419" y="4772958"/>
                    <a:pt x="69674" y="4790671"/>
                  </a:cubicBezTo>
                  <a:lnTo>
                    <a:pt x="63429" y="4795434"/>
                  </a:lnTo>
                  <a:lnTo>
                    <a:pt x="0" y="4739427"/>
                  </a:lnTo>
                  <a:lnTo>
                    <a:pt x="38316" y="4696408"/>
                  </a:lnTo>
                  <a:cubicBezTo>
                    <a:pt x="328218" y="4371029"/>
                    <a:pt x="1507707" y="3048385"/>
                    <a:pt x="2416450" y="2035161"/>
                  </a:cubicBezTo>
                  <a:cubicBezTo>
                    <a:pt x="3510780" y="813552"/>
                    <a:pt x="4251489" y="-4573"/>
                    <a:pt x="4263298" y="19"/>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0" name="任意多边形: 形状 299"/>
            <p:cNvSpPr/>
            <p:nvPr/>
          </p:nvSpPr>
          <p:spPr>
            <a:xfrm>
              <a:off x="10900364" y="-3494435"/>
              <a:ext cx="4076530" cy="4586687"/>
            </a:xfrm>
            <a:custGeom>
              <a:avLst/>
              <a:gdLst>
                <a:gd name="connsiteX0" fmla="*/ 4076461 w 4076530"/>
                <a:gd name="connsiteY0" fmla="*/ 36 h 4586687"/>
                <a:gd name="connsiteX1" fmla="*/ 2284066 w 4076530"/>
                <a:gd name="connsiteY1" fmla="*/ 2066013 h 4586687"/>
                <a:gd name="connsiteX2" fmla="*/ 66019 w 4076530"/>
                <a:gd name="connsiteY2" fmla="*/ 4584952 h 4586687"/>
                <a:gd name="connsiteX3" fmla="*/ 64489 w 4076530"/>
                <a:gd name="connsiteY3" fmla="*/ 4586687 h 4586687"/>
                <a:gd name="connsiteX4" fmla="*/ 0 w 4076530"/>
                <a:gd name="connsiteY4" fmla="*/ 4529745 h 4586687"/>
                <a:gd name="connsiteX5" fmla="*/ 4266 w 4076530"/>
                <a:gd name="connsiteY5" fmla="*/ 4524965 h 4586687"/>
                <a:gd name="connsiteX6" fmla="*/ 2214523 w 4076530"/>
                <a:gd name="connsiteY6" fmla="*/ 2052891 h 4586687"/>
                <a:gd name="connsiteX7" fmla="*/ 4076461 w 4076530"/>
                <a:gd name="connsiteY7" fmla="*/ 36 h 458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6530" h="4586687">
                  <a:moveTo>
                    <a:pt x="4076461" y="36"/>
                  </a:moveTo>
                  <a:cubicBezTo>
                    <a:pt x="4084991" y="8565"/>
                    <a:pt x="3308854" y="898857"/>
                    <a:pt x="2284066" y="2066013"/>
                  </a:cubicBezTo>
                  <a:cubicBezTo>
                    <a:pt x="1360234" y="3119013"/>
                    <a:pt x="216703" y="4414193"/>
                    <a:pt x="66019" y="4584952"/>
                  </a:cubicBezTo>
                  <a:lnTo>
                    <a:pt x="64489" y="4586687"/>
                  </a:lnTo>
                  <a:lnTo>
                    <a:pt x="0" y="4529745"/>
                  </a:lnTo>
                  <a:lnTo>
                    <a:pt x="4266" y="4524965"/>
                  </a:lnTo>
                  <a:cubicBezTo>
                    <a:pt x="265502" y="4232255"/>
                    <a:pt x="1332186" y="3036837"/>
                    <a:pt x="2214523" y="2052891"/>
                  </a:cubicBezTo>
                  <a:cubicBezTo>
                    <a:pt x="3260962" y="885080"/>
                    <a:pt x="4066621" y="-6524"/>
                    <a:pt x="4076461" y="36"/>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2" name="任意多边形: 形状 301"/>
            <p:cNvSpPr/>
            <p:nvPr/>
          </p:nvSpPr>
          <p:spPr>
            <a:xfrm>
              <a:off x="7224530" y="-4504096"/>
              <a:ext cx="4922648" cy="5539811"/>
            </a:xfrm>
            <a:custGeom>
              <a:avLst/>
              <a:gdLst>
                <a:gd name="connsiteX0" fmla="*/ 4922648 w 4922648"/>
                <a:gd name="connsiteY0" fmla="*/ 0 h 5539811"/>
                <a:gd name="connsiteX1" fmla="*/ 82603 w 4922648"/>
                <a:gd name="connsiteY1" fmla="*/ 5519154 h 5539811"/>
                <a:gd name="connsiteX2" fmla="*/ 64384 w 4922648"/>
                <a:gd name="connsiteY2" fmla="*/ 5539811 h 5539811"/>
                <a:gd name="connsiteX3" fmla="*/ 0 w 4922648"/>
                <a:gd name="connsiteY3" fmla="*/ 5482962 h 5539811"/>
                <a:gd name="connsiteX4" fmla="*/ 34539 w 4922648"/>
                <a:gd name="connsiteY4" fmla="*/ 5444273 h 5539811"/>
                <a:gd name="connsiteX5" fmla="*/ 4922648 w 4922648"/>
                <a:gd name="connsiteY5" fmla="*/ 0 h 5539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2648" h="5539811">
                  <a:moveTo>
                    <a:pt x="4922648" y="0"/>
                  </a:moveTo>
                  <a:cubicBezTo>
                    <a:pt x="4881439" y="79960"/>
                    <a:pt x="588755" y="4945350"/>
                    <a:pt x="82603" y="5519154"/>
                  </a:cubicBezTo>
                  <a:lnTo>
                    <a:pt x="64384" y="5539811"/>
                  </a:lnTo>
                  <a:lnTo>
                    <a:pt x="0" y="5482962"/>
                  </a:lnTo>
                  <a:lnTo>
                    <a:pt x="34539" y="5444273"/>
                  </a:lnTo>
                  <a:cubicBezTo>
                    <a:pt x="765215" y="4625750"/>
                    <a:pt x="4842977" y="57079"/>
                    <a:pt x="4922648" y="0"/>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8" name="任意多边形: 形状 277"/>
            <p:cNvSpPr/>
            <p:nvPr/>
          </p:nvSpPr>
          <p:spPr>
            <a:xfrm>
              <a:off x="3745077" y="-4671295"/>
              <a:ext cx="5251127" cy="5910490"/>
            </a:xfrm>
            <a:custGeom>
              <a:avLst/>
              <a:gdLst>
                <a:gd name="connsiteX0" fmla="*/ 5251056 w 5251127"/>
                <a:gd name="connsiteY0" fmla="*/ 18 h 5910490"/>
                <a:gd name="connsiteX1" fmla="*/ 2362363 w 5251127"/>
                <a:gd name="connsiteY1" fmla="*/ 3301382 h 5910490"/>
                <a:gd name="connsiteX2" fmla="*/ 76411 w 5251127"/>
                <a:gd name="connsiteY2" fmla="*/ 5897050 h 5910490"/>
                <a:gd name="connsiteX3" fmla="*/ 64554 w 5251127"/>
                <a:gd name="connsiteY3" fmla="*/ 5910490 h 5910490"/>
                <a:gd name="connsiteX4" fmla="*/ 0 w 5251127"/>
                <a:gd name="connsiteY4" fmla="*/ 5853491 h 5910490"/>
                <a:gd name="connsiteX5" fmla="*/ 24978 w 5251127"/>
                <a:gd name="connsiteY5" fmla="*/ 5825526 h 5910490"/>
                <a:gd name="connsiteX6" fmla="*/ 2285603 w 5251127"/>
                <a:gd name="connsiteY6" fmla="*/ 3296132 h 5910490"/>
                <a:gd name="connsiteX7" fmla="*/ 5251056 w 5251127"/>
                <a:gd name="connsiteY7" fmla="*/ 18 h 59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1127" h="5910490">
                  <a:moveTo>
                    <a:pt x="5251056" y="18"/>
                  </a:moveTo>
                  <a:cubicBezTo>
                    <a:pt x="5263521" y="3954"/>
                    <a:pt x="3641051" y="1848833"/>
                    <a:pt x="2362363" y="3301382"/>
                  </a:cubicBezTo>
                  <a:cubicBezTo>
                    <a:pt x="1195290" y="4627470"/>
                    <a:pt x="291926" y="5652678"/>
                    <a:pt x="76411" y="5897050"/>
                  </a:cubicBezTo>
                  <a:lnTo>
                    <a:pt x="64554" y="5910490"/>
                  </a:lnTo>
                  <a:lnTo>
                    <a:pt x="0" y="5853491"/>
                  </a:lnTo>
                  <a:lnTo>
                    <a:pt x="24978" y="5825526"/>
                  </a:lnTo>
                  <a:cubicBezTo>
                    <a:pt x="316679" y="5498970"/>
                    <a:pt x="1183768" y="4528567"/>
                    <a:pt x="2285603" y="3296132"/>
                  </a:cubicBezTo>
                  <a:cubicBezTo>
                    <a:pt x="3585285" y="1843585"/>
                    <a:pt x="5240560" y="-6544"/>
                    <a:pt x="5251056" y="18"/>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2" name="任意多边形: 形状 281"/>
            <p:cNvSpPr/>
            <p:nvPr/>
          </p:nvSpPr>
          <p:spPr>
            <a:xfrm>
              <a:off x="6975084" y="-1341169"/>
              <a:ext cx="4931424" cy="5550127"/>
            </a:xfrm>
            <a:custGeom>
              <a:avLst/>
              <a:gdLst>
                <a:gd name="connsiteX0" fmla="*/ 4931316 w 4931424"/>
                <a:gd name="connsiteY0" fmla="*/ 2 h 5550127"/>
                <a:gd name="connsiteX1" fmla="*/ 2646866 w 4931424"/>
                <a:gd name="connsiteY1" fmla="*/ 2620362 h 5550127"/>
                <a:gd name="connsiteX2" fmla="*/ 76974 w 4931424"/>
                <a:gd name="connsiteY2" fmla="*/ 5536215 h 5550127"/>
                <a:gd name="connsiteX3" fmla="*/ 64683 w 4931424"/>
                <a:gd name="connsiteY3" fmla="*/ 5550127 h 5550127"/>
                <a:gd name="connsiteX4" fmla="*/ 0 w 4931424"/>
                <a:gd name="connsiteY4" fmla="*/ 5493013 h 5550127"/>
                <a:gd name="connsiteX5" fmla="*/ 29378 w 4931424"/>
                <a:gd name="connsiteY5" fmla="*/ 5460041 h 5550127"/>
                <a:gd name="connsiteX6" fmla="*/ 2571418 w 4931424"/>
                <a:gd name="connsiteY6" fmla="*/ 2613801 h 5550127"/>
                <a:gd name="connsiteX7" fmla="*/ 4931316 w 4931424"/>
                <a:gd name="connsiteY7" fmla="*/ 2 h 55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1424" h="5550127">
                  <a:moveTo>
                    <a:pt x="4931316" y="2"/>
                  </a:moveTo>
                  <a:cubicBezTo>
                    <a:pt x="4943780" y="3282"/>
                    <a:pt x="3877005" y="1222269"/>
                    <a:pt x="2646866" y="2620362"/>
                  </a:cubicBezTo>
                  <a:cubicBezTo>
                    <a:pt x="1517598" y="3905241"/>
                    <a:pt x="244176" y="5346964"/>
                    <a:pt x="76974" y="5536215"/>
                  </a:cubicBezTo>
                  <a:lnTo>
                    <a:pt x="64683" y="5550127"/>
                  </a:lnTo>
                  <a:lnTo>
                    <a:pt x="0" y="5493013"/>
                  </a:lnTo>
                  <a:lnTo>
                    <a:pt x="29378" y="5460041"/>
                  </a:lnTo>
                  <a:cubicBezTo>
                    <a:pt x="317783" y="5136456"/>
                    <a:pt x="1501360" y="3809577"/>
                    <a:pt x="2571418" y="2613801"/>
                  </a:cubicBezTo>
                  <a:cubicBezTo>
                    <a:pt x="3817959" y="1220300"/>
                    <a:pt x="4917536" y="-1966"/>
                    <a:pt x="4931316" y="2"/>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6" name="任意多边形: 形状 285"/>
            <p:cNvSpPr/>
            <p:nvPr/>
          </p:nvSpPr>
          <p:spPr>
            <a:xfrm>
              <a:off x="11338645" y="-960161"/>
              <a:ext cx="4474080" cy="5034432"/>
            </a:xfrm>
            <a:custGeom>
              <a:avLst/>
              <a:gdLst>
                <a:gd name="connsiteX0" fmla="*/ 4473989 w 4474080"/>
                <a:gd name="connsiteY0" fmla="*/ 20 h 5034432"/>
                <a:gd name="connsiteX1" fmla="*/ 2661914 w 4474080"/>
                <a:gd name="connsiteY1" fmla="*/ 2088303 h 5034432"/>
                <a:gd name="connsiteX2" fmla="*/ 65208 w 4474080"/>
                <a:gd name="connsiteY2" fmla="*/ 5033936 h 5034432"/>
                <a:gd name="connsiteX3" fmla="*/ 64768 w 4474080"/>
                <a:gd name="connsiteY3" fmla="*/ 5034432 h 5034432"/>
                <a:gd name="connsiteX4" fmla="*/ 0 w 4474080"/>
                <a:gd name="connsiteY4" fmla="*/ 4977243 h 5034432"/>
                <a:gd name="connsiteX5" fmla="*/ 10780 w 4474080"/>
                <a:gd name="connsiteY5" fmla="*/ 4965145 h 5034432"/>
                <a:gd name="connsiteX6" fmla="*/ 2596306 w 4474080"/>
                <a:gd name="connsiteY6" fmla="*/ 2069933 h 5034432"/>
                <a:gd name="connsiteX7" fmla="*/ 4473989 w 4474080"/>
                <a:gd name="connsiteY7" fmla="*/ 20 h 503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74080" h="5034432">
                  <a:moveTo>
                    <a:pt x="4473989" y="20"/>
                  </a:moveTo>
                  <a:cubicBezTo>
                    <a:pt x="4483173" y="7237"/>
                    <a:pt x="3799545" y="794525"/>
                    <a:pt x="2661914" y="2088303"/>
                  </a:cubicBezTo>
                  <a:cubicBezTo>
                    <a:pt x="1629109" y="3263476"/>
                    <a:pt x="170850" y="4914592"/>
                    <a:pt x="65208" y="5033936"/>
                  </a:cubicBezTo>
                  <a:lnTo>
                    <a:pt x="64768" y="5034432"/>
                  </a:lnTo>
                  <a:lnTo>
                    <a:pt x="0" y="4977243"/>
                  </a:lnTo>
                  <a:lnTo>
                    <a:pt x="10780" y="4965145"/>
                  </a:lnTo>
                  <a:cubicBezTo>
                    <a:pt x="266532" y="4678131"/>
                    <a:pt x="1614080" y="3166314"/>
                    <a:pt x="2596306" y="2069933"/>
                  </a:cubicBezTo>
                  <a:cubicBezTo>
                    <a:pt x="3750995" y="780091"/>
                    <a:pt x="4461523" y="-4573"/>
                    <a:pt x="4473989" y="20"/>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8" name="任意多边形: 形状 297"/>
            <p:cNvSpPr/>
            <p:nvPr/>
          </p:nvSpPr>
          <p:spPr>
            <a:xfrm>
              <a:off x="10078006" y="-2978090"/>
              <a:ext cx="4327464" cy="4869389"/>
            </a:xfrm>
            <a:custGeom>
              <a:avLst/>
              <a:gdLst>
                <a:gd name="connsiteX0" fmla="*/ 4327380 w 4327464"/>
                <a:gd name="connsiteY0" fmla="*/ 21 h 4869389"/>
                <a:gd name="connsiteX1" fmla="*/ 2401146 w 4327464"/>
                <a:gd name="connsiteY1" fmla="*/ 2216896 h 4869389"/>
                <a:gd name="connsiteX2" fmla="*/ 105131 w 4327464"/>
                <a:gd name="connsiteY2" fmla="*/ 4823005 h 4869389"/>
                <a:gd name="connsiteX3" fmla="*/ 64113 w 4327464"/>
                <a:gd name="connsiteY3" fmla="*/ 4869389 h 4869389"/>
                <a:gd name="connsiteX4" fmla="*/ 0 w 4327464"/>
                <a:gd name="connsiteY4" fmla="*/ 4812779 h 4869389"/>
                <a:gd name="connsiteX5" fmla="*/ 1371 w 4327464"/>
                <a:gd name="connsiteY5" fmla="*/ 4811243 h 4869389"/>
                <a:gd name="connsiteX6" fmla="*/ 2328977 w 4327464"/>
                <a:gd name="connsiteY6" fmla="*/ 2206398 h 4869389"/>
                <a:gd name="connsiteX7" fmla="*/ 4327380 w 4327464"/>
                <a:gd name="connsiteY7" fmla="*/ 21 h 486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7464" h="4869389">
                  <a:moveTo>
                    <a:pt x="4327380" y="21"/>
                  </a:moveTo>
                  <a:cubicBezTo>
                    <a:pt x="4337220" y="7238"/>
                    <a:pt x="3490229" y="978228"/>
                    <a:pt x="2401146" y="2216896"/>
                  </a:cubicBezTo>
                  <a:cubicBezTo>
                    <a:pt x="1481495" y="3263416"/>
                    <a:pt x="376994" y="4515378"/>
                    <a:pt x="105131" y="4823005"/>
                  </a:cubicBezTo>
                  <a:lnTo>
                    <a:pt x="64113" y="4869389"/>
                  </a:lnTo>
                  <a:lnTo>
                    <a:pt x="0" y="4812779"/>
                  </a:lnTo>
                  <a:lnTo>
                    <a:pt x="1371" y="4811243"/>
                  </a:lnTo>
                  <a:cubicBezTo>
                    <a:pt x="274474" y="4505168"/>
                    <a:pt x="1390383" y="3254066"/>
                    <a:pt x="2328977" y="2206398"/>
                  </a:cubicBezTo>
                  <a:cubicBezTo>
                    <a:pt x="3438398" y="967730"/>
                    <a:pt x="4316226" y="-5227"/>
                    <a:pt x="4327380" y="21"/>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0" name="任意多边形: 形状 279"/>
            <p:cNvSpPr/>
            <p:nvPr/>
          </p:nvSpPr>
          <p:spPr>
            <a:xfrm>
              <a:off x="6105349" y="-3477565"/>
              <a:ext cx="4741366" cy="5335545"/>
            </a:xfrm>
            <a:custGeom>
              <a:avLst/>
              <a:gdLst>
                <a:gd name="connsiteX0" fmla="*/ 4741256 w 4741366"/>
                <a:gd name="connsiteY0" fmla="*/ 8 h 5335545"/>
                <a:gd name="connsiteX1" fmla="*/ 2313782 w 4741366"/>
                <a:gd name="connsiteY1" fmla="*/ 2781761 h 5335545"/>
                <a:gd name="connsiteX2" fmla="*/ 89353 w 4741366"/>
                <a:gd name="connsiteY2" fmla="*/ 5307377 h 5335545"/>
                <a:gd name="connsiteX3" fmla="*/ 64539 w 4741366"/>
                <a:gd name="connsiteY3" fmla="*/ 5335545 h 5335545"/>
                <a:gd name="connsiteX4" fmla="*/ 0 w 4741366"/>
                <a:gd name="connsiteY4" fmla="*/ 5278558 h 5335545"/>
                <a:gd name="connsiteX5" fmla="*/ 47344 w 4741366"/>
                <a:gd name="connsiteY5" fmla="*/ 5225530 h 5335545"/>
                <a:gd name="connsiteX6" fmla="*/ 2235053 w 4741366"/>
                <a:gd name="connsiteY6" fmla="*/ 2778481 h 5335545"/>
                <a:gd name="connsiteX7" fmla="*/ 4741256 w 4741366"/>
                <a:gd name="connsiteY7" fmla="*/ 8 h 5335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1366" h="5335545">
                  <a:moveTo>
                    <a:pt x="4741256" y="8"/>
                  </a:moveTo>
                  <a:cubicBezTo>
                    <a:pt x="4755034" y="2632"/>
                    <a:pt x="3481593" y="1454522"/>
                    <a:pt x="2313782" y="2781761"/>
                  </a:cubicBezTo>
                  <a:cubicBezTo>
                    <a:pt x="1276448" y="3960890"/>
                    <a:pt x="320486" y="5045082"/>
                    <a:pt x="89353" y="5307377"/>
                  </a:cubicBezTo>
                  <a:lnTo>
                    <a:pt x="64539" y="5335545"/>
                  </a:lnTo>
                  <a:lnTo>
                    <a:pt x="0" y="5278558"/>
                  </a:lnTo>
                  <a:lnTo>
                    <a:pt x="47344" y="5225530"/>
                  </a:lnTo>
                  <a:cubicBezTo>
                    <a:pt x="356084" y="4879737"/>
                    <a:pt x="1255289" y="3872853"/>
                    <a:pt x="2235053" y="2778481"/>
                  </a:cubicBezTo>
                  <a:cubicBezTo>
                    <a:pt x="3421234" y="1453211"/>
                    <a:pt x="4728790" y="-3929"/>
                    <a:pt x="4741256" y="8"/>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4" name="任意多边形: 形状 303"/>
            <p:cNvSpPr/>
            <p:nvPr/>
          </p:nvSpPr>
          <p:spPr>
            <a:xfrm>
              <a:off x="5473185" y="-3456361"/>
              <a:ext cx="4924987" cy="5543266"/>
            </a:xfrm>
            <a:custGeom>
              <a:avLst/>
              <a:gdLst>
                <a:gd name="connsiteX0" fmla="*/ 4924901 w 4924987"/>
                <a:gd name="connsiteY0" fmla="*/ 13 h 5543266"/>
                <a:gd name="connsiteX1" fmla="*/ 2393112 w 4924987"/>
                <a:gd name="connsiteY1" fmla="*/ 2899204 h 5543266"/>
                <a:gd name="connsiteX2" fmla="*/ 65254 w 4924987"/>
                <a:gd name="connsiteY2" fmla="*/ 5542681 h 5543266"/>
                <a:gd name="connsiteX3" fmla="*/ 64735 w 4924987"/>
                <a:gd name="connsiteY3" fmla="*/ 5543266 h 5543266"/>
                <a:gd name="connsiteX4" fmla="*/ 0 w 4924987"/>
                <a:gd name="connsiteY4" fmla="*/ 5486107 h 5543266"/>
                <a:gd name="connsiteX5" fmla="*/ 57942 w 4924987"/>
                <a:gd name="connsiteY5" fmla="*/ 5421200 h 5543266"/>
                <a:gd name="connsiteX6" fmla="*/ 2315039 w 4924987"/>
                <a:gd name="connsiteY6" fmla="*/ 2895267 h 5543266"/>
                <a:gd name="connsiteX7" fmla="*/ 4924901 w 4924987"/>
                <a:gd name="connsiteY7" fmla="*/ 13 h 554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4987" h="5543266">
                  <a:moveTo>
                    <a:pt x="4924901" y="13"/>
                  </a:moveTo>
                  <a:cubicBezTo>
                    <a:pt x="4937367" y="3950"/>
                    <a:pt x="3601601" y="1526042"/>
                    <a:pt x="2393112" y="2899204"/>
                  </a:cubicBezTo>
                  <a:cubicBezTo>
                    <a:pt x="1241703" y="4209302"/>
                    <a:pt x="201583" y="5388505"/>
                    <a:pt x="65254" y="5542681"/>
                  </a:cubicBezTo>
                  <a:lnTo>
                    <a:pt x="64735" y="5543266"/>
                  </a:lnTo>
                  <a:lnTo>
                    <a:pt x="0" y="5486107"/>
                  </a:lnTo>
                  <a:lnTo>
                    <a:pt x="57942" y="5421200"/>
                  </a:lnTo>
                  <a:cubicBezTo>
                    <a:pt x="374634" y="5066455"/>
                    <a:pt x="1298495" y="4031751"/>
                    <a:pt x="2315039" y="2895267"/>
                  </a:cubicBezTo>
                  <a:cubicBezTo>
                    <a:pt x="3543865" y="1522105"/>
                    <a:pt x="4913749" y="-5235"/>
                    <a:pt x="4924901" y="13"/>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6" name="任意多边形: 形状 305"/>
            <p:cNvSpPr/>
            <p:nvPr/>
          </p:nvSpPr>
          <p:spPr>
            <a:xfrm>
              <a:off x="4718157" y="-4213472"/>
              <a:ext cx="5197782" cy="5847560"/>
            </a:xfrm>
            <a:custGeom>
              <a:avLst/>
              <a:gdLst>
                <a:gd name="connsiteX0" fmla="*/ 5197713 w 5197782"/>
                <a:gd name="connsiteY0" fmla="*/ 16 h 5847560"/>
                <a:gd name="connsiteX1" fmla="*/ 2457293 w 5197782"/>
                <a:gd name="connsiteY1" fmla="*/ 3134737 h 5847560"/>
                <a:gd name="connsiteX2" fmla="*/ 77713 w 5197782"/>
                <a:gd name="connsiteY2" fmla="*/ 5835792 h 5847560"/>
                <a:gd name="connsiteX3" fmla="*/ 61343 w 5197782"/>
                <a:gd name="connsiteY3" fmla="*/ 5847560 h 5847560"/>
                <a:gd name="connsiteX4" fmla="*/ 0 w 5197782"/>
                <a:gd name="connsiteY4" fmla="*/ 5793395 h 5847560"/>
                <a:gd name="connsiteX5" fmla="*/ 20597 w 5197782"/>
                <a:gd name="connsiteY5" fmla="*/ 5770276 h 5847560"/>
                <a:gd name="connsiteX6" fmla="*/ 2379877 w 5197782"/>
                <a:gd name="connsiteY6" fmla="*/ 3130143 h 5847560"/>
                <a:gd name="connsiteX7" fmla="*/ 5197713 w 5197782"/>
                <a:gd name="connsiteY7" fmla="*/ 16 h 584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7782" h="5847560">
                  <a:moveTo>
                    <a:pt x="5197713" y="16"/>
                  </a:moveTo>
                  <a:cubicBezTo>
                    <a:pt x="5209523" y="4607"/>
                    <a:pt x="3718267" y="1701870"/>
                    <a:pt x="2457293" y="3134737"/>
                  </a:cubicBezTo>
                  <a:cubicBezTo>
                    <a:pt x="1158923" y="4610246"/>
                    <a:pt x="90178" y="5821357"/>
                    <a:pt x="77713" y="5835792"/>
                  </a:cubicBezTo>
                  <a:lnTo>
                    <a:pt x="61343" y="5847560"/>
                  </a:lnTo>
                  <a:lnTo>
                    <a:pt x="0" y="5793395"/>
                  </a:lnTo>
                  <a:lnTo>
                    <a:pt x="20597" y="5770276"/>
                  </a:lnTo>
                  <a:cubicBezTo>
                    <a:pt x="252394" y="5510288"/>
                    <a:pt x="1223711" y="4422936"/>
                    <a:pt x="2379877" y="3130143"/>
                  </a:cubicBezTo>
                  <a:cubicBezTo>
                    <a:pt x="3662500" y="1695966"/>
                    <a:pt x="5187871" y="-5891"/>
                    <a:pt x="5197713" y="16"/>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6" name="任意多边形: 形状 295"/>
            <p:cNvSpPr/>
            <p:nvPr/>
          </p:nvSpPr>
          <p:spPr>
            <a:xfrm>
              <a:off x="8270880" y="-1948042"/>
              <a:ext cx="4768007" cy="5364905"/>
            </a:xfrm>
            <a:custGeom>
              <a:avLst/>
              <a:gdLst>
                <a:gd name="connsiteX0" fmla="*/ 4767902 w 4768007"/>
                <a:gd name="connsiteY0" fmla="*/ 7 h 5364905"/>
                <a:gd name="connsiteX1" fmla="*/ 2600891 w 4768007"/>
                <a:gd name="connsiteY1" fmla="*/ 2487839 h 5364905"/>
                <a:gd name="connsiteX2" fmla="*/ 71803 w 4768007"/>
                <a:gd name="connsiteY2" fmla="*/ 5356438 h 5364905"/>
                <a:gd name="connsiteX3" fmla="*/ 64291 w 4768007"/>
                <a:gd name="connsiteY3" fmla="*/ 5364905 h 5364905"/>
                <a:gd name="connsiteX4" fmla="*/ 0 w 4768007"/>
                <a:gd name="connsiteY4" fmla="*/ 5308137 h 5364905"/>
                <a:gd name="connsiteX5" fmla="*/ 20288 w 4768007"/>
                <a:gd name="connsiteY5" fmla="*/ 5285368 h 5364905"/>
                <a:gd name="connsiteX6" fmla="*/ 2526099 w 4768007"/>
                <a:gd name="connsiteY6" fmla="*/ 2480623 h 5364905"/>
                <a:gd name="connsiteX7" fmla="*/ 4767902 w 4768007"/>
                <a:gd name="connsiteY7" fmla="*/ 7 h 536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8007" h="5364905">
                  <a:moveTo>
                    <a:pt x="4767902" y="7"/>
                  </a:moveTo>
                  <a:cubicBezTo>
                    <a:pt x="4779712" y="4599"/>
                    <a:pt x="3794946" y="1131078"/>
                    <a:pt x="2600891" y="2487839"/>
                  </a:cubicBezTo>
                  <a:cubicBezTo>
                    <a:pt x="1512219" y="3725973"/>
                    <a:pt x="239602" y="5167081"/>
                    <a:pt x="71803" y="5356438"/>
                  </a:cubicBezTo>
                  <a:lnTo>
                    <a:pt x="64291" y="5364905"/>
                  </a:lnTo>
                  <a:lnTo>
                    <a:pt x="0" y="5308137"/>
                  </a:lnTo>
                  <a:lnTo>
                    <a:pt x="20288" y="5285368"/>
                  </a:lnTo>
                  <a:cubicBezTo>
                    <a:pt x="309132" y="4961299"/>
                    <a:pt x="1492208" y="3635066"/>
                    <a:pt x="2526099" y="2480623"/>
                  </a:cubicBezTo>
                  <a:cubicBezTo>
                    <a:pt x="3738523" y="1126485"/>
                    <a:pt x="4754782" y="-3274"/>
                    <a:pt x="4767902" y="7"/>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0" name="任意多边形: 形状 309"/>
            <p:cNvSpPr/>
            <p:nvPr/>
          </p:nvSpPr>
          <p:spPr>
            <a:xfrm>
              <a:off x="4012553" y="-5546476"/>
              <a:ext cx="5563021" cy="6260502"/>
            </a:xfrm>
            <a:custGeom>
              <a:avLst/>
              <a:gdLst>
                <a:gd name="connsiteX0" fmla="*/ 5562966 w 5563021"/>
                <a:gd name="connsiteY0" fmla="*/ 24 h 6260502"/>
                <a:gd name="connsiteX1" fmla="*/ 2554868 w 5563021"/>
                <a:gd name="connsiteY1" fmla="*/ 3435884 h 6260502"/>
                <a:gd name="connsiteX2" fmla="*/ 67036 w 5563021"/>
                <a:gd name="connsiteY2" fmla="*/ 6257658 h 6260502"/>
                <a:gd name="connsiteX3" fmla="*/ 63842 w 5563021"/>
                <a:gd name="connsiteY3" fmla="*/ 6260502 h 6260502"/>
                <a:gd name="connsiteX4" fmla="*/ 0 w 5563021"/>
                <a:gd name="connsiteY4" fmla="*/ 6204130 h 6260502"/>
                <a:gd name="connsiteX5" fmla="*/ 10672 w 5563021"/>
                <a:gd name="connsiteY5" fmla="*/ 6192178 h 6260502"/>
                <a:gd name="connsiteX6" fmla="*/ 2479420 w 5563021"/>
                <a:gd name="connsiteY6" fmla="*/ 3428668 h 6260502"/>
                <a:gd name="connsiteX7" fmla="*/ 5562966 w 5563021"/>
                <a:gd name="connsiteY7" fmla="*/ 24 h 62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3021" h="6260502">
                  <a:moveTo>
                    <a:pt x="5562966" y="24"/>
                  </a:moveTo>
                  <a:cubicBezTo>
                    <a:pt x="5574119" y="5273"/>
                    <a:pt x="3901788" y="1905920"/>
                    <a:pt x="2554868" y="3435884"/>
                  </a:cubicBezTo>
                  <a:cubicBezTo>
                    <a:pt x="1154151" y="5024894"/>
                    <a:pt x="80157" y="6243223"/>
                    <a:pt x="67036" y="6257658"/>
                  </a:cubicBezTo>
                  <a:lnTo>
                    <a:pt x="63842" y="6260502"/>
                  </a:lnTo>
                  <a:lnTo>
                    <a:pt x="0" y="6204130"/>
                  </a:lnTo>
                  <a:lnTo>
                    <a:pt x="10672" y="6192178"/>
                  </a:lnTo>
                  <a:cubicBezTo>
                    <a:pt x="245806" y="5928862"/>
                    <a:pt x="1234273" y="4821921"/>
                    <a:pt x="2479420" y="3428668"/>
                  </a:cubicBezTo>
                  <a:cubicBezTo>
                    <a:pt x="3848647" y="1897391"/>
                    <a:pt x="5553781" y="-7849"/>
                    <a:pt x="5562966" y="24"/>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185" name="组合 184"/>
            <p:cNvGrpSpPr/>
            <p:nvPr/>
          </p:nvGrpSpPr>
          <p:grpSpPr>
            <a:xfrm>
              <a:off x="7940975" y="-3004008"/>
              <a:ext cx="5375720" cy="6738404"/>
              <a:chOff x="23737013" y="2091387"/>
              <a:chExt cx="7165521" cy="8981899"/>
            </a:xfrm>
            <a:gradFill flip="none" rotWithShape="1">
              <a:gsLst>
                <a:gs pos="0">
                  <a:schemeClr val="accent1"/>
                </a:gs>
                <a:gs pos="100000">
                  <a:schemeClr val="accent3"/>
                </a:gs>
              </a:gsLst>
              <a:lin ang="18900000" scaled="1"/>
              <a:tileRect/>
            </a:gradFill>
          </p:grpSpPr>
          <p:sp>
            <p:nvSpPr>
              <p:cNvPr id="136" name="任意多边形: 形状 135"/>
              <p:cNvSpPr/>
              <p:nvPr/>
            </p:nvSpPr>
            <p:spPr>
              <a:xfrm>
                <a:off x="24042671" y="2091387"/>
                <a:ext cx="3494251" cy="3929776"/>
              </a:xfrm>
              <a:custGeom>
                <a:avLst/>
                <a:gdLst>
                  <a:gd name="connsiteX0" fmla="*/ 96955 w 3494251"/>
                  <a:gd name="connsiteY0" fmla="*/ 3888980 h 3929776"/>
                  <a:gd name="connsiteX1" fmla="*/ 11130 w 3494251"/>
                  <a:gd name="connsiteY1" fmla="*/ 3926528 h 3929776"/>
                  <a:gd name="connsiteX2" fmla="*/ 26627 w 3494251"/>
                  <a:gd name="connsiteY2" fmla="*/ 3849643 h 3929776"/>
                  <a:gd name="connsiteX3" fmla="*/ 2190720 w 3494251"/>
                  <a:gd name="connsiteY3" fmla="*/ 1427482 h 3929776"/>
                  <a:gd name="connsiteX4" fmla="*/ 3494182 w 3494251"/>
                  <a:gd name="connsiteY4" fmla="*/ 50 h 3929776"/>
                  <a:gd name="connsiteX5" fmla="*/ 2237805 w 3494251"/>
                  <a:gd name="connsiteY5" fmla="*/ 1457878 h 3929776"/>
                  <a:gd name="connsiteX6" fmla="*/ 96955 w 3494251"/>
                  <a:gd name="connsiteY6" fmla="*/ 3888980 h 39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251" h="3929776">
                    <a:moveTo>
                      <a:pt x="96955" y="3888980"/>
                    </a:moveTo>
                    <a:cubicBezTo>
                      <a:pt x="68943" y="3920568"/>
                      <a:pt x="30203" y="3937256"/>
                      <a:pt x="11130" y="3926528"/>
                    </a:cubicBezTo>
                    <a:cubicBezTo>
                      <a:pt x="-8537" y="3915801"/>
                      <a:pt x="-1385" y="3881231"/>
                      <a:pt x="26627" y="3849643"/>
                    </a:cubicBezTo>
                    <a:cubicBezTo>
                      <a:pt x="40336" y="3834148"/>
                      <a:pt x="1370619" y="2341752"/>
                      <a:pt x="2190720" y="1427482"/>
                    </a:cubicBezTo>
                    <a:cubicBezTo>
                      <a:pt x="3092475" y="422022"/>
                      <a:pt x="3484647" y="-5314"/>
                      <a:pt x="3494182" y="50"/>
                    </a:cubicBezTo>
                    <a:cubicBezTo>
                      <a:pt x="3500142" y="9586"/>
                      <a:pt x="3125851" y="446458"/>
                      <a:pt x="2237805" y="1457878"/>
                    </a:cubicBezTo>
                    <a:cubicBezTo>
                      <a:pt x="1430814" y="2378704"/>
                      <a:pt x="111261" y="3872888"/>
                      <a:pt x="96955" y="3888980"/>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7" name="任意多边形: 形状 136"/>
              <p:cNvSpPr/>
              <p:nvPr/>
            </p:nvSpPr>
            <p:spPr>
              <a:xfrm>
                <a:off x="26647953" y="4382309"/>
                <a:ext cx="2839670" cy="3206397"/>
              </a:xfrm>
              <a:custGeom>
                <a:avLst/>
                <a:gdLst>
                  <a:gd name="connsiteX0" fmla="*/ 68799 w 2839670"/>
                  <a:gd name="connsiteY0" fmla="*/ 3182239 h 3206397"/>
                  <a:gd name="connsiteX1" fmla="*/ 5026 w 2839670"/>
                  <a:gd name="connsiteY1" fmla="*/ 3194754 h 3206397"/>
                  <a:gd name="connsiteX2" fmla="*/ 26481 w 2839670"/>
                  <a:gd name="connsiteY2" fmla="*/ 3111314 h 3206397"/>
                  <a:gd name="connsiteX3" fmla="*/ 1819861 w 2839670"/>
                  <a:gd name="connsiteY3" fmla="*/ 1107547 h 3206397"/>
                  <a:gd name="connsiteX4" fmla="*/ 2839624 w 2839670"/>
                  <a:gd name="connsiteY4" fmla="*/ 170 h 3206397"/>
                  <a:gd name="connsiteX5" fmla="*/ 1844295 w 2839670"/>
                  <a:gd name="connsiteY5" fmla="*/ 1163572 h 3206397"/>
                  <a:gd name="connsiteX6" fmla="*/ 68799 w 2839670"/>
                  <a:gd name="connsiteY6" fmla="*/ 3182239 h 3206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9670" h="3206397">
                    <a:moveTo>
                      <a:pt x="68799" y="3182239"/>
                    </a:moveTo>
                    <a:cubicBezTo>
                      <a:pt x="45554" y="3208463"/>
                      <a:pt x="16946" y="3214422"/>
                      <a:pt x="5026" y="3194754"/>
                    </a:cubicBezTo>
                    <a:cubicBezTo>
                      <a:pt x="-6895" y="3175087"/>
                      <a:pt x="3238" y="3138133"/>
                      <a:pt x="26481" y="3111314"/>
                    </a:cubicBezTo>
                    <a:cubicBezTo>
                      <a:pt x="38402" y="3097605"/>
                      <a:pt x="1157698" y="1843016"/>
                      <a:pt x="1819861" y="1107547"/>
                    </a:cubicBezTo>
                    <a:cubicBezTo>
                      <a:pt x="2554734" y="290423"/>
                      <a:pt x="2832472" y="-8174"/>
                      <a:pt x="2839624" y="170"/>
                    </a:cubicBezTo>
                    <a:cubicBezTo>
                      <a:pt x="2843796" y="12090"/>
                      <a:pt x="2571422" y="333336"/>
                      <a:pt x="1844295" y="1163572"/>
                    </a:cubicBezTo>
                    <a:cubicBezTo>
                      <a:pt x="1189883" y="1912153"/>
                      <a:pt x="80123" y="3169127"/>
                      <a:pt x="68799" y="3182239"/>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8" name="任意多边形: 形状 137"/>
              <p:cNvSpPr/>
              <p:nvPr/>
            </p:nvSpPr>
            <p:spPr>
              <a:xfrm>
                <a:off x="26039564" y="3705276"/>
                <a:ext cx="3023121" cy="3408119"/>
              </a:xfrm>
              <a:custGeom>
                <a:avLst/>
                <a:gdLst>
                  <a:gd name="connsiteX0" fmla="*/ 77607 w 3023121"/>
                  <a:gd name="connsiteY0" fmla="*/ 3378892 h 3408119"/>
                  <a:gd name="connsiteX1" fmla="*/ 6683 w 3023121"/>
                  <a:gd name="connsiteY1" fmla="*/ 3399750 h 3408119"/>
                  <a:gd name="connsiteX2" fmla="*/ 26947 w 3023121"/>
                  <a:gd name="connsiteY2" fmla="*/ 3317503 h 3408119"/>
                  <a:gd name="connsiteX3" fmla="*/ 1944889 w 3023121"/>
                  <a:gd name="connsiteY3" fmla="*/ 1173675 h 3408119"/>
                  <a:gd name="connsiteX4" fmla="*/ 3023061 w 3023121"/>
                  <a:gd name="connsiteY4" fmla="*/ 142 h 3408119"/>
                  <a:gd name="connsiteX5" fmla="*/ 1975881 w 3023121"/>
                  <a:gd name="connsiteY5" fmla="*/ 1221951 h 3408119"/>
                  <a:gd name="connsiteX6" fmla="*/ 77607 w 3023121"/>
                  <a:gd name="connsiteY6" fmla="*/ 3378892 h 340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3121" h="3408119">
                    <a:moveTo>
                      <a:pt x="77607" y="3378892"/>
                    </a:moveTo>
                    <a:cubicBezTo>
                      <a:pt x="52574" y="3407499"/>
                      <a:pt x="20390" y="3416440"/>
                      <a:pt x="6683" y="3399750"/>
                    </a:cubicBezTo>
                    <a:cubicBezTo>
                      <a:pt x="-7623" y="3383062"/>
                      <a:pt x="1914" y="3346110"/>
                      <a:pt x="26947" y="3317503"/>
                    </a:cubicBezTo>
                    <a:cubicBezTo>
                      <a:pt x="40059" y="3303198"/>
                      <a:pt x="1240411" y="1956824"/>
                      <a:pt x="1944889" y="1173675"/>
                    </a:cubicBezTo>
                    <a:cubicBezTo>
                      <a:pt x="2728040" y="301720"/>
                      <a:pt x="3015313" y="-7607"/>
                      <a:pt x="3023061" y="142"/>
                    </a:cubicBezTo>
                    <a:cubicBezTo>
                      <a:pt x="3027831" y="11466"/>
                      <a:pt x="2749496" y="339863"/>
                      <a:pt x="1975881" y="1221951"/>
                    </a:cubicBezTo>
                    <a:cubicBezTo>
                      <a:pt x="1280941" y="2016424"/>
                      <a:pt x="90123" y="3364586"/>
                      <a:pt x="77607" y="337889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9" name="任意多边形: 形状 138"/>
              <p:cNvSpPr/>
              <p:nvPr/>
            </p:nvSpPr>
            <p:spPr>
              <a:xfrm>
                <a:off x="24206831" y="4607204"/>
                <a:ext cx="2416222" cy="2717804"/>
              </a:xfrm>
              <a:custGeom>
                <a:avLst/>
                <a:gdLst>
                  <a:gd name="connsiteX0" fmla="*/ 80880 w 2416222"/>
                  <a:gd name="connsiteY0" fmla="*/ 2690665 h 2717804"/>
                  <a:gd name="connsiteX1" fmla="*/ 9957 w 2416222"/>
                  <a:gd name="connsiteY1" fmla="*/ 2711526 h 2717804"/>
                  <a:gd name="connsiteX2" fmla="*/ 20685 w 2416222"/>
                  <a:gd name="connsiteY2" fmla="*/ 2640601 h 2717804"/>
                  <a:gd name="connsiteX3" fmla="*/ 1656716 w 2416222"/>
                  <a:gd name="connsiteY3" fmla="*/ 813848 h 2717804"/>
                  <a:gd name="connsiteX4" fmla="*/ 2416028 w 2416222"/>
                  <a:gd name="connsiteY4" fmla="*/ 302 h 2717804"/>
                  <a:gd name="connsiteX5" fmla="*/ 1696053 w 2416222"/>
                  <a:gd name="connsiteY5" fmla="*/ 853781 h 2717804"/>
                  <a:gd name="connsiteX6" fmla="*/ 80880 w 2416222"/>
                  <a:gd name="connsiteY6" fmla="*/ 2690665 h 271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6222" h="2717804">
                    <a:moveTo>
                      <a:pt x="80880" y="2690665"/>
                    </a:moveTo>
                    <a:cubicBezTo>
                      <a:pt x="58233" y="2715698"/>
                      <a:pt x="26645" y="2725235"/>
                      <a:pt x="9957" y="2711526"/>
                    </a:cubicBezTo>
                    <a:cubicBezTo>
                      <a:pt x="-6733" y="2697817"/>
                      <a:pt x="-1964" y="2665634"/>
                      <a:pt x="20685" y="2640601"/>
                    </a:cubicBezTo>
                    <a:cubicBezTo>
                      <a:pt x="32009" y="2628086"/>
                      <a:pt x="1104221" y="1425944"/>
                      <a:pt x="1656716" y="813848"/>
                    </a:cubicBezTo>
                    <a:cubicBezTo>
                      <a:pt x="2292058" y="108775"/>
                      <a:pt x="2407086" y="-6850"/>
                      <a:pt x="2416028" y="302"/>
                    </a:cubicBezTo>
                    <a:cubicBezTo>
                      <a:pt x="2421391" y="11029"/>
                      <a:pt x="2319475" y="140363"/>
                      <a:pt x="1696053" y="853781"/>
                    </a:cubicBezTo>
                    <a:cubicBezTo>
                      <a:pt x="1154881" y="1473625"/>
                      <a:pt x="92204" y="2677553"/>
                      <a:pt x="80880" y="269066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 name="任意多边形: 形状 160"/>
              <p:cNvSpPr/>
              <p:nvPr/>
            </p:nvSpPr>
            <p:spPr>
              <a:xfrm>
                <a:off x="24880267" y="3746465"/>
                <a:ext cx="3705593" cy="4173470"/>
              </a:xfrm>
              <a:custGeom>
                <a:avLst/>
                <a:gdLst>
                  <a:gd name="connsiteX0" fmla="*/ 88402 w 3705593"/>
                  <a:gd name="connsiteY0" fmla="*/ 4135157 h 4173470"/>
                  <a:gd name="connsiteX1" fmla="*/ 7346 w 3705593"/>
                  <a:gd name="connsiteY1" fmla="*/ 4167937 h 4173470"/>
                  <a:gd name="connsiteX2" fmla="*/ 31783 w 3705593"/>
                  <a:gd name="connsiteY2" fmla="*/ 4081516 h 4173470"/>
                  <a:gd name="connsiteX3" fmla="*/ 2298983 w 3705593"/>
                  <a:gd name="connsiteY3" fmla="*/ 1543729 h 4173470"/>
                  <a:gd name="connsiteX4" fmla="*/ 3705555 w 3705593"/>
                  <a:gd name="connsiteY4" fmla="*/ 78 h 4173470"/>
                  <a:gd name="connsiteX5" fmla="*/ 2333553 w 3705593"/>
                  <a:gd name="connsiteY5" fmla="*/ 1587833 h 4173470"/>
                  <a:gd name="connsiteX6" fmla="*/ 88402 w 3705593"/>
                  <a:gd name="connsiteY6" fmla="*/ 4135157 h 4173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5593" h="4173470">
                    <a:moveTo>
                      <a:pt x="88402" y="4135157"/>
                    </a:moveTo>
                    <a:cubicBezTo>
                      <a:pt x="59199" y="4167937"/>
                      <a:pt x="22841" y="4182241"/>
                      <a:pt x="7346" y="4167937"/>
                    </a:cubicBezTo>
                    <a:cubicBezTo>
                      <a:pt x="-8747" y="4153037"/>
                      <a:pt x="2577" y="4114297"/>
                      <a:pt x="31783" y="4081516"/>
                    </a:cubicBezTo>
                    <a:cubicBezTo>
                      <a:pt x="46683" y="4064828"/>
                      <a:pt x="1426433" y="2516409"/>
                      <a:pt x="2298983" y="1543729"/>
                    </a:cubicBezTo>
                    <a:cubicBezTo>
                      <a:pt x="3251996" y="480457"/>
                      <a:pt x="3697806" y="-7074"/>
                      <a:pt x="3705555" y="78"/>
                    </a:cubicBezTo>
                    <a:cubicBezTo>
                      <a:pt x="3710324" y="10805"/>
                      <a:pt x="3275836" y="515621"/>
                      <a:pt x="2333553" y="1587833"/>
                    </a:cubicBezTo>
                    <a:cubicBezTo>
                      <a:pt x="1471730" y="2569452"/>
                      <a:pt x="102707" y="4119064"/>
                      <a:pt x="88402" y="4135157"/>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 name="任意多边形: 形状 161"/>
              <p:cNvSpPr/>
              <p:nvPr/>
            </p:nvSpPr>
            <p:spPr>
              <a:xfrm>
                <a:off x="25566489" y="5183383"/>
                <a:ext cx="3610589" cy="4071765"/>
              </a:xfrm>
              <a:custGeom>
                <a:avLst/>
                <a:gdLst>
                  <a:gd name="connsiteX0" fmla="*/ 78049 w 3610589"/>
                  <a:gd name="connsiteY0" fmla="*/ 4039844 h 4071765"/>
                  <a:gd name="connsiteX1" fmla="*/ 5337 w 3610589"/>
                  <a:gd name="connsiteY1" fmla="*/ 4063089 h 4071765"/>
                  <a:gd name="connsiteX2" fmla="*/ 31561 w 3610589"/>
                  <a:gd name="connsiteY2" fmla="*/ 3974880 h 4071765"/>
                  <a:gd name="connsiteX3" fmla="*/ 2193271 w 3610589"/>
                  <a:gd name="connsiteY3" fmla="*/ 1555698 h 4071765"/>
                  <a:gd name="connsiteX4" fmla="*/ 3610570 w 3610589"/>
                  <a:gd name="connsiteY4" fmla="*/ 126 h 4071765"/>
                  <a:gd name="connsiteX5" fmla="*/ 2217111 w 3610589"/>
                  <a:gd name="connsiteY5" fmla="*/ 1612319 h 4071765"/>
                  <a:gd name="connsiteX6" fmla="*/ 78049 w 3610589"/>
                  <a:gd name="connsiteY6" fmla="*/ 4039844 h 407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10589" h="4071765">
                    <a:moveTo>
                      <a:pt x="78049" y="4039844"/>
                    </a:moveTo>
                    <a:cubicBezTo>
                      <a:pt x="50634" y="4070241"/>
                      <a:pt x="18449" y="4080969"/>
                      <a:pt x="5337" y="4063089"/>
                    </a:cubicBezTo>
                    <a:cubicBezTo>
                      <a:pt x="-7775" y="4045208"/>
                      <a:pt x="4145" y="4005277"/>
                      <a:pt x="31561" y="3974880"/>
                    </a:cubicBezTo>
                    <a:cubicBezTo>
                      <a:pt x="45866" y="3958789"/>
                      <a:pt x="1338601" y="2508709"/>
                      <a:pt x="2193271" y="1555698"/>
                    </a:cubicBezTo>
                    <a:cubicBezTo>
                      <a:pt x="3117673" y="524611"/>
                      <a:pt x="3604610" y="-9411"/>
                      <a:pt x="3610570" y="126"/>
                    </a:cubicBezTo>
                    <a:cubicBezTo>
                      <a:pt x="3614146" y="12641"/>
                      <a:pt x="3131978" y="570502"/>
                      <a:pt x="2217111" y="1612319"/>
                    </a:cubicBezTo>
                    <a:cubicBezTo>
                      <a:pt x="1370784" y="2576654"/>
                      <a:pt x="91162" y="4024944"/>
                      <a:pt x="78049" y="403984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 name="任意多边形: 形状 162"/>
              <p:cNvSpPr/>
              <p:nvPr/>
            </p:nvSpPr>
            <p:spPr>
              <a:xfrm>
                <a:off x="27632669" y="6171499"/>
                <a:ext cx="2597554" cy="2949803"/>
              </a:xfrm>
              <a:custGeom>
                <a:avLst/>
                <a:gdLst>
                  <a:gd name="connsiteX0" fmla="*/ 45438 w 2597554"/>
                  <a:gd name="connsiteY0" fmla="*/ 2936104 h 2949803"/>
                  <a:gd name="connsiteX1" fmla="*/ 1333 w 2597554"/>
                  <a:gd name="connsiteY1" fmla="*/ 2926567 h 2949803"/>
                  <a:gd name="connsiteX2" fmla="*/ 26366 w 2597554"/>
                  <a:gd name="connsiteY2" fmla="*/ 2838955 h 2949803"/>
                  <a:gd name="connsiteX3" fmla="*/ 1558693 w 2597554"/>
                  <a:gd name="connsiteY3" fmla="*/ 1129019 h 2949803"/>
                  <a:gd name="connsiteX4" fmla="*/ 2597529 w 2597554"/>
                  <a:gd name="connsiteY4" fmla="*/ 186 h 2949803"/>
                  <a:gd name="connsiteX5" fmla="*/ 1567633 w 2597554"/>
                  <a:gd name="connsiteY5" fmla="*/ 1202923 h 2949803"/>
                  <a:gd name="connsiteX6" fmla="*/ 45438 w 2597554"/>
                  <a:gd name="connsiteY6" fmla="*/ 2936104 h 294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7554" h="2949803">
                    <a:moveTo>
                      <a:pt x="45438" y="2936104"/>
                    </a:moveTo>
                    <a:cubicBezTo>
                      <a:pt x="26366" y="2957561"/>
                      <a:pt x="6697" y="2953388"/>
                      <a:pt x="1333" y="2926567"/>
                    </a:cubicBezTo>
                    <a:cubicBezTo>
                      <a:pt x="-4031" y="2899748"/>
                      <a:pt x="7293" y="2861008"/>
                      <a:pt x="26366" y="2838955"/>
                    </a:cubicBezTo>
                    <a:cubicBezTo>
                      <a:pt x="37093" y="2827036"/>
                      <a:pt x="943021" y="1812635"/>
                      <a:pt x="1558693" y="1129019"/>
                    </a:cubicBezTo>
                    <a:cubicBezTo>
                      <a:pt x="2220855" y="393548"/>
                      <a:pt x="2592165" y="-9947"/>
                      <a:pt x="2597529" y="186"/>
                    </a:cubicBezTo>
                    <a:cubicBezTo>
                      <a:pt x="2601105" y="12702"/>
                      <a:pt x="2226814" y="449572"/>
                      <a:pt x="1567633" y="1202923"/>
                    </a:cubicBezTo>
                    <a:cubicBezTo>
                      <a:pt x="953152" y="1906804"/>
                      <a:pt x="53781" y="2926567"/>
                      <a:pt x="45438" y="293610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 name="任意多边形: 形状 163"/>
              <p:cNvSpPr/>
              <p:nvPr/>
            </p:nvSpPr>
            <p:spPr>
              <a:xfrm>
                <a:off x="27366534" y="7048807"/>
                <a:ext cx="2783807" cy="3161191"/>
              </a:xfrm>
              <a:custGeom>
                <a:avLst/>
                <a:gdLst>
                  <a:gd name="connsiteX0" fmla="*/ 43371 w 2783807"/>
                  <a:gd name="connsiteY0" fmla="*/ 3148291 h 3161191"/>
                  <a:gd name="connsiteX1" fmla="*/ 1053 w 2783807"/>
                  <a:gd name="connsiteY1" fmla="*/ 3136372 h 3161191"/>
                  <a:gd name="connsiteX2" fmla="*/ 26683 w 2783807"/>
                  <a:gd name="connsiteY2" fmla="*/ 3048163 h 3161191"/>
                  <a:gd name="connsiteX3" fmla="*/ 1592983 w 2783807"/>
                  <a:gd name="connsiteY3" fmla="*/ 1300677 h 3161191"/>
                  <a:gd name="connsiteX4" fmla="*/ 2783799 w 2783807"/>
                  <a:gd name="connsiteY4" fmla="*/ 197 h 3161191"/>
                  <a:gd name="connsiteX5" fmla="*/ 1595962 w 2783807"/>
                  <a:gd name="connsiteY5" fmla="*/ 1380542 h 3161191"/>
                  <a:gd name="connsiteX6" fmla="*/ 43371 w 2783807"/>
                  <a:gd name="connsiteY6" fmla="*/ 3148291 h 3161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83807" h="3161191">
                    <a:moveTo>
                      <a:pt x="43371" y="3148291"/>
                    </a:moveTo>
                    <a:cubicBezTo>
                      <a:pt x="24893" y="3169152"/>
                      <a:pt x="5822" y="3164385"/>
                      <a:pt x="1053" y="3136372"/>
                    </a:cubicBezTo>
                    <a:cubicBezTo>
                      <a:pt x="-3714" y="3108955"/>
                      <a:pt x="8205" y="3069620"/>
                      <a:pt x="26683" y="3048163"/>
                    </a:cubicBezTo>
                    <a:cubicBezTo>
                      <a:pt x="36814" y="3036242"/>
                      <a:pt x="924266" y="2043300"/>
                      <a:pt x="1592983" y="1300677"/>
                    </a:cubicBezTo>
                    <a:cubicBezTo>
                      <a:pt x="2296268" y="519316"/>
                      <a:pt x="2780223" y="-11724"/>
                      <a:pt x="2783799" y="197"/>
                    </a:cubicBezTo>
                    <a:cubicBezTo>
                      <a:pt x="2786184" y="13904"/>
                      <a:pt x="2296268" y="580705"/>
                      <a:pt x="1595962" y="1380542"/>
                    </a:cubicBezTo>
                    <a:cubicBezTo>
                      <a:pt x="929629" y="2143429"/>
                      <a:pt x="52310" y="3138755"/>
                      <a:pt x="43371" y="3148291"/>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 name="任意多边形: 形状 164"/>
              <p:cNvSpPr/>
              <p:nvPr/>
            </p:nvSpPr>
            <p:spPr>
              <a:xfrm>
                <a:off x="28175225" y="7958772"/>
                <a:ext cx="2727309" cy="3114514"/>
              </a:xfrm>
              <a:custGeom>
                <a:avLst/>
                <a:gdLst>
                  <a:gd name="connsiteX0" fmla="*/ 22002 w 2727309"/>
                  <a:gd name="connsiteY0" fmla="*/ 3107897 h 3114514"/>
                  <a:gd name="connsiteX1" fmla="*/ 545 w 2727309"/>
                  <a:gd name="connsiteY1" fmla="*/ 3073329 h 3114514"/>
                  <a:gd name="connsiteX2" fmla="*/ 32133 w 2727309"/>
                  <a:gd name="connsiteY2" fmla="*/ 2978565 h 3114514"/>
                  <a:gd name="connsiteX3" fmla="*/ 2727266 w 2727309"/>
                  <a:gd name="connsiteY3" fmla="*/ 330 h 3114514"/>
                  <a:gd name="connsiteX4" fmla="*/ 22002 w 2727309"/>
                  <a:gd name="connsiteY4" fmla="*/ 3107897 h 3114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309" h="3114514">
                    <a:moveTo>
                      <a:pt x="22002" y="3107897"/>
                    </a:moveTo>
                    <a:cubicBezTo>
                      <a:pt x="7102" y="3124585"/>
                      <a:pt x="-2435" y="3108493"/>
                      <a:pt x="545" y="3073329"/>
                    </a:cubicBezTo>
                    <a:cubicBezTo>
                      <a:pt x="2929" y="3037569"/>
                      <a:pt x="17233" y="2995253"/>
                      <a:pt x="32133" y="2978565"/>
                    </a:cubicBezTo>
                    <a:cubicBezTo>
                      <a:pt x="61933" y="2944592"/>
                      <a:pt x="2730247" y="-36027"/>
                      <a:pt x="2727266" y="330"/>
                    </a:cubicBezTo>
                    <a:cubicBezTo>
                      <a:pt x="2739783" y="18806"/>
                      <a:pt x="37498" y="3090614"/>
                      <a:pt x="22002" y="3107897"/>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66" name="任意多边形: 形状 165"/>
              <p:cNvSpPr/>
              <p:nvPr/>
            </p:nvSpPr>
            <p:spPr>
              <a:xfrm>
                <a:off x="27994586" y="7626378"/>
                <a:ext cx="2646873" cy="3018739"/>
              </a:xfrm>
              <a:custGeom>
                <a:avLst/>
                <a:gdLst>
                  <a:gd name="connsiteX0" fmla="*/ 28012 w 2646873"/>
                  <a:gd name="connsiteY0" fmla="*/ 3010572 h 3018739"/>
                  <a:gd name="connsiteX1" fmla="*/ 0 w 2646873"/>
                  <a:gd name="connsiteY1" fmla="*/ 2983156 h 3018739"/>
                  <a:gd name="connsiteX2" fmla="*/ 29204 w 2646873"/>
                  <a:gd name="connsiteY2" fmla="*/ 2891371 h 3018739"/>
                  <a:gd name="connsiteX3" fmla="*/ 1419087 w 2646873"/>
                  <a:gd name="connsiteY3" fmla="*/ 1342356 h 3018739"/>
                  <a:gd name="connsiteX4" fmla="*/ 2646857 w 2646873"/>
                  <a:gd name="connsiteY4" fmla="*/ 152 h 3018739"/>
                  <a:gd name="connsiteX5" fmla="*/ 1414914 w 2646873"/>
                  <a:gd name="connsiteY5" fmla="*/ 1429968 h 3018739"/>
                  <a:gd name="connsiteX6" fmla="*/ 28012 w 2646873"/>
                  <a:gd name="connsiteY6" fmla="*/ 3010572 h 301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6873" h="3018739">
                    <a:moveTo>
                      <a:pt x="28012" y="3010572"/>
                    </a:moveTo>
                    <a:cubicBezTo>
                      <a:pt x="12516" y="3028453"/>
                      <a:pt x="0" y="3015936"/>
                      <a:pt x="0" y="2983156"/>
                    </a:cubicBezTo>
                    <a:cubicBezTo>
                      <a:pt x="0" y="2950375"/>
                      <a:pt x="13112" y="2909252"/>
                      <a:pt x="29204" y="2891371"/>
                    </a:cubicBezTo>
                    <a:cubicBezTo>
                      <a:pt x="38143" y="2881240"/>
                      <a:pt x="775401" y="2056964"/>
                      <a:pt x="1419087" y="1342356"/>
                    </a:cubicBezTo>
                    <a:cubicBezTo>
                      <a:pt x="2077671" y="611057"/>
                      <a:pt x="2642684" y="-11170"/>
                      <a:pt x="2646857" y="152"/>
                    </a:cubicBezTo>
                    <a:cubicBezTo>
                      <a:pt x="2650433" y="12073"/>
                      <a:pt x="2075883" y="674830"/>
                      <a:pt x="1414914" y="1429968"/>
                    </a:cubicBezTo>
                    <a:cubicBezTo>
                      <a:pt x="768249" y="2170205"/>
                      <a:pt x="35164" y="3002823"/>
                      <a:pt x="28012" y="3010572"/>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 name="任意多边形: 形状 166"/>
              <p:cNvSpPr/>
              <p:nvPr/>
            </p:nvSpPr>
            <p:spPr>
              <a:xfrm>
                <a:off x="26873426" y="3941218"/>
                <a:ext cx="2551640" cy="2881443"/>
              </a:xfrm>
              <a:custGeom>
                <a:avLst/>
                <a:gdLst>
                  <a:gd name="connsiteX0" fmla="*/ 68019 w 2551640"/>
                  <a:gd name="connsiteY0" fmla="*/ 2858654 h 2881443"/>
                  <a:gd name="connsiteX1" fmla="*/ 5439 w 2551640"/>
                  <a:gd name="connsiteY1" fmla="*/ 2869978 h 2881443"/>
                  <a:gd name="connsiteX2" fmla="*/ 23915 w 2551640"/>
                  <a:gd name="connsiteY2" fmla="*/ 2790114 h 2881443"/>
                  <a:gd name="connsiteX3" fmla="*/ 1690344 w 2551640"/>
                  <a:gd name="connsiteY3" fmla="*/ 929388 h 2881443"/>
                  <a:gd name="connsiteX4" fmla="*/ 2551571 w 2551640"/>
                  <a:gd name="connsiteY4" fmla="*/ 217 h 2881443"/>
                  <a:gd name="connsiteX5" fmla="*/ 1717165 w 2551640"/>
                  <a:gd name="connsiteY5" fmla="*/ 982433 h 2881443"/>
                  <a:gd name="connsiteX6" fmla="*/ 68019 w 2551640"/>
                  <a:gd name="connsiteY6" fmla="*/ 2858654 h 2881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640" h="2881443">
                    <a:moveTo>
                      <a:pt x="68019" y="2858654"/>
                    </a:moveTo>
                    <a:cubicBezTo>
                      <a:pt x="45967" y="2883687"/>
                      <a:pt x="17955" y="2889051"/>
                      <a:pt x="5439" y="2869978"/>
                    </a:cubicBezTo>
                    <a:cubicBezTo>
                      <a:pt x="-6482" y="2850906"/>
                      <a:pt x="1863" y="2815147"/>
                      <a:pt x="23915" y="2790114"/>
                    </a:cubicBezTo>
                    <a:cubicBezTo>
                      <a:pt x="35239" y="2777002"/>
                      <a:pt x="1100896" y="1583205"/>
                      <a:pt x="1690344" y="929388"/>
                    </a:cubicBezTo>
                    <a:cubicBezTo>
                      <a:pt x="2355485" y="190342"/>
                      <a:pt x="2544418" y="-7532"/>
                      <a:pt x="2551571" y="217"/>
                    </a:cubicBezTo>
                    <a:cubicBezTo>
                      <a:pt x="2555742" y="11541"/>
                      <a:pt x="2373961" y="231467"/>
                      <a:pt x="1717165" y="982433"/>
                    </a:cubicBezTo>
                    <a:cubicBezTo>
                      <a:pt x="1135463" y="1648169"/>
                      <a:pt x="78747" y="2846139"/>
                      <a:pt x="68019" y="2858654"/>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 name="任意多边形: 形状 167"/>
              <p:cNvSpPr/>
              <p:nvPr/>
            </p:nvSpPr>
            <p:spPr>
              <a:xfrm>
                <a:off x="25013442" y="2364323"/>
                <a:ext cx="3097441" cy="3483854"/>
              </a:xfrm>
              <a:custGeom>
                <a:avLst/>
                <a:gdLst>
                  <a:gd name="connsiteX0" fmla="*/ 89924 w 3097441"/>
                  <a:gd name="connsiteY0" fmla="*/ 3448567 h 3483854"/>
                  <a:gd name="connsiteX1" fmla="*/ 10060 w 3097441"/>
                  <a:gd name="connsiteY1" fmla="*/ 3479560 h 3483854"/>
                  <a:gd name="connsiteX2" fmla="*/ 24960 w 3097441"/>
                  <a:gd name="connsiteY2" fmla="*/ 3403866 h 3483854"/>
                  <a:gd name="connsiteX3" fmla="*/ 1999524 w 3097441"/>
                  <a:gd name="connsiteY3" fmla="*/ 1195670 h 3483854"/>
                  <a:gd name="connsiteX4" fmla="*/ 3097363 w 3097441"/>
                  <a:gd name="connsiteY4" fmla="*/ 85 h 3483854"/>
                  <a:gd name="connsiteX5" fmla="*/ 2041839 w 3097441"/>
                  <a:gd name="connsiteY5" fmla="*/ 1230834 h 3483854"/>
                  <a:gd name="connsiteX6" fmla="*/ 89924 w 3097441"/>
                  <a:gd name="connsiteY6" fmla="*/ 3448567 h 348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7441" h="3483854">
                    <a:moveTo>
                      <a:pt x="89924" y="3448567"/>
                    </a:moveTo>
                    <a:cubicBezTo>
                      <a:pt x="63700" y="3477772"/>
                      <a:pt x="27939" y="3491479"/>
                      <a:pt x="10060" y="3479560"/>
                    </a:cubicBezTo>
                    <a:cubicBezTo>
                      <a:pt x="-7821" y="3467639"/>
                      <a:pt x="-1264" y="3433072"/>
                      <a:pt x="24960" y="3403866"/>
                    </a:cubicBezTo>
                    <a:cubicBezTo>
                      <a:pt x="38072" y="3389563"/>
                      <a:pt x="1278358" y="1997892"/>
                      <a:pt x="1999524" y="1195670"/>
                    </a:cubicBezTo>
                    <a:cubicBezTo>
                      <a:pt x="2803533" y="300470"/>
                      <a:pt x="3088423" y="-5875"/>
                      <a:pt x="3097363" y="85"/>
                    </a:cubicBezTo>
                    <a:cubicBezTo>
                      <a:pt x="3102727" y="10216"/>
                      <a:pt x="2833334" y="329079"/>
                      <a:pt x="2041839" y="1230834"/>
                    </a:cubicBezTo>
                    <a:cubicBezTo>
                      <a:pt x="1333786" y="2040804"/>
                      <a:pt x="103036" y="3433667"/>
                      <a:pt x="89924" y="3448567"/>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 name="任意多边形: 形状 181"/>
              <p:cNvSpPr/>
              <p:nvPr/>
            </p:nvSpPr>
            <p:spPr>
              <a:xfrm>
                <a:off x="23737013" y="3061091"/>
                <a:ext cx="4055577" cy="4564289"/>
              </a:xfrm>
              <a:custGeom>
                <a:avLst/>
                <a:gdLst>
                  <a:gd name="connsiteX0" fmla="*/ 98055 w 4055577"/>
                  <a:gd name="connsiteY0" fmla="*/ 4518951 h 4564289"/>
                  <a:gd name="connsiteX1" fmla="*/ 8655 w 4055577"/>
                  <a:gd name="connsiteY1" fmla="*/ 4560673 h 4564289"/>
                  <a:gd name="connsiteX2" fmla="*/ 32495 w 4055577"/>
                  <a:gd name="connsiteY2" fmla="*/ 4474848 h 4564289"/>
                  <a:gd name="connsiteX3" fmla="*/ 2485053 w 4055577"/>
                  <a:gd name="connsiteY3" fmla="*/ 1727863 h 4564289"/>
                  <a:gd name="connsiteX4" fmla="*/ 4055526 w 4055577"/>
                  <a:gd name="connsiteY4" fmla="*/ 46 h 4564289"/>
                  <a:gd name="connsiteX5" fmla="*/ 2527966 w 4055577"/>
                  <a:gd name="connsiteY5" fmla="*/ 1763027 h 4564289"/>
                  <a:gd name="connsiteX6" fmla="*/ 98055 w 4055577"/>
                  <a:gd name="connsiteY6" fmla="*/ 4518951 h 4564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55577" h="4564289">
                    <a:moveTo>
                      <a:pt x="98055" y="4518951"/>
                    </a:moveTo>
                    <a:cubicBezTo>
                      <a:pt x="67064" y="4554117"/>
                      <a:pt x="26534" y="4572593"/>
                      <a:pt x="8655" y="4560673"/>
                    </a:cubicBezTo>
                    <a:cubicBezTo>
                      <a:pt x="-9225" y="4548752"/>
                      <a:pt x="1503" y="4510012"/>
                      <a:pt x="32495" y="4474848"/>
                    </a:cubicBezTo>
                    <a:cubicBezTo>
                      <a:pt x="47991" y="4457563"/>
                      <a:pt x="1526679" y="2797095"/>
                      <a:pt x="2485053" y="1727863"/>
                    </a:cubicBezTo>
                    <a:cubicBezTo>
                      <a:pt x="3525679" y="565654"/>
                      <a:pt x="4045990" y="-5914"/>
                      <a:pt x="4055526" y="46"/>
                    </a:cubicBezTo>
                    <a:cubicBezTo>
                      <a:pt x="4061486" y="9582"/>
                      <a:pt x="3556074" y="593666"/>
                      <a:pt x="2527966" y="1763027"/>
                    </a:cubicBezTo>
                    <a:cubicBezTo>
                      <a:pt x="1582703" y="2839411"/>
                      <a:pt x="113552" y="4501072"/>
                      <a:pt x="98055" y="4518951"/>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 name="任意多边形: 形状 182"/>
              <p:cNvSpPr/>
              <p:nvPr/>
            </p:nvSpPr>
            <p:spPr>
              <a:xfrm>
                <a:off x="25986310" y="4904449"/>
                <a:ext cx="3342155" cy="3770722"/>
              </a:xfrm>
              <a:custGeom>
                <a:avLst/>
                <a:gdLst>
                  <a:gd name="connsiteX0" fmla="*/ 74240 w 3342155"/>
                  <a:gd name="connsiteY0" fmla="*/ 3741846 h 3770722"/>
                  <a:gd name="connsiteX1" fmla="*/ 5103 w 3342155"/>
                  <a:gd name="connsiteY1" fmla="*/ 3760919 h 3770722"/>
                  <a:gd name="connsiteX2" fmla="*/ 30136 w 3342155"/>
                  <a:gd name="connsiteY2" fmla="*/ 3673901 h 3770722"/>
                  <a:gd name="connsiteX3" fmla="*/ 2061915 w 3342155"/>
                  <a:gd name="connsiteY3" fmla="*/ 1401337 h 3770722"/>
                  <a:gd name="connsiteX4" fmla="*/ 3342132 w 3342155"/>
                  <a:gd name="connsiteY4" fmla="*/ 130 h 3770722"/>
                  <a:gd name="connsiteX5" fmla="*/ 2085755 w 3342155"/>
                  <a:gd name="connsiteY5" fmla="*/ 1457956 h 3770722"/>
                  <a:gd name="connsiteX6" fmla="*/ 74240 w 3342155"/>
                  <a:gd name="connsiteY6" fmla="*/ 3741846 h 377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2155" h="3770722">
                    <a:moveTo>
                      <a:pt x="74240" y="3741846"/>
                    </a:moveTo>
                    <a:cubicBezTo>
                      <a:pt x="48612" y="3771050"/>
                      <a:pt x="17618" y="3779395"/>
                      <a:pt x="5103" y="3760919"/>
                    </a:cubicBezTo>
                    <a:cubicBezTo>
                      <a:pt x="-7413" y="3742443"/>
                      <a:pt x="3911" y="3703106"/>
                      <a:pt x="30136" y="3673901"/>
                    </a:cubicBezTo>
                    <a:cubicBezTo>
                      <a:pt x="43248" y="3659001"/>
                      <a:pt x="1273997" y="2278656"/>
                      <a:pt x="2061915" y="1401337"/>
                    </a:cubicBezTo>
                    <a:cubicBezTo>
                      <a:pt x="2920162" y="444748"/>
                      <a:pt x="3335577" y="-8810"/>
                      <a:pt x="3342132" y="130"/>
                    </a:cubicBezTo>
                    <a:cubicBezTo>
                      <a:pt x="3345710" y="12645"/>
                      <a:pt x="2935062" y="490045"/>
                      <a:pt x="2085755" y="1457956"/>
                    </a:cubicBezTo>
                    <a:cubicBezTo>
                      <a:pt x="1304989" y="2347791"/>
                      <a:pt x="86755" y="3727543"/>
                      <a:pt x="74240" y="3741846"/>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2" name="任意多边形: 形状 241"/>
              <p:cNvSpPr/>
              <p:nvPr/>
            </p:nvSpPr>
            <p:spPr>
              <a:xfrm>
                <a:off x="25267970" y="4395630"/>
                <a:ext cx="2416222" cy="2717804"/>
              </a:xfrm>
              <a:custGeom>
                <a:avLst/>
                <a:gdLst>
                  <a:gd name="connsiteX0" fmla="*/ 80880 w 2416222"/>
                  <a:gd name="connsiteY0" fmla="*/ 2690665 h 2717804"/>
                  <a:gd name="connsiteX1" fmla="*/ 9957 w 2416222"/>
                  <a:gd name="connsiteY1" fmla="*/ 2711526 h 2717804"/>
                  <a:gd name="connsiteX2" fmla="*/ 20685 w 2416222"/>
                  <a:gd name="connsiteY2" fmla="*/ 2640601 h 2717804"/>
                  <a:gd name="connsiteX3" fmla="*/ 1656716 w 2416222"/>
                  <a:gd name="connsiteY3" fmla="*/ 813848 h 2717804"/>
                  <a:gd name="connsiteX4" fmla="*/ 2416028 w 2416222"/>
                  <a:gd name="connsiteY4" fmla="*/ 302 h 2717804"/>
                  <a:gd name="connsiteX5" fmla="*/ 1696053 w 2416222"/>
                  <a:gd name="connsiteY5" fmla="*/ 853781 h 2717804"/>
                  <a:gd name="connsiteX6" fmla="*/ 80880 w 2416222"/>
                  <a:gd name="connsiteY6" fmla="*/ 2690665 h 271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6222" h="2717804">
                    <a:moveTo>
                      <a:pt x="80880" y="2690665"/>
                    </a:moveTo>
                    <a:cubicBezTo>
                      <a:pt x="58233" y="2715698"/>
                      <a:pt x="26645" y="2725235"/>
                      <a:pt x="9957" y="2711526"/>
                    </a:cubicBezTo>
                    <a:cubicBezTo>
                      <a:pt x="-6733" y="2697817"/>
                      <a:pt x="-1964" y="2665634"/>
                      <a:pt x="20685" y="2640601"/>
                    </a:cubicBezTo>
                    <a:cubicBezTo>
                      <a:pt x="32009" y="2628086"/>
                      <a:pt x="1104221" y="1425944"/>
                      <a:pt x="1656716" y="813848"/>
                    </a:cubicBezTo>
                    <a:cubicBezTo>
                      <a:pt x="2292058" y="108775"/>
                      <a:pt x="2407086" y="-6850"/>
                      <a:pt x="2416028" y="302"/>
                    </a:cubicBezTo>
                    <a:cubicBezTo>
                      <a:pt x="2421391" y="11029"/>
                      <a:pt x="2319475" y="140363"/>
                      <a:pt x="1696053" y="853781"/>
                    </a:cubicBezTo>
                    <a:cubicBezTo>
                      <a:pt x="1154881" y="1473625"/>
                      <a:pt x="92204" y="2677553"/>
                      <a:pt x="80880" y="269066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3" name="任意多边形: 形状 242"/>
              <p:cNvSpPr/>
              <p:nvPr/>
            </p:nvSpPr>
            <p:spPr>
              <a:xfrm>
                <a:off x="25267970" y="4557110"/>
                <a:ext cx="2416222" cy="2717804"/>
              </a:xfrm>
              <a:custGeom>
                <a:avLst/>
                <a:gdLst>
                  <a:gd name="connsiteX0" fmla="*/ 80880 w 2416222"/>
                  <a:gd name="connsiteY0" fmla="*/ 2690665 h 2717804"/>
                  <a:gd name="connsiteX1" fmla="*/ 9957 w 2416222"/>
                  <a:gd name="connsiteY1" fmla="*/ 2711526 h 2717804"/>
                  <a:gd name="connsiteX2" fmla="*/ 20685 w 2416222"/>
                  <a:gd name="connsiteY2" fmla="*/ 2640601 h 2717804"/>
                  <a:gd name="connsiteX3" fmla="*/ 1656716 w 2416222"/>
                  <a:gd name="connsiteY3" fmla="*/ 813848 h 2717804"/>
                  <a:gd name="connsiteX4" fmla="*/ 2416028 w 2416222"/>
                  <a:gd name="connsiteY4" fmla="*/ 302 h 2717804"/>
                  <a:gd name="connsiteX5" fmla="*/ 1696053 w 2416222"/>
                  <a:gd name="connsiteY5" fmla="*/ 853781 h 2717804"/>
                  <a:gd name="connsiteX6" fmla="*/ 80880 w 2416222"/>
                  <a:gd name="connsiteY6" fmla="*/ 2690665 h 271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6222" h="2717804">
                    <a:moveTo>
                      <a:pt x="80880" y="2690665"/>
                    </a:moveTo>
                    <a:cubicBezTo>
                      <a:pt x="58233" y="2715698"/>
                      <a:pt x="26645" y="2725235"/>
                      <a:pt x="9957" y="2711526"/>
                    </a:cubicBezTo>
                    <a:cubicBezTo>
                      <a:pt x="-6733" y="2697817"/>
                      <a:pt x="-1964" y="2665634"/>
                      <a:pt x="20685" y="2640601"/>
                    </a:cubicBezTo>
                    <a:cubicBezTo>
                      <a:pt x="32009" y="2628086"/>
                      <a:pt x="1104221" y="1425944"/>
                      <a:pt x="1656716" y="813848"/>
                    </a:cubicBezTo>
                    <a:cubicBezTo>
                      <a:pt x="2292058" y="108775"/>
                      <a:pt x="2407086" y="-6850"/>
                      <a:pt x="2416028" y="302"/>
                    </a:cubicBezTo>
                    <a:cubicBezTo>
                      <a:pt x="2421391" y="11029"/>
                      <a:pt x="2319475" y="140363"/>
                      <a:pt x="1696053" y="853781"/>
                    </a:cubicBezTo>
                    <a:cubicBezTo>
                      <a:pt x="1154881" y="1473625"/>
                      <a:pt x="92204" y="2677553"/>
                      <a:pt x="80880" y="269066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4" name="任意多边形: 形状 243"/>
              <p:cNvSpPr/>
              <p:nvPr/>
            </p:nvSpPr>
            <p:spPr>
              <a:xfrm>
                <a:off x="25996066" y="5715914"/>
                <a:ext cx="2416222" cy="2717804"/>
              </a:xfrm>
              <a:custGeom>
                <a:avLst/>
                <a:gdLst>
                  <a:gd name="connsiteX0" fmla="*/ 80880 w 2416222"/>
                  <a:gd name="connsiteY0" fmla="*/ 2690665 h 2717804"/>
                  <a:gd name="connsiteX1" fmla="*/ 9957 w 2416222"/>
                  <a:gd name="connsiteY1" fmla="*/ 2711526 h 2717804"/>
                  <a:gd name="connsiteX2" fmla="*/ 20685 w 2416222"/>
                  <a:gd name="connsiteY2" fmla="*/ 2640601 h 2717804"/>
                  <a:gd name="connsiteX3" fmla="*/ 1656716 w 2416222"/>
                  <a:gd name="connsiteY3" fmla="*/ 813848 h 2717804"/>
                  <a:gd name="connsiteX4" fmla="*/ 2416028 w 2416222"/>
                  <a:gd name="connsiteY4" fmla="*/ 302 h 2717804"/>
                  <a:gd name="connsiteX5" fmla="*/ 1696053 w 2416222"/>
                  <a:gd name="connsiteY5" fmla="*/ 853781 h 2717804"/>
                  <a:gd name="connsiteX6" fmla="*/ 80880 w 2416222"/>
                  <a:gd name="connsiteY6" fmla="*/ 2690665 h 271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6222" h="2717804">
                    <a:moveTo>
                      <a:pt x="80880" y="2690665"/>
                    </a:moveTo>
                    <a:cubicBezTo>
                      <a:pt x="58233" y="2715698"/>
                      <a:pt x="26645" y="2725235"/>
                      <a:pt x="9957" y="2711526"/>
                    </a:cubicBezTo>
                    <a:cubicBezTo>
                      <a:pt x="-6733" y="2697817"/>
                      <a:pt x="-1964" y="2665634"/>
                      <a:pt x="20685" y="2640601"/>
                    </a:cubicBezTo>
                    <a:cubicBezTo>
                      <a:pt x="32009" y="2628086"/>
                      <a:pt x="1104221" y="1425944"/>
                      <a:pt x="1656716" y="813848"/>
                    </a:cubicBezTo>
                    <a:cubicBezTo>
                      <a:pt x="2292058" y="108775"/>
                      <a:pt x="2407086" y="-6850"/>
                      <a:pt x="2416028" y="302"/>
                    </a:cubicBezTo>
                    <a:cubicBezTo>
                      <a:pt x="2421391" y="11029"/>
                      <a:pt x="2319475" y="140363"/>
                      <a:pt x="1696053" y="853781"/>
                    </a:cubicBezTo>
                    <a:cubicBezTo>
                      <a:pt x="1154881" y="1473625"/>
                      <a:pt x="92204" y="2677553"/>
                      <a:pt x="80880" y="269066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5" name="任意多边形: 形状 244"/>
              <p:cNvSpPr/>
              <p:nvPr/>
            </p:nvSpPr>
            <p:spPr>
              <a:xfrm>
                <a:off x="25766984" y="5715914"/>
                <a:ext cx="2416222" cy="2717804"/>
              </a:xfrm>
              <a:custGeom>
                <a:avLst/>
                <a:gdLst>
                  <a:gd name="connsiteX0" fmla="*/ 80880 w 2416222"/>
                  <a:gd name="connsiteY0" fmla="*/ 2690665 h 2717804"/>
                  <a:gd name="connsiteX1" fmla="*/ 9957 w 2416222"/>
                  <a:gd name="connsiteY1" fmla="*/ 2711526 h 2717804"/>
                  <a:gd name="connsiteX2" fmla="*/ 20685 w 2416222"/>
                  <a:gd name="connsiteY2" fmla="*/ 2640601 h 2717804"/>
                  <a:gd name="connsiteX3" fmla="*/ 1656716 w 2416222"/>
                  <a:gd name="connsiteY3" fmla="*/ 813848 h 2717804"/>
                  <a:gd name="connsiteX4" fmla="*/ 2416028 w 2416222"/>
                  <a:gd name="connsiteY4" fmla="*/ 302 h 2717804"/>
                  <a:gd name="connsiteX5" fmla="*/ 1696053 w 2416222"/>
                  <a:gd name="connsiteY5" fmla="*/ 853781 h 2717804"/>
                  <a:gd name="connsiteX6" fmla="*/ 80880 w 2416222"/>
                  <a:gd name="connsiteY6" fmla="*/ 2690665 h 271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6222" h="2717804">
                    <a:moveTo>
                      <a:pt x="80880" y="2690665"/>
                    </a:moveTo>
                    <a:cubicBezTo>
                      <a:pt x="58233" y="2715698"/>
                      <a:pt x="26645" y="2725235"/>
                      <a:pt x="9957" y="2711526"/>
                    </a:cubicBezTo>
                    <a:cubicBezTo>
                      <a:pt x="-6733" y="2697817"/>
                      <a:pt x="-1964" y="2665634"/>
                      <a:pt x="20685" y="2640601"/>
                    </a:cubicBezTo>
                    <a:cubicBezTo>
                      <a:pt x="32009" y="2628086"/>
                      <a:pt x="1104221" y="1425944"/>
                      <a:pt x="1656716" y="813848"/>
                    </a:cubicBezTo>
                    <a:cubicBezTo>
                      <a:pt x="2292058" y="108775"/>
                      <a:pt x="2407086" y="-6850"/>
                      <a:pt x="2416028" y="302"/>
                    </a:cubicBezTo>
                    <a:cubicBezTo>
                      <a:pt x="2421391" y="11029"/>
                      <a:pt x="2319475" y="140363"/>
                      <a:pt x="1696053" y="853781"/>
                    </a:cubicBezTo>
                    <a:cubicBezTo>
                      <a:pt x="1154881" y="1473625"/>
                      <a:pt x="92204" y="2677553"/>
                      <a:pt x="80880" y="269066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6" name="任意多边形: 形状 245"/>
              <p:cNvSpPr/>
              <p:nvPr/>
            </p:nvSpPr>
            <p:spPr>
              <a:xfrm>
                <a:off x="25766984" y="5217299"/>
                <a:ext cx="2416222" cy="2717804"/>
              </a:xfrm>
              <a:custGeom>
                <a:avLst/>
                <a:gdLst>
                  <a:gd name="connsiteX0" fmla="*/ 80880 w 2416222"/>
                  <a:gd name="connsiteY0" fmla="*/ 2690665 h 2717804"/>
                  <a:gd name="connsiteX1" fmla="*/ 9957 w 2416222"/>
                  <a:gd name="connsiteY1" fmla="*/ 2711526 h 2717804"/>
                  <a:gd name="connsiteX2" fmla="*/ 20685 w 2416222"/>
                  <a:gd name="connsiteY2" fmla="*/ 2640601 h 2717804"/>
                  <a:gd name="connsiteX3" fmla="*/ 1656716 w 2416222"/>
                  <a:gd name="connsiteY3" fmla="*/ 813848 h 2717804"/>
                  <a:gd name="connsiteX4" fmla="*/ 2416028 w 2416222"/>
                  <a:gd name="connsiteY4" fmla="*/ 302 h 2717804"/>
                  <a:gd name="connsiteX5" fmla="*/ 1696053 w 2416222"/>
                  <a:gd name="connsiteY5" fmla="*/ 853781 h 2717804"/>
                  <a:gd name="connsiteX6" fmla="*/ 80880 w 2416222"/>
                  <a:gd name="connsiteY6" fmla="*/ 2690665 h 271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6222" h="2717804">
                    <a:moveTo>
                      <a:pt x="80880" y="2690665"/>
                    </a:moveTo>
                    <a:cubicBezTo>
                      <a:pt x="58233" y="2715698"/>
                      <a:pt x="26645" y="2725235"/>
                      <a:pt x="9957" y="2711526"/>
                    </a:cubicBezTo>
                    <a:cubicBezTo>
                      <a:pt x="-6733" y="2697817"/>
                      <a:pt x="-1964" y="2665634"/>
                      <a:pt x="20685" y="2640601"/>
                    </a:cubicBezTo>
                    <a:cubicBezTo>
                      <a:pt x="32009" y="2628086"/>
                      <a:pt x="1104221" y="1425944"/>
                      <a:pt x="1656716" y="813848"/>
                    </a:cubicBezTo>
                    <a:cubicBezTo>
                      <a:pt x="2292058" y="108775"/>
                      <a:pt x="2407086" y="-6850"/>
                      <a:pt x="2416028" y="302"/>
                    </a:cubicBezTo>
                    <a:cubicBezTo>
                      <a:pt x="2421391" y="11029"/>
                      <a:pt x="2319475" y="140363"/>
                      <a:pt x="1696053" y="853781"/>
                    </a:cubicBezTo>
                    <a:cubicBezTo>
                      <a:pt x="1154881" y="1473625"/>
                      <a:pt x="92204" y="2677553"/>
                      <a:pt x="80880" y="2690665"/>
                    </a:cubicBezTo>
                    <a:close/>
                  </a:path>
                </a:pathLst>
              </a:custGeom>
              <a:grp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94" name="任意多边形: 形状 293"/>
            <p:cNvSpPr/>
            <p:nvPr/>
          </p:nvSpPr>
          <p:spPr>
            <a:xfrm>
              <a:off x="8603799" y="-7391084"/>
              <a:ext cx="7475874" cy="8412719"/>
            </a:xfrm>
            <a:custGeom>
              <a:avLst/>
              <a:gdLst>
                <a:gd name="connsiteX0" fmla="*/ 7475700 w 7475874"/>
                <a:gd name="connsiteY0" fmla="*/ 12 h 8412719"/>
                <a:gd name="connsiteX1" fmla="*/ 3642984 w 7475874"/>
                <a:gd name="connsiteY1" fmla="*/ 4392096 h 8412719"/>
                <a:gd name="connsiteX2" fmla="*/ 130855 w 7475874"/>
                <a:gd name="connsiteY2" fmla="*/ 8379767 h 8412719"/>
                <a:gd name="connsiteX3" fmla="*/ 101821 w 7475874"/>
                <a:gd name="connsiteY3" fmla="*/ 8412719 h 8412719"/>
                <a:gd name="connsiteX4" fmla="*/ 0 w 7475874"/>
                <a:gd name="connsiteY4" fmla="*/ 8322813 h 8412719"/>
                <a:gd name="connsiteX5" fmla="*/ 12464 w 7475874"/>
                <a:gd name="connsiteY5" fmla="*/ 8308853 h 8412719"/>
                <a:gd name="connsiteX6" fmla="*/ 3518679 w 7475874"/>
                <a:gd name="connsiteY6" fmla="*/ 4386918 h 8412719"/>
                <a:gd name="connsiteX7" fmla="*/ 7475700 w 7475874"/>
                <a:gd name="connsiteY7" fmla="*/ 12 h 8412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874" h="8412719">
                  <a:moveTo>
                    <a:pt x="7475700" y="12"/>
                  </a:moveTo>
                  <a:cubicBezTo>
                    <a:pt x="7497453" y="4156"/>
                    <a:pt x="5486830" y="2296532"/>
                    <a:pt x="3642984" y="4392096"/>
                  </a:cubicBezTo>
                  <a:cubicBezTo>
                    <a:pt x="2005147" y="6253812"/>
                    <a:pt x="495787" y="7965633"/>
                    <a:pt x="130855" y="8379767"/>
                  </a:cubicBezTo>
                  <a:lnTo>
                    <a:pt x="101821" y="8412719"/>
                  </a:lnTo>
                  <a:lnTo>
                    <a:pt x="0" y="8322813"/>
                  </a:lnTo>
                  <a:lnTo>
                    <a:pt x="12464" y="8308853"/>
                  </a:lnTo>
                  <a:cubicBezTo>
                    <a:pt x="442970" y="7826655"/>
                    <a:pt x="1912242" y="6181269"/>
                    <a:pt x="3518679" y="4386918"/>
                  </a:cubicBezTo>
                  <a:cubicBezTo>
                    <a:pt x="5391529" y="2294462"/>
                    <a:pt x="7456019" y="-6203"/>
                    <a:pt x="7475700" y="12"/>
                  </a:cubicBezTo>
                  <a:close/>
                </a:path>
              </a:pathLst>
            </a:custGeom>
            <a:gradFill flip="none" rotWithShape="1">
              <a:gsLst>
                <a:gs pos="0">
                  <a:schemeClr val="accent2"/>
                </a:gs>
                <a:gs pos="55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1" name="任意多边形: 形状 270"/>
            <p:cNvSpPr/>
            <p:nvPr/>
          </p:nvSpPr>
          <p:spPr>
            <a:xfrm>
              <a:off x="10133345" y="-4654727"/>
              <a:ext cx="6570438" cy="7393833"/>
            </a:xfrm>
            <a:custGeom>
              <a:avLst/>
              <a:gdLst>
                <a:gd name="connsiteX0" fmla="*/ 7488327 w 7488501"/>
                <a:gd name="connsiteY0" fmla="*/ 12 h 8426946"/>
                <a:gd name="connsiteX1" fmla="*/ 3655611 w 7488501"/>
                <a:gd name="connsiteY1" fmla="*/ 4392096 h 8426946"/>
                <a:gd name="connsiteX2" fmla="*/ 108807 w 7488501"/>
                <a:gd name="connsiteY2" fmla="*/ 8419120 h 8426946"/>
                <a:gd name="connsiteX3" fmla="*/ 101915 w 7488501"/>
                <a:gd name="connsiteY3" fmla="*/ 8426946 h 8426946"/>
                <a:gd name="connsiteX4" fmla="*/ 0 w 7488501"/>
                <a:gd name="connsiteY4" fmla="*/ 8336957 h 8426946"/>
                <a:gd name="connsiteX5" fmla="*/ 25091 w 7488501"/>
                <a:gd name="connsiteY5" fmla="*/ 8308853 h 8426946"/>
                <a:gd name="connsiteX6" fmla="*/ 3531306 w 7488501"/>
                <a:gd name="connsiteY6" fmla="*/ 4386918 h 8426946"/>
                <a:gd name="connsiteX7" fmla="*/ 7488327 w 7488501"/>
                <a:gd name="connsiteY7" fmla="*/ 12 h 8426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88501" h="8426946">
                  <a:moveTo>
                    <a:pt x="7488327" y="12"/>
                  </a:moveTo>
                  <a:cubicBezTo>
                    <a:pt x="7510081" y="4156"/>
                    <a:pt x="5499457" y="2296532"/>
                    <a:pt x="3655611" y="4392096"/>
                  </a:cubicBezTo>
                  <a:cubicBezTo>
                    <a:pt x="1959280" y="6320301"/>
                    <a:pt x="400766" y="8087715"/>
                    <a:pt x="108807" y="8419120"/>
                  </a:cubicBezTo>
                  <a:lnTo>
                    <a:pt x="101915" y="8426946"/>
                  </a:lnTo>
                  <a:lnTo>
                    <a:pt x="0" y="8336957"/>
                  </a:lnTo>
                  <a:lnTo>
                    <a:pt x="25091" y="8308853"/>
                  </a:lnTo>
                  <a:cubicBezTo>
                    <a:pt x="455597" y="7826655"/>
                    <a:pt x="1924869" y="6181269"/>
                    <a:pt x="3531306" y="4386918"/>
                  </a:cubicBezTo>
                  <a:cubicBezTo>
                    <a:pt x="5404156" y="2294462"/>
                    <a:pt x="7468647" y="-6203"/>
                    <a:pt x="7488327" y="12"/>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8" name="任意多边形: 形状 287"/>
            <p:cNvSpPr/>
            <p:nvPr/>
          </p:nvSpPr>
          <p:spPr>
            <a:xfrm>
              <a:off x="11548447" y="-3337136"/>
              <a:ext cx="6281848" cy="7069092"/>
            </a:xfrm>
            <a:custGeom>
              <a:avLst/>
              <a:gdLst>
                <a:gd name="connsiteX0" fmla="*/ 7499142 w 7499316"/>
                <a:gd name="connsiteY0" fmla="*/ 12 h 8439133"/>
                <a:gd name="connsiteX1" fmla="*/ 3666427 w 7499316"/>
                <a:gd name="connsiteY1" fmla="*/ 4392096 h 8439133"/>
                <a:gd name="connsiteX2" fmla="*/ 119623 w 7499316"/>
                <a:gd name="connsiteY2" fmla="*/ 8419120 h 8439133"/>
                <a:gd name="connsiteX3" fmla="*/ 101997 w 7499316"/>
                <a:gd name="connsiteY3" fmla="*/ 8439133 h 8439133"/>
                <a:gd name="connsiteX4" fmla="*/ 0 w 7499316"/>
                <a:gd name="connsiteY4" fmla="*/ 8349072 h 8439133"/>
                <a:gd name="connsiteX5" fmla="*/ 35907 w 7499316"/>
                <a:gd name="connsiteY5" fmla="*/ 8308853 h 8439133"/>
                <a:gd name="connsiteX6" fmla="*/ 3542122 w 7499316"/>
                <a:gd name="connsiteY6" fmla="*/ 4386918 h 8439133"/>
                <a:gd name="connsiteX7" fmla="*/ 7499142 w 7499316"/>
                <a:gd name="connsiteY7" fmla="*/ 12 h 843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9316" h="8439133">
                  <a:moveTo>
                    <a:pt x="7499142" y="12"/>
                  </a:moveTo>
                  <a:cubicBezTo>
                    <a:pt x="7520896" y="4156"/>
                    <a:pt x="5510274" y="2296532"/>
                    <a:pt x="3666427" y="4392096"/>
                  </a:cubicBezTo>
                  <a:cubicBezTo>
                    <a:pt x="1970096" y="6320302"/>
                    <a:pt x="411582" y="8087715"/>
                    <a:pt x="119623" y="8419120"/>
                  </a:cubicBezTo>
                  <a:lnTo>
                    <a:pt x="101997" y="8439133"/>
                  </a:lnTo>
                  <a:lnTo>
                    <a:pt x="0" y="8349072"/>
                  </a:lnTo>
                  <a:lnTo>
                    <a:pt x="35907" y="8308853"/>
                  </a:lnTo>
                  <a:cubicBezTo>
                    <a:pt x="466413" y="7826655"/>
                    <a:pt x="1935685" y="6181269"/>
                    <a:pt x="3542122" y="4386918"/>
                  </a:cubicBezTo>
                  <a:cubicBezTo>
                    <a:pt x="5414972" y="2294462"/>
                    <a:pt x="7479462" y="-6203"/>
                    <a:pt x="7499142" y="12"/>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2" name="任意多边形: 形状 291"/>
            <p:cNvSpPr/>
            <p:nvPr/>
          </p:nvSpPr>
          <p:spPr>
            <a:xfrm>
              <a:off x="11629164" y="-6737316"/>
              <a:ext cx="7457468" cy="8391983"/>
            </a:xfrm>
            <a:custGeom>
              <a:avLst/>
              <a:gdLst>
                <a:gd name="connsiteX0" fmla="*/ 7457294 w 7457468"/>
                <a:gd name="connsiteY0" fmla="*/ 12 h 8391983"/>
                <a:gd name="connsiteX1" fmla="*/ 3624578 w 7457468"/>
                <a:gd name="connsiteY1" fmla="*/ 4392096 h 8391983"/>
                <a:gd name="connsiteX2" fmla="*/ 112449 w 7457468"/>
                <a:gd name="connsiteY2" fmla="*/ 8379767 h 8391983"/>
                <a:gd name="connsiteX3" fmla="*/ 101685 w 7457468"/>
                <a:gd name="connsiteY3" fmla="*/ 8391983 h 8391983"/>
                <a:gd name="connsiteX4" fmla="*/ 0 w 7457468"/>
                <a:gd name="connsiteY4" fmla="*/ 8302197 h 8391983"/>
                <a:gd name="connsiteX5" fmla="*/ 46121 w 7457468"/>
                <a:gd name="connsiteY5" fmla="*/ 8250540 h 8391983"/>
                <a:gd name="connsiteX6" fmla="*/ 3500273 w 7457468"/>
                <a:gd name="connsiteY6" fmla="*/ 4386918 h 8391983"/>
                <a:gd name="connsiteX7" fmla="*/ 7457294 w 7457468"/>
                <a:gd name="connsiteY7" fmla="*/ 12 h 839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57468" h="8391983">
                  <a:moveTo>
                    <a:pt x="7457294" y="12"/>
                  </a:moveTo>
                  <a:cubicBezTo>
                    <a:pt x="7479048" y="4156"/>
                    <a:pt x="5468424" y="2296532"/>
                    <a:pt x="3624578" y="4392096"/>
                  </a:cubicBezTo>
                  <a:cubicBezTo>
                    <a:pt x="1986741" y="6253812"/>
                    <a:pt x="477381" y="7965633"/>
                    <a:pt x="112449" y="8379767"/>
                  </a:cubicBezTo>
                  <a:lnTo>
                    <a:pt x="101685" y="8391983"/>
                  </a:lnTo>
                  <a:lnTo>
                    <a:pt x="0" y="8302197"/>
                  </a:lnTo>
                  <a:lnTo>
                    <a:pt x="46121" y="8250540"/>
                  </a:lnTo>
                  <a:cubicBezTo>
                    <a:pt x="533587" y="7704570"/>
                    <a:pt x="1953333" y="6114811"/>
                    <a:pt x="3500273" y="4386918"/>
                  </a:cubicBezTo>
                  <a:cubicBezTo>
                    <a:pt x="5373124" y="2294462"/>
                    <a:pt x="7437612" y="-6203"/>
                    <a:pt x="7457294" y="12"/>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3" name="任意多边形: 形状 272"/>
            <p:cNvSpPr/>
            <p:nvPr/>
          </p:nvSpPr>
          <p:spPr>
            <a:xfrm>
              <a:off x="5389657" y="-7194145"/>
              <a:ext cx="7536520" cy="8480341"/>
            </a:xfrm>
            <a:custGeom>
              <a:avLst/>
              <a:gdLst>
                <a:gd name="connsiteX0" fmla="*/ 7536346 w 7536520"/>
                <a:gd name="connsiteY0" fmla="*/ 12 h 8480341"/>
                <a:gd name="connsiteX1" fmla="*/ 3703630 w 7536520"/>
                <a:gd name="connsiteY1" fmla="*/ 4392096 h 8480341"/>
                <a:gd name="connsiteX2" fmla="*/ 108130 w 7536520"/>
                <a:gd name="connsiteY2" fmla="*/ 8474456 h 8480341"/>
                <a:gd name="connsiteX3" fmla="*/ 101471 w 7536520"/>
                <a:gd name="connsiteY3" fmla="*/ 8480341 h 8480341"/>
                <a:gd name="connsiteX4" fmla="*/ 0 w 7536520"/>
                <a:gd name="connsiteY4" fmla="*/ 8390744 h 8480341"/>
                <a:gd name="connsiteX5" fmla="*/ 29596 w 7536520"/>
                <a:gd name="connsiteY5" fmla="*/ 8357592 h 8480341"/>
                <a:gd name="connsiteX6" fmla="*/ 3579325 w 7536520"/>
                <a:gd name="connsiteY6" fmla="*/ 4386918 h 8480341"/>
                <a:gd name="connsiteX7" fmla="*/ 7536346 w 7536520"/>
                <a:gd name="connsiteY7" fmla="*/ 12 h 848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6520" h="8480341">
                  <a:moveTo>
                    <a:pt x="7536346" y="12"/>
                  </a:moveTo>
                  <a:cubicBezTo>
                    <a:pt x="7558099" y="4156"/>
                    <a:pt x="5547476" y="2296532"/>
                    <a:pt x="3703630" y="4392096"/>
                  </a:cubicBezTo>
                  <a:cubicBezTo>
                    <a:pt x="1831816" y="6519771"/>
                    <a:pt x="127809" y="8451666"/>
                    <a:pt x="108130" y="8474456"/>
                  </a:cubicBezTo>
                  <a:lnTo>
                    <a:pt x="101471" y="8480341"/>
                  </a:lnTo>
                  <a:lnTo>
                    <a:pt x="0" y="8390744"/>
                  </a:lnTo>
                  <a:lnTo>
                    <a:pt x="29596" y="8357592"/>
                  </a:lnTo>
                  <a:cubicBezTo>
                    <a:pt x="394969" y="7948331"/>
                    <a:pt x="1913390" y="6247726"/>
                    <a:pt x="3579325" y="4386918"/>
                  </a:cubicBezTo>
                  <a:cubicBezTo>
                    <a:pt x="5452175" y="2294462"/>
                    <a:pt x="7516665" y="-6203"/>
                    <a:pt x="7536346" y="12"/>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6" name="任意多边形: 形状 275"/>
            <p:cNvSpPr/>
            <p:nvPr/>
          </p:nvSpPr>
          <p:spPr>
            <a:xfrm>
              <a:off x="5267485" y="-7922011"/>
              <a:ext cx="7498231" cy="8437908"/>
            </a:xfrm>
            <a:custGeom>
              <a:avLst/>
              <a:gdLst>
                <a:gd name="connsiteX0" fmla="*/ 7498057 w 7498231"/>
                <a:gd name="connsiteY0" fmla="*/ 12 h 8437908"/>
                <a:gd name="connsiteX1" fmla="*/ 3665341 w 7498231"/>
                <a:gd name="connsiteY1" fmla="*/ 4392096 h 8437908"/>
                <a:gd name="connsiteX2" fmla="*/ 118537 w 7498231"/>
                <a:gd name="connsiteY2" fmla="*/ 8419120 h 8437908"/>
                <a:gd name="connsiteX3" fmla="*/ 101989 w 7498231"/>
                <a:gd name="connsiteY3" fmla="*/ 8437908 h 8437908"/>
                <a:gd name="connsiteX4" fmla="*/ 0 w 7498231"/>
                <a:gd name="connsiteY4" fmla="*/ 8347855 h 8437908"/>
                <a:gd name="connsiteX5" fmla="*/ 34821 w 7498231"/>
                <a:gd name="connsiteY5" fmla="*/ 8308853 h 8437908"/>
                <a:gd name="connsiteX6" fmla="*/ 3541036 w 7498231"/>
                <a:gd name="connsiteY6" fmla="*/ 4386918 h 8437908"/>
                <a:gd name="connsiteX7" fmla="*/ 7498057 w 7498231"/>
                <a:gd name="connsiteY7" fmla="*/ 12 h 8437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8231" h="8437908">
                  <a:moveTo>
                    <a:pt x="7498057" y="12"/>
                  </a:moveTo>
                  <a:cubicBezTo>
                    <a:pt x="7519811" y="4156"/>
                    <a:pt x="5509187" y="2296532"/>
                    <a:pt x="3665341" y="4392096"/>
                  </a:cubicBezTo>
                  <a:cubicBezTo>
                    <a:pt x="1969010" y="6320301"/>
                    <a:pt x="410496" y="8087715"/>
                    <a:pt x="118537" y="8419120"/>
                  </a:cubicBezTo>
                  <a:lnTo>
                    <a:pt x="101989" y="8437908"/>
                  </a:lnTo>
                  <a:lnTo>
                    <a:pt x="0" y="8347855"/>
                  </a:lnTo>
                  <a:lnTo>
                    <a:pt x="34821" y="8308853"/>
                  </a:lnTo>
                  <a:cubicBezTo>
                    <a:pt x="465327" y="7826654"/>
                    <a:pt x="1934599" y="6181269"/>
                    <a:pt x="3541036" y="4386918"/>
                  </a:cubicBezTo>
                  <a:cubicBezTo>
                    <a:pt x="5413886" y="2294462"/>
                    <a:pt x="7478376" y="-6203"/>
                    <a:pt x="7498057" y="12"/>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1" name="任意多边形: 形状 310"/>
            <p:cNvSpPr/>
            <p:nvPr/>
          </p:nvSpPr>
          <p:spPr>
            <a:xfrm>
              <a:off x="4694077" y="-5440840"/>
              <a:ext cx="5563021" cy="6260502"/>
            </a:xfrm>
            <a:custGeom>
              <a:avLst/>
              <a:gdLst>
                <a:gd name="connsiteX0" fmla="*/ 5562966 w 5563021"/>
                <a:gd name="connsiteY0" fmla="*/ 24 h 6260502"/>
                <a:gd name="connsiteX1" fmla="*/ 2554868 w 5563021"/>
                <a:gd name="connsiteY1" fmla="*/ 3435884 h 6260502"/>
                <a:gd name="connsiteX2" fmla="*/ 67036 w 5563021"/>
                <a:gd name="connsiteY2" fmla="*/ 6257658 h 6260502"/>
                <a:gd name="connsiteX3" fmla="*/ 63842 w 5563021"/>
                <a:gd name="connsiteY3" fmla="*/ 6260502 h 6260502"/>
                <a:gd name="connsiteX4" fmla="*/ 0 w 5563021"/>
                <a:gd name="connsiteY4" fmla="*/ 6204130 h 6260502"/>
                <a:gd name="connsiteX5" fmla="*/ 10672 w 5563021"/>
                <a:gd name="connsiteY5" fmla="*/ 6192178 h 6260502"/>
                <a:gd name="connsiteX6" fmla="*/ 2479420 w 5563021"/>
                <a:gd name="connsiteY6" fmla="*/ 3428668 h 6260502"/>
                <a:gd name="connsiteX7" fmla="*/ 5562966 w 5563021"/>
                <a:gd name="connsiteY7" fmla="*/ 24 h 62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3021" h="6260502">
                  <a:moveTo>
                    <a:pt x="5562966" y="24"/>
                  </a:moveTo>
                  <a:cubicBezTo>
                    <a:pt x="5574119" y="5273"/>
                    <a:pt x="3901788" y="1905920"/>
                    <a:pt x="2554868" y="3435884"/>
                  </a:cubicBezTo>
                  <a:cubicBezTo>
                    <a:pt x="1154151" y="5024894"/>
                    <a:pt x="80157" y="6243223"/>
                    <a:pt x="67036" y="6257658"/>
                  </a:cubicBezTo>
                  <a:lnTo>
                    <a:pt x="63842" y="6260502"/>
                  </a:lnTo>
                  <a:lnTo>
                    <a:pt x="0" y="6204130"/>
                  </a:lnTo>
                  <a:lnTo>
                    <a:pt x="10672" y="6192178"/>
                  </a:lnTo>
                  <a:cubicBezTo>
                    <a:pt x="245806" y="5928862"/>
                    <a:pt x="1234273" y="4821921"/>
                    <a:pt x="2479420" y="3428668"/>
                  </a:cubicBezTo>
                  <a:cubicBezTo>
                    <a:pt x="3848647" y="1897391"/>
                    <a:pt x="5553781" y="-7849"/>
                    <a:pt x="5562966" y="24"/>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2" name="任意多边形: 形状 311"/>
            <p:cNvSpPr/>
            <p:nvPr/>
          </p:nvSpPr>
          <p:spPr>
            <a:xfrm>
              <a:off x="4821140" y="-5755698"/>
              <a:ext cx="5563021" cy="6260502"/>
            </a:xfrm>
            <a:custGeom>
              <a:avLst/>
              <a:gdLst>
                <a:gd name="connsiteX0" fmla="*/ 5562966 w 5563021"/>
                <a:gd name="connsiteY0" fmla="*/ 24 h 6260502"/>
                <a:gd name="connsiteX1" fmla="*/ 2554868 w 5563021"/>
                <a:gd name="connsiteY1" fmla="*/ 3435884 h 6260502"/>
                <a:gd name="connsiteX2" fmla="*/ 67036 w 5563021"/>
                <a:gd name="connsiteY2" fmla="*/ 6257658 h 6260502"/>
                <a:gd name="connsiteX3" fmla="*/ 63842 w 5563021"/>
                <a:gd name="connsiteY3" fmla="*/ 6260502 h 6260502"/>
                <a:gd name="connsiteX4" fmla="*/ 0 w 5563021"/>
                <a:gd name="connsiteY4" fmla="*/ 6204130 h 6260502"/>
                <a:gd name="connsiteX5" fmla="*/ 10672 w 5563021"/>
                <a:gd name="connsiteY5" fmla="*/ 6192178 h 6260502"/>
                <a:gd name="connsiteX6" fmla="*/ 2479420 w 5563021"/>
                <a:gd name="connsiteY6" fmla="*/ 3428668 h 6260502"/>
                <a:gd name="connsiteX7" fmla="*/ 5562966 w 5563021"/>
                <a:gd name="connsiteY7" fmla="*/ 24 h 626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63021" h="6260502">
                  <a:moveTo>
                    <a:pt x="5562966" y="24"/>
                  </a:moveTo>
                  <a:cubicBezTo>
                    <a:pt x="5574119" y="5273"/>
                    <a:pt x="3901788" y="1905920"/>
                    <a:pt x="2554868" y="3435884"/>
                  </a:cubicBezTo>
                  <a:cubicBezTo>
                    <a:pt x="1154151" y="5024894"/>
                    <a:pt x="80157" y="6243223"/>
                    <a:pt x="67036" y="6257658"/>
                  </a:cubicBezTo>
                  <a:lnTo>
                    <a:pt x="63842" y="6260502"/>
                  </a:lnTo>
                  <a:lnTo>
                    <a:pt x="0" y="6204130"/>
                  </a:lnTo>
                  <a:lnTo>
                    <a:pt x="10672" y="6192178"/>
                  </a:lnTo>
                  <a:cubicBezTo>
                    <a:pt x="245806" y="5928862"/>
                    <a:pt x="1234273" y="4821921"/>
                    <a:pt x="2479420" y="3428668"/>
                  </a:cubicBezTo>
                  <a:cubicBezTo>
                    <a:pt x="3848647" y="1897391"/>
                    <a:pt x="5553781" y="-7849"/>
                    <a:pt x="5562966" y="24"/>
                  </a:cubicBezTo>
                  <a:close/>
                </a:path>
              </a:pathLst>
            </a:custGeom>
            <a:gradFill flip="none" rotWithShape="1">
              <a:gsLst>
                <a:gs pos="0">
                  <a:schemeClr val="accent1"/>
                </a:gs>
                <a:gs pos="100000">
                  <a:schemeClr val="accent4"/>
                </a:gs>
              </a:gsLst>
              <a:lin ang="18900000" scaled="1"/>
              <a:tileRect/>
            </a:gradFill>
            <a:ln w="5959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3"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50"/>
                                        </p:tgtEl>
                                        <p:attrNameLst>
                                          <p:attrName>style.visibility</p:attrName>
                                        </p:attrNameLst>
                                      </p:cBhvr>
                                      <p:to>
                                        <p:strVal val="visible"/>
                                      </p:to>
                                    </p:set>
                                    <p:anim calcmode="lin" valueType="num">
                                      <p:cBhvr additive="base">
                                        <p:cTn id="11" dur="2000" fill="hold"/>
                                        <p:tgtEl>
                                          <p:spTgt spid="250"/>
                                        </p:tgtEl>
                                        <p:attrNameLst>
                                          <p:attrName>ppt_x</p:attrName>
                                        </p:attrNameLst>
                                      </p:cBhvr>
                                      <p:tavLst>
                                        <p:tav tm="0">
                                          <p:val>
                                            <p:strVal val="0-#ppt_w/2"/>
                                          </p:val>
                                        </p:tav>
                                        <p:tav tm="100000">
                                          <p:val>
                                            <p:strVal val="#ppt_x"/>
                                          </p:val>
                                        </p:tav>
                                      </p:tavLst>
                                    </p:anim>
                                    <p:anim calcmode="lin" valueType="num">
                                      <p:cBhvr additive="base">
                                        <p:cTn id="12" dur="2000" fill="hold"/>
                                        <p:tgtEl>
                                          <p:spTgt spid="25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51"/>
                                        </p:tgtEl>
                                        <p:attrNameLst>
                                          <p:attrName>style.visibility</p:attrName>
                                        </p:attrNameLst>
                                      </p:cBhvr>
                                      <p:to>
                                        <p:strVal val="visible"/>
                                      </p:to>
                                    </p:set>
                                    <p:anim calcmode="lin" valueType="num">
                                      <p:cBhvr additive="base">
                                        <p:cTn id="15" dur="2000" fill="hold"/>
                                        <p:tgtEl>
                                          <p:spTgt spid="251"/>
                                        </p:tgtEl>
                                        <p:attrNameLst>
                                          <p:attrName>ppt_x</p:attrName>
                                        </p:attrNameLst>
                                      </p:cBhvr>
                                      <p:tavLst>
                                        <p:tav tm="0">
                                          <p:val>
                                            <p:strVal val="0-#ppt_w/2"/>
                                          </p:val>
                                        </p:tav>
                                        <p:tav tm="100000">
                                          <p:val>
                                            <p:strVal val="#ppt_x"/>
                                          </p:val>
                                        </p:tav>
                                      </p:tavLst>
                                    </p:anim>
                                    <p:anim calcmode="lin" valueType="num">
                                      <p:cBhvr additive="base">
                                        <p:cTn id="16" dur="2000" fill="hold"/>
                                        <p:tgtEl>
                                          <p:spTgt spid="2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p:bldP spid="25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4402667" y="1267889"/>
            <a:ext cx="338666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rgbClr val="636DE8"/>
                </a:solidFill>
                <a:effectLst/>
                <a:uLnTx/>
                <a:uFillTx/>
                <a:latin typeface="苹方 中等" panose="020B0400000000000000" pitchFamily="34" charset="-122"/>
                <a:ea typeface="苹方 中等" panose="020B0400000000000000" pitchFamily="34" charset="-122"/>
                <a:cs typeface="Segoe UI Light" panose="020B0502040204020203" pitchFamily="34" charset="0"/>
              </a:rPr>
              <a:t>OUR </a:t>
            </a:r>
            <a:r>
              <a:rPr kumimoji="0" lang="en-US" altLang="zh-CN" sz="3200" b="0"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rPr>
              <a:t>VISON</a:t>
            </a:r>
          </a:p>
        </p:txBody>
      </p:sp>
      <p:grpSp>
        <p:nvGrpSpPr>
          <p:cNvPr id="7" name="组合 6"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1"/>
            </p:custDataLst>
          </p:nvPr>
        </p:nvGrpSpPr>
        <p:grpSpPr>
          <a:xfrm>
            <a:off x="2481389" y="2203110"/>
            <a:ext cx="1806324" cy="3669596"/>
            <a:chOff x="2481389" y="2203110"/>
            <a:chExt cx="1806324" cy="3669596"/>
          </a:xfrm>
        </p:grpSpPr>
        <p:sp>
          <p:nvSpPr>
            <p:cNvPr id="3" name="矩形: 圆角 2"/>
            <p:cNvSpPr/>
            <p:nvPr>
              <p:custDataLst>
                <p:tags r:id="rId149"/>
              </p:custDataLst>
            </p:nvPr>
          </p:nvSpPr>
          <p:spPr>
            <a:xfrm>
              <a:off x="2611467" y="2340034"/>
              <a:ext cx="1546168" cy="33957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圆角 7"/>
            <p:cNvSpPr/>
            <p:nvPr>
              <p:custDataLst>
                <p:tags r:id="rId150"/>
              </p:custDataLst>
            </p:nvPr>
          </p:nvSpPr>
          <p:spPr>
            <a:xfrm>
              <a:off x="2481389" y="2203110"/>
              <a:ext cx="1806324" cy="3669596"/>
            </a:xfrm>
            <a:custGeom>
              <a:avLst/>
              <a:gdLst>
                <a:gd name="connsiteX0" fmla="*/ 0 w 1806324"/>
                <a:gd name="connsiteY0" fmla="*/ 903162 h 3669596"/>
                <a:gd name="connsiteX1" fmla="*/ 903162 w 1806324"/>
                <a:gd name="connsiteY1" fmla="*/ 0 h 3669596"/>
                <a:gd name="connsiteX2" fmla="*/ 903162 w 1806324"/>
                <a:gd name="connsiteY2" fmla="*/ 0 h 3669596"/>
                <a:gd name="connsiteX3" fmla="*/ 1806324 w 1806324"/>
                <a:gd name="connsiteY3" fmla="*/ 903162 h 3669596"/>
                <a:gd name="connsiteX4" fmla="*/ 1806324 w 1806324"/>
                <a:gd name="connsiteY4" fmla="*/ 2766434 h 3669596"/>
                <a:gd name="connsiteX5" fmla="*/ 903162 w 1806324"/>
                <a:gd name="connsiteY5" fmla="*/ 3669596 h 3669596"/>
                <a:gd name="connsiteX6" fmla="*/ 903162 w 1806324"/>
                <a:gd name="connsiteY6" fmla="*/ 3669596 h 3669596"/>
                <a:gd name="connsiteX7" fmla="*/ 0 w 1806324"/>
                <a:gd name="connsiteY7" fmla="*/ 2766434 h 3669596"/>
                <a:gd name="connsiteX8" fmla="*/ 0 w 1806324"/>
                <a:gd name="connsiteY8" fmla="*/ 903162 h 3669596"/>
                <a:gd name="connsiteX0-1" fmla="*/ 1806324 w 1897764"/>
                <a:gd name="connsiteY0-2" fmla="*/ 903162 h 3669596"/>
                <a:gd name="connsiteX1-3" fmla="*/ 1806324 w 1897764"/>
                <a:gd name="connsiteY1-4" fmla="*/ 2766434 h 3669596"/>
                <a:gd name="connsiteX2-5" fmla="*/ 903162 w 1897764"/>
                <a:gd name="connsiteY2-6" fmla="*/ 3669596 h 3669596"/>
                <a:gd name="connsiteX3-7" fmla="*/ 903162 w 1897764"/>
                <a:gd name="connsiteY3-8" fmla="*/ 3669596 h 3669596"/>
                <a:gd name="connsiteX4-9" fmla="*/ 0 w 1897764"/>
                <a:gd name="connsiteY4-10" fmla="*/ 2766434 h 3669596"/>
                <a:gd name="connsiteX5-11" fmla="*/ 0 w 1897764"/>
                <a:gd name="connsiteY5-12" fmla="*/ 903162 h 3669596"/>
                <a:gd name="connsiteX6-13" fmla="*/ 903162 w 1897764"/>
                <a:gd name="connsiteY6-14" fmla="*/ 0 h 3669596"/>
                <a:gd name="connsiteX7-15" fmla="*/ 903162 w 1897764"/>
                <a:gd name="connsiteY7-16" fmla="*/ 0 h 3669596"/>
                <a:gd name="connsiteX8-17" fmla="*/ 1897764 w 1897764"/>
                <a:gd name="connsiteY8-18" fmla="*/ 994602 h 3669596"/>
                <a:gd name="connsiteX0-19" fmla="*/ 1806324 w 1806324"/>
                <a:gd name="connsiteY0-20" fmla="*/ 903162 h 3669596"/>
                <a:gd name="connsiteX1-21" fmla="*/ 1806324 w 1806324"/>
                <a:gd name="connsiteY1-22" fmla="*/ 2766434 h 3669596"/>
                <a:gd name="connsiteX2-23" fmla="*/ 903162 w 1806324"/>
                <a:gd name="connsiteY2-24" fmla="*/ 3669596 h 3669596"/>
                <a:gd name="connsiteX3-25" fmla="*/ 903162 w 1806324"/>
                <a:gd name="connsiteY3-26" fmla="*/ 3669596 h 3669596"/>
                <a:gd name="connsiteX4-27" fmla="*/ 0 w 1806324"/>
                <a:gd name="connsiteY4-28" fmla="*/ 2766434 h 3669596"/>
                <a:gd name="connsiteX5-29" fmla="*/ 0 w 1806324"/>
                <a:gd name="connsiteY5-30" fmla="*/ 903162 h 3669596"/>
                <a:gd name="connsiteX6-31" fmla="*/ 903162 w 1806324"/>
                <a:gd name="connsiteY6-32" fmla="*/ 0 h 3669596"/>
                <a:gd name="connsiteX7-33" fmla="*/ 903162 w 1806324"/>
                <a:gd name="connsiteY7-34" fmla="*/ 0 h 3669596"/>
                <a:gd name="connsiteX0-35" fmla="*/ 1806324 w 1806324"/>
                <a:gd name="connsiteY0-36" fmla="*/ 2766434 h 3669596"/>
                <a:gd name="connsiteX1-37" fmla="*/ 903162 w 1806324"/>
                <a:gd name="connsiteY1-38" fmla="*/ 3669596 h 3669596"/>
                <a:gd name="connsiteX2-39" fmla="*/ 903162 w 1806324"/>
                <a:gd name="connsiteY2-40" fmla="*/ 3669596 h 3669596"/>
                <a:gd name="connsiteX3-41" fmla="*/ 0 w 1806324"/>
                <a:gd name="connsiteY3-42" fmla="*/ 2766434 h 3669596"/>
                <a:gd name="connsiteX4-43" fmla="*/ 0 w 1806324"/>
                <a:gd name="connsiteY4-44" fmla="*/ 903162 h 3669596"/>
                <a:gd name="connsiteX5-45" fmla="*/ 903162 w 1806324"/>
                <a:gd name="connsiteY5-46" fmla="*/ 0 h 3669596"/>
                <a:gd name="connsiteX6-47" fmla="*/ 903162 w 1806324"/>
                <a:gd name="connsiteY6-48" fmla="*/ 0 h 3669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06324" h="3669596">
                  <a:moveTo>
                    <a:pt x="1806324" y="2766434"/>
                  </a:moveTo>
                  <a:cubicBezTo>
                    <a:pt x="1806324" y="3265237"/>
                    <a:pt x="1401965" y="3669596"/>
                    <a:pt x="903162" y="3669596"/>
                  </a:cubicBezTo>
                  <a:lnTo>
                    <a:pt x="903162" y="3669596"/>
                  </a:lnTo>
                  <a:cubicBezTo>
                    <a:pt x="404359" y="3669596"/>
                    <a:pt x="0" y="3265237"/>
                    <a:pt x="0" y="2766434"/>
                  </a:cubicBezTo>
                  <a:lnTo>
                    <a:pt x="0" y="903162"/>
                  </a:lnTo>
                  <a:cubicBezTo>
                    <a:pt x="0" y="404359"/>
                    <a:pt x="404359" y="0"/>
                    <a:pt x="903162" y="0"/>
                  </a:cubicBezTo>
                  <a:lnTo>
                    <a:pt x="903162" y="0"/>
                  </a:lnTo>
                </a:path>
              </a:pathLst>
            </a:custGeom>
            <a:noFill/>
            <a:ln w="19050">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9" name="组合 8"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2"/>
            </p:custDataLst>
          </p:nvPr>
        </p:nvGrpSpPr>
        <p:grpSpPr>
          <a:xfrm>
            <a:off x="4289022" y="2203110"/>
            <a:ext cx="1806324" cy="3669596"/>
            <a:chOff x="4289022" y="2203110"/>
            <a:chExt cx="1806324" cy="3669596"/>
          </a:xfrm>
        </p:grpSpPr>
        <p:sp>
          <p:nvSpPr>
            <p:cNvPr id="4" name="矩形: 圆角 3"/>
            <p:cNvSpPr/>
            <p:nvPr>
              <p:custDataLst>
                <p:tags r:id="rId147"/>
              </p:custDataLst>
            </p:nvPr>
          </p:nvSpPr>
          <p:spPr>
            <a:xfrm>
              <a:off x="4419100" y="2340033"/>
              <a:ext cx="1546168" cy="33957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矩形: 圆角 7"/>
            <p:cNvSpPr/>
            <p:nvPr>
              <p:custDataLst>
                <p:tags r:id="rId148"/>
              </p:custDataLst>
            </p:nvPr>
          </p:nvSpPr>
          <p:spPr>
            <a:xfrm>
              <a:off x="4289022" y="2203110"/>
              <a:ext cx="1806324" cy="3669596"/>
            </a:xfrm>
            <a:custGeom>
              <a:avLst/>
              <a:gdLst>
                <a:gd name="connsiteX0" fmla="*/ 0 w 1806324"/>
                <a:gd name="connsiteY0" fmla="*/ 903162 h 3669596"/>
                <a:gd name="connsiteX1" fmla="*/ 903162 w 1806324"/>
                <a:gd name="connsiteY1" fmla="*/ 0 h 3669596"/>
                <a:gd name="connsiteX2" fmla="*/ 903162 w 1806324"/>
                <a:gd name="connsiteY2" fmla="*/ 0 h 3669596"/>
                <a:gd name="connsiteX3" fmla="*/ 1806324 w 1806324"/>
                <a:gd name="connsiteY3" fmla="*/ 903162 h 3669596"/>
                <a:gd name="connsiteX4" fmla="*/ 1806324 w 1806324"/>
                <a:gd name="connsiteY4" fmla="*/ 2766434 h 3669596"/>
                <a:gd name="connsiteX5" fmla="*/ 903162 w 1806324"/>
                <a:gd name="connsiteY5" fmla="*/ 3669596 h 3669596"/>
                <a:gd name="connsiteX6" fmla="*/ 903162 w 1806324"/>
                <a:gd name="connsiteY6" fmla="*/ 3669596 h 3669596"/>
                <a:gd name="connsiteX7" fmla="*/ 0 w 1806324"/>
                <a:gd name="connsiteY7" fmla="*/ 2766434 h 3669596"/>
                <a:gd name="connsiteX8" fmla="*/ 0 w 1806324"/>
                <a:gd name="connsiteY8" fmla="*/ 903162 h 3669596"/>
                <a:gd name="connsiteX0-1" fmla="*/ 1806324 w 1897764"/>
                <a:gd name="connsiteY0-2" fmla="*/ 903162 h 3669596"/>
                <a:gd name="connsiteX1-3" fmla="*/ 1806324 w 1897764"/>
                <a:gd name="connsiteY1-4" fmla="*/ 2766434 h 3669596"/>
                <a:gd name="connsiteX2-5" fmla="*/ 903162 w 1897764"/>
                <a:gd name="connsiteY2-6" fmla="*/ 3669596 h 3669596"/>
                <a:gd name="connsiteX3-7" fmla="*/ 903162 w 1897764"/>
                <a:gd name="connsiteY3-8" fmla="*/ 3669596 h 3669596"/>
                <a:gd name="connsiteX4-9" fmla="*/ 0 w 1897764"/>
                <a:gd name="connsiteY4-10" fmla="*/ 2766434 h 3669596"/>
                <a:gd name="connsiteX5-11" fmla="*/ 0 w 1897764"/>
                <a:gd name="connsiteY5-12" fmla="*/ 903162 h 3669596"/>
                <a:gd name="connsiteX6-13" fmla="*/ 903162 w 1897764"/>
                <a:gd name="connsiteY6-14" fmla="*/ 0 h 3669596"/>
                <a:gd name="connsiteX7-15" fmla="*/ 903162 w 1897764"/>
                <a:gd name="connsiteY7-16" fmla="*/ 0 h 3669596"/>
                <a:gd name="connsiteX8-17" fmla="*/ 1897764 w 1897764"/>
                <a:gd name="connsiteY8-18" fmla="*/ 994602 h 3669596"/>
                <a:gd name="connsiteX0-19" fmla="*/ 1806324 w 1806324"/>
                <a:gd name="connsiteY0-20" fmla="*/ 903162 h 3669596"/>
                <a:gd name="connsiteX1-21" fmla="*/ 1806324 w 1806324"/>
                <a:gd name="connsiteY1-22" fmla="*/ 2766434 h 3669596"/>
                <a:gd name="connsiteX2-23" fmla="*/ 903162 w 1806324"/>
                <a:gd name="connsiteY2-24" fmla="*/ 3669596 h 3669596"/>
                <a:gd name="connsiteX3-25" fmla="*/ 903162 w 1806324"/>
                <a:gd name="connsiteY3-26" fmla="*/ 3669596 h 3669596"/>
                <a:gd name="connsiteX4-27" fmla="*/ 0 w 1806324"/>
                <a:gd name="connsiteY4-28" fmla="*/ 2766434 h 3669596"/>
                <a:gd name="connsiteX5-29" fmla="*/ 0 w 1806324"/>
                <a:gd name="connsiteY5-30" fmla="*/ 903162 h 3669596"/>
                <a:gd name="connsiteX6-31" fmla="*/ 903162 w 1806324"/>
                <a:gd name="connsiteY6-32" fmla="*/ 0 h 3669596"/>
                <a:gd name="connsiteX7-33" fmla="*/ 903162 w 1806324"/>
                <a:gd name="connsiteY7-34" fmla="*/ 0 h 3669596"/>
                <a:gd name="connsiteX0-35" fmla="*/ 1806324 w 1806324"/>
                <a:gd name="connsiteY0-36" fmla="*/ 2766434 h 3669596"/>
                <a:gd name="connsiteX1-37" fmla="*/ 903162 w 1806324"/>
                <a:gd name="connsiteY1-38" fmla="*/ 3669596 h 3669596"/>
                <a:gd name="connsiteX2-39" fmla="*/ 903162 w 1806324"/>
                <a:gd name="connsiteY2-40" fmla="*/ 3669596 h 3669596"/>
                <a:gd name="connsiteX3-41" fmla="*/ 0 w 1806324"/>
                <a:gd name="connsiteY3-42" fmla="*/ 2766434 h 3669596"/>
                <a:gd name="connsiteX4-43" fmla="*/ 0 w 1806324"/>
                <a:gd name="connsiteY4-44" fmla="*/ 903162 h 3669596"/>
                <a:gd name="connsiteX5-45" fmla="*/ 903162 w 1806324"/>
                <a:gd name="connsiteY5-46" fmla="*/ 0 h 3669596"/>
                <a:gd name="connsiteX6-47" fmla="*/ 903162 w 1806324"/>
                <a:gd name="connsiteY6-48" fmla="*/ 0 h 3669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06324" h="3669596">
                  <a:moveTo>
                    <a:pt x="1806324" y="2766434"/>
                  </a:moveTo>
                  <a:cubicBezTo>
                    <a:pt x="1806324" y="3265237"/>
                    <a:pt x="1401965" y="3669596"/>
                    <a:pt x="903162" y="3669596"/>
                  </a:cubicBezTo>
                  <a:lnTo>
                    <a:pt x="903162" y="3669596"/>
                  </a:lnTo>
                  <a:cubicBezTo>
                    <a:pt x="404359" y="3669596"/>
                    <a:pt x="0" y="3265237"/>
                    <a:pt x="0" y="2766434"/>
                  </a:cubicBezTo>
                  <a:lnTo>
                    <a:pt x="0" y="903162"/>
                  </a:lnTo>
                  <a:cubicBezTo>
                    <a:pt x="0" y="404359"/>
                    <a:pt x="404359" y="0"/>
                    <a:pt x="903162" y="0"/>
                  </a:cubicBezTo>
                  <a:lnTo>
                    <a:pt x="903162" y="0"/>
                  </a:lnTo>
                </a:path>
              </a:pathLst>
            </a:custGeom>
            <a:noFill/>
            <a:ln w="19050">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12" name="组合 1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3"/>
            </p:custDataLst>
          </p:nvPr>
        </p:nvGrpSpPr>
        <p:grpSpPr>
          <a:xfrm>
            <a:off x="6096655" y="2203110"/>
            <a:ext cx="1806324" cy="3669596"/>
            <a:chOff x="6096655" y="2203110"/>
            <a:chExt cx="1806324" cy="3669596"/>
          </a:xfrm>
        </p:grpSpPr>
        <p:sp>
          <p:nvSpPr>
            <p:cNvPr id="5" name="矩形: 圆角 4"/>
            <p:cNvSpPr/>
            <p:nvPr>
              <p:custDataLst>
                <p:tags r:id="rId145"/>
              </p:custDataLst>
            </p:nvPr>
          </p:nvSpPr>
          <p:spPr>
            <a:xfrm>
              <a:off x="6226733" y="2340033"/>
              <a:ext cx="1546168" cy="33957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矩形: 圆角 7"/>
            <p:cNvSpPr/>
            <p:nvPr>
              <p:custDataLst>
                <p:tags r:id="rId146"/>
              </p:custDataLst>
            </p:nvPr>
          </p:nvSpPr>
          <p:spPr>
            <a:xfrm>
              <a:off x="6096655" y="2203110"/>
              <a:ext cx="1806324" cy="3669596"/>
            </a:xfrm>
            <a:custGeom>
              <a:avLst/>
              <a:gdLst>
                <a:gd name="connsiteX0" fmla="*/ 0 w 1806324"/>
                <a:gd name="connsiteY0" fmla="*/ 903162 h 3669596"/>
                <a:gd name="connsiteX1" fmla="*/ 903162 w 1806324"/>
                <a:gd name="connsiteY1" fmla="*/ 0 h 3669596"/>
                <a:gd name="connsiteX2" fmla="*/ 903162 w 1806324"/>
                <a:gd name="connsiteY2" fmla="*/ 0 h 3669596"/>
                <a:gd name="connsiteX3" fmla="*/ 1806324 w 1806324"/>
                <a:gd name="connsiteY3" fmla="*/ 903162 h 3669596"/>
                <a:gd name="connsiteX4" fmla="*/ 1806324 w 1806324"/>
                <a:gd name="connsiteY4" fmla="*/ 2766434 h 3669596"/>
                <a:gd name="connsiteX5" fmla="*/ 903162 w 1806324"/>
                <a:gd name="connsiteY5" fmla="*/ 3669596 h 3669596"/>
                <a:gd name="connsiteX6" fmla="*/ 903162 w 1806324"/>
                <a:gd name="connsiteY6" fmla="*/ 3669596 h 3669596"/>
                <a:gd name="connsiteX7" fmla="*/ 0 w 1806324"/>
                <a:gd name="connsiteY7" fmla="*/ 2766434 h 3669596"/>
                <a:gd name="connsiteX8" fmla="*/ 0 w 1806324"/>
                <a:gd name="connsiteY8" fmla="*/ 903162 h 3669596"/>
                <a:gd name="connsiteX0-1" fmla="*/ 1806324 w 1897764"/>
                <a:gd name="connsiteY0-2" fmla="*/ 903162 h 3669596"/>
                <a:gd name="connsiteX1-3" fmla="*/ 1806324 w 1897764"/>
                <a:gd name="connsiteY1-4" fmla="*/ 2766434 h 3669596"/>
                <a:gd name="connsiteX2-5" fmla="*/ 903162 w 1897764"/>
                <a:gd name="connsiteY2-6" fmla="*/ 3669596 h 3669596"/>
                <a:gd name="connsiteX3-7" fmla="*/ 903162 w 1897764"/>
                <a:gd name="connsiteY3-8" fmla="*/ 3669596 h 3669596"/>
                <a:gd name="connsiteX4-9" fmla="*/ 0 w 1897764"/>
                <a:gd name="connsiteY4-10" fmla="*/ 2766434 h 3669596"/>
                <a:gd name="connsiteX5-11" fmla="*/ 0 w 1897764"/>
                <a:gd name="connsiteY5-12" fmla="*/ 903162 h 3669596"/>
                <a:gd name="connsiteX6-13" fmla="*/ 903162 w 1897764"/>
                <a:gd name="connsiteY6-14" fmla="*/ 0 h 3669596"/>
                <a:gd name="connsiteX7-15" fmla="*/ 903162 w 1897764"/>
                <a:gd name="connsiteY7-16" fmla="*/ 0 h 3669596"/>
                <a:gd name="connsiteX8-17" fmla="*/ 1897764 w 1897764"/>
                <a:gd name="connsiteY8-18" fmla="*/ 994602 h 3669596"/>
                <a:gd name="connsiteX0-19" fmla="*/ 1806324 w 1806324"/>
                <a:gd name="connsiteY0-20" fmla="*/ 903162 h 3669596"/>
                <a:gd name="connsiteX1-21" fmla="*/ 1806324 w 1806324"/>
                <a:gd name="connsiteY1-22" fmla="*/ 2766434 h 3669596"/>
                <a:gd name="connsiteX2-23" fmla="*/ 903162 w 1806324"/>
                <a:gd name="connsiteY2-24" fmla="*/ 3669596 h 3669596"/>
                <a:gd name="connsiteX3-25" fmla="*/ 903162 w 1806324"/>
                <a:gd name="connsiteY3-26" fmla="*/ 3669596 h 3669596"/>
                <a:gd name="connsiteX4-27" fmla="*/ 0 w 1806324"/>
                <a:gd name="connsiteY4-28" fmla="*/ 2766434 h 3669596"/>
                <a:gd name="connsiteX5-29" fmla="*/ 0 w 1806324"/>
                <a:gd name="connsiteY5-30" fmla="*/ 903162 h 3669596"/>
                <a:gd name="connsiteX6-31" fmla="*/ 903162 w 1806324"/>
                <a:gd name="connsiteY6-32" fmla="*/ 0 h 3669596"/>
                <a:gd name="connsiteX7-33" fmla="*/ 903162 w 1806324"/>
                <a:gd name="connsiteY7-34" fmla="*/ 0 h 3669596"/>
                <a:gd name="connsiteX0-35" fmla="*/ 1806324 w 1806324"/>
                <a:gd name="connsiteY0-36" fmla="*/ 2766434 h 3669596"/>
                <a:gd name="connsiteX1-37" fmla="*/ 903162 w 1806324"/>
                <a:gd name="connsiteY1-38" fmla="*/ 3669596 h 3669596"/>
                <a:gd name="connsiteX2-39" fmla="*/ 903162 w 1806324"/>
                <a:gd name="connsiteY2-40" fmla="*/ 3669596 h 3669596"/>
                <a:gd name="connsiteX3-41" fmla="*/ 0 w 1806324"/>
                <a:gd name="connsiteY3-42" fmla="*/ 2766434 h 3669596"/>
                <a:gd name="connsiteX4-43" fmla="*/ 0 w 1806324"/>
                <a:gd name="connsiteY4-44" fmla="*/ 903162 h 3669596"/>
                <a:gd name="connsiteX5-45" fmla="*/ 903162 w 1806324"/>
                <a:gd name="connsiteY5-46" fmla="*/ 0 h 3669596"/>
                <a:gd name="connsiteX6-47" fmla="*/ 903162 w 1806324"/>
                <a:gd name="connsiteY6-48" fmla="*/ 0 h 3669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06324" h="3669596">
                  <a:moveTo>
                    <a:pt x="1806324" y="2766434"/>
                  </a:moveTo>
                  <a:cubicBezTo>
                    <a:pt x="1806324" y="3265237"/>
                    <a:pt x="1401965" y="3669596"/>
                    <a:pt x="903162" y="3669596"/>
                  </a:cubicBezTo>
                  <a:lnTo>
                    <a:pt x="903162" y="3669596"/>
                  </a:lnTo>
                  <a:cubicBezTo>
                    <a:pt x="404359" y="3669596"/>
                    <a:pt x="0" y="3265237"/>
                    <a:pt x="0" y="2766434"/>
                  </a:cubicBezTo>
                  <a:lnTo>
                    <a:pt x="0" y="903162"/>
                  </a:lnTo>
                  <a:cubicBezTo>
                    <a:pt x="0" y="404359"/>
                    <a:pt x="404359" y="0"/>
                    <a:pt x="903162" y="0"/>
                  </a:cubicBezTo>
                  <a:lnTo>
                    <a:pt x="903162" y="0"/>
                  </a:lnTo>
                </a:path>
              </a:pathLst>
            </a:custGeom>
            <a:noFill/>
            <a:ln w="19050">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14" name="组合 13"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4"/>
            </p:custDataLst>
          </p:nvPr>
        </p:nvGrpSpPr>
        <p:grpSpPr>
          <a:xfrm>
            <a:off x="7904288" y="2203110"/>
            <a:ext cx="1806324" cy="3669596"/>
            <a:chOff x="7904288" y="2203110"/>
            <a:chExt cx="1806324" cy="3669596"/>
          </a:xfrm>
        </p:grpSpPr>
        <p:sp>
          <p:nvSpPr>
            <p:cNvPr id="6" name="矩形: 圆角 5"/>
            <p:cNvSpPr/>
            <p:nvPr>
              <p:custDataLst>
                <p:tags r:id="rId143"/>
              </p:custDataLst>
            </p:nvPr>
          </p:nvSpPr>
          <p:spPr>
            <a:xfrm>
              <a:off x="8034366" y="2340033"/>
              <a:ext cx="1546168" cy="33957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矩形: 圆角 7"/>
            <p:cNvSpPr/>
            <p:nvPr>
              <p:custDataLst>
                <p:tags r:id="rId144"/>
              </p:custDataLst>
            </p:nvPr>
          </p:nvSpPr>
          <p:spPr>
            <a:xfrm>
              <a:off x="7904288" y="2203110"/>
              <a:ext cx="1806324" cy="3669596"/>
            </a:xfrm>
            <a:custGeom>
              <a:avLst/>
              <a:gdLst>
                <a:gd name="connsiteX0" fmla="*/ 0 w 1806324"/>
                <a:gd name="connsiteY0" fmla="*/ 903162 h 3669596"/>
                <a:gd name="connsiteX1" fmla="*/ 903162 w 1806324"/>
                <a:gd name="connsiteY1" fmla="*/ 0 h 3669596"/>
                <a:gd name="connsiteX2" fmla="*/ 903162 w 1806324"/>
                <a:gd name="connsiteY2" fmla="*/ 0 h 3669596"/>
                <a:gd name="connsiteX3" fmla="*/ 1806324 w 1806324"/>
                <a:gd name="connsiteY3" fmla="*/ 903162 h 3669596"/>
                <a:gd name="connsiteX4" fmla="*/ 1806324 w 1806324"/>
                <a:gd name="connsiteY4" fmla="*/ 2766434 h 3669596"/>
                <a:gd name="connsiteX5" fmla="*/ 903162 w 1806324"/>
                <a:gd name="connsiteY5" fmla="*/ 3669596 h 3669596"/>
                <a:gd name="connsiteX6" fmla="*/ 903162 w 1806324"/>
                <a:gd name="connsiteY6" fmla="*/ 3669596 h 3669596"/>
                <a:gd name="connsiteX7" fmla="*/ 0 w 1806324"/>
                <a:gd name="connsiteY7" fmla="*/ 2766434 h 3669596"/>
                <a:gd name="connsiteX8" fmla="*/ 0 w 1806324"/>
                <a:gd name="connsiteY8" fmla="*/ 903162 h 3669596"/>
                <a:gd name="connsiteX0-1" fmla="*/ 1806324 w 1897764"/>
                <a:gd name="connsiteY0-2" fmla="*/ 903162 h 3669596"/>
                <a:gd name="connsiteX1-3" fmla="*/ 1806324 w 1897764"/>
                <a:gd name="connsiteY1-4" fmla="*/ 2766434 h 3669596"/>
                <a:gd name="connsiteX2-5" fmla="*/ 903162 w 1897764"/>
                <a:gd name="connsiteY2-6" fmla="*/ 3669596 h 3669596"/>
                <a:gd name="connsiteX3-7" fmla="*/ 903162 w 1897764"/>
                <a:gd name="connsiteY3-8" fmla="*/ 3669596 h 3669596"/>
                <a:gd name="connsiteX4-9" fmla="*/ 0 w 1897764"/>
                <a:gd name="connsiteY4-10" fmla="*/ 2766434 h 3669596"/>
                <a:gd name="connsiteX5-11" fmla="*/ 0 w 1897764"/>
                <a:gd name="connsiteY5-12" fmla="*/ 903162 h 3669596"/>
                <a:gd name="connsiteX6-13" fmla="*/ 903162 w 1897764"/>
                <a:gd name="connsiteY6-14" fmla="*/ 0 h 3669596"/>
                <a:gd name="connsiteX7-15" fmla="*/ 903162 w 1897764"/>
                <a:gd name="connsiteY7-16" fmla="*/ 0 h 3669596"/>
                <a:gd name="connsiteX8-17" fmla="*/ 1897764 w 1897764"/>
                <a:gd name="connsiteY8-18" fmla="*/ 994602 h 3669596"/>
                <a:gd name="connsiteX0-19" fmla="*/ 1806324 w 1806324"/>
                <a:gd name="connsiteY0-20" fmla="*/ 903162 h 3669596"/>
                <a:gd name="connsiteX1-21" fmla="*/ 1806324 w 1806324"/>
                <a:gd name="connsiteY1-22" fmla="*/ 2766434 h 3669596"/>
                <a:gd name="connsiteX2-23" fmla="*/ 903162 w 1806324"/>
                <a:gd name="connsiteY2-24" fmla="*/ 3669596 h 3669596"/>
                <a:gd name="connsiteX3-25" fmla="*/ 903162 w 1806324"/>
                <a:gd name="connsiteY3-26" fmla="*/ 3669596 h 3669596"/>
                <a:gd name="connsiteX4-27" fmla="*/ 0 w 1806324"/>
                <a:gd name="connsiteY4-28" fmla="*/ 2766434 h 3669596"/>
                <a:gd name="connsiteX5-29" fmla="*/ 0 w 1806324"/>
                <a:gd name="connsiteY5-30" fmla="*/ 903162 h 3669596"/>
                <a:gd name="connsiteX6-31" fmla="*/ 903162 w 1806324"/>
                <a:gd name="connsiteY6-32" fmla="*/ 0 h 3669596"/>
                <a:gd name="connsiteX7-33" fmla="*/ 903162 w 1806324"/>
                <a:gd name="connsiteY7-34" fmla="*/ 0 h 3669596"/>
                <a:gd name="connsiteX0-35" fmla="*/ 1806324 w 1806324"/>
                <a:gd name="connsiteY0-36" fmla="*/ 2766434 h 3669596"/>
                <a:gd name="connsiteX1-37" fmla="*/ 903162 w 1806324"/>
                <a:gd name="connsiteY1-38" fmla="*/ 3669596 h 3669596"/>
                <a:gd name="connsiteX2-39" fmla="*/ 903162 w 1806324"/>
                <a:gd name="connsiteY2-40" fmla="*/ 3669596 h 3669596"/>
                <a:gd name="connsiteX3-41" fmla="*/ 0 w 1806324"/>
                <a:gd name="connsiteY3-42" fmla="*/ 2766434 h 3669596"/>
                <a:gd name="connsiteX4-43" fmla="*/ 0 w 1806324"/>
                <a:gd name="connsiteY4-44" fmla="*/ 903162 h 3669596"/>
                <a:gd name="connsiteX5-45" fmla="*/ 903162 w 1806324"/>
                <a:gd name="connsiteY5-46" fmla="*/ 0 h 3669596"/>
                <a:gd name="connsiteX6-47" fmla="*/ 903162 w 1806324"/>
                <a:gd name="connsiteY6-48" fmla="*/ 0 h 36695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806324" h="3669596">
                  <a:moveTo>
                    <a:pt x="1806324" y="2766434"/>
                  </a:moveTo>
                  <a:cubicBezTo>
                    <a:pt x="1806324" y="3265237"/>
                    <a:pt x="1401965" y="3669596"/>
                    <a:pt x="903162" y="3669596"/>
                  </a:cubicBezTo>
                  <a:lnTo>
                    <a:pt x="903162" y="3669596"/>
                  </a:lnTo>
                  <a:cubicBezTo>
                    <a:pt x="404359" y="3669596"/>
                    <a:pt x="0" y="3265237"/>
                    <a:pt x="0" y="2766434"/>
                  </a:cubicBezTo>
                  <a:lnTo>
                    <a:pt x="0" y="903162"/>
                  </a:lnTo>
                  <a:cubicBezTo>
                    <a:pt x="0" y="404359"/>
                    <a:pt x="404359" y="0"/>
                    <a:pt x="903162" y="0"/>
                  </a:cubicBezTo>
                  <a:lnTo>
                    <a:pt x="903162" y="0"/>
                  </a:lnTo>
                </a:path>
              </a:pathLst>
            </a:custGeom>
            <a:noFill/>
            <a:ln w="19050">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4" name="组合 23"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5"/>
            </p:custDataLst>
          </p:nvPr>
        </p:nvGrpSpPr>
        <p:grpSpPr>
          <a:xfrm>
            <a:off x="5075662" y="2899960"/>
            <a:ext cx="233044" cy="245949"/>
            <a:chOff x="5073350" y="2899960"/>
            <a:chExt cx="233044" cy="245949"/>
          </a:xfrm>
        </p:grpSpPr>
        <p:sp>
          <p:nvSpPr>
            <p:cNvPr id="16" name="任意多边形: 形状 15"/>
            <p:cNvSpPr/>
            <p:nvPr>
              <p:custDataLst>
                <p:tags r:id="rId141"/>
              </p:custDataLst>
            </p:nvPr>
          </p:nvSpPr>
          <p:spPr>
            <a:xfrm>
              <a:off x="5073350" y="2899960"/>
              <a:ext cx="100398" cy="245949"/>
            </a:xfrm>
            <a:custGeom>
              <a:avLst/>
              <a:gdLst/>
              <a:ahLst/>
              <a:cxnLst/>
              <a:rect l="l" t="t" r="r" b="b"/>
              <a:pathLst>
                <a:path w="100398" h="245949">
                  <a:moveTo>
                    <a:pt x="50375" y="0"/>
                  </a:moveTo>
                  <a:cubicBezTo>
                    <a:pt x="62081" y="7"/>
                    <a:pt x="71906" y="2632"/>
                    <a:pt x="79851" y="7874"/>
                  </a:cubicBezTo>
                  <a:cubicBezTo>
                    <a:pt x="87796" y="13115"/>
                    <a:pt x="93472" y="20932"/>
                    <a:pt x="96879" y="31323"/>
                  </a:cubicBezTo>
                  <a:cubicBezTo>
                    <a:pt x="97698" y="33505"/>
                    <a:pt x="98367" y="37013"/>
                    <a:pt x="98886" y="41846"/>
                  </a:cubicBezTo>
                  <a:cubicBezTo>
                    <a:pt x="99405" y="46679"/>
                    <a:pt x="99787" y="55252"/>
                    <a:pt x="100033" y="67566"/>
                  </a:cubicBezTo>
                  <a:cubicBezTo>
                    <a:pt x="100278" y="79879"/>
                    <a:pt x="100400" y="98349"/>
                    <a:pt x="100397" y="122974"/>
                  </a:cubicBezTo>
                  <a:cubicBezTo>
                    <a:pt x="100400" y="147600"/>
                    <a:pt x="100278" y="166069"/>
                    <a:pt x="100033" y="178383"/>
                  </a:cubicBezTo>
                  <a:cubicBezTo>
                    <a:pt x="99787" y="190697"/>
                    <a:pt x="99405" y="199270"/>
                    <a:pt x="98886" y="204103"/>
                  </a:cubicBezTo>
                  <a:cubicBezTo>
                    <a:pt x="98367" y="208936"/>
                    <a:pt x="97698" y="212443"/>
                    <a:pt x="96879" y="214626"/>
                  </a:cubicBezTo>
                  <a:cubicBezTo>
                    <a:pt x="93472" y="225017"/>
                    <a:pt x="87796" y="232834"/>
                    <a:pt x="79851" y="238076"/>
                  </a:cubicBezTo>
                  <a:cubicBezTo>
                    <a:pt x="71906" y="243317"/>
                    <a:pt x="62081" y="245942"/>
                    <a:pt x="50375" y="245949"/>
                  </a:cubicBezTo>
                  <a:cubicBezTo>
                    <a:pt x="38670" y="245942"/>
                    <a:pt x="28844" y="243317"/>
                    <a:pt x="20899" y="238076"/>
                  </a:cubicBezTo>
                  <a:cubicBezTo>
                    <a:pt x="12954" y="232834"/>
                    <a:pt x="7278" y="225017"/>
                    <a:pt x="3871" y="214626"/>
                  </a:cubicBezTo>
                  <a:cubicBezTo>
                    <a:pt x="3048" y="212443"/>
                    <a:pt x="2348" y="208936"/>
                    <a:pt x="1773" y="204103"/>
                  </a:cubicBezTo>
                  <a:cubicBezTo>
                    <a:pt x="1197" y="199270"/>
                    <a:pt x="758" y="190697"/>
                    <a:pt x="457" y="178383"/>
                  </a:cubicBezTo>
                  <a:cubicBezTo>
                    <a:pt x="155" y="166069"/>
                    <a:pt x="3" y="147600"/>
                    <a:pt x="0" y="122974"/>
                  </a:cubicBezTo>
                  <a:cubicBezTo>
                    <a:pt x="3" y="98349"/>
                    <a:pt x="155" y="79879"/>
                    <a:pt x="457" y="67566"/>
                  </a:cubicBezTo>
                  <a:cubicBezTo>
                    <a:pt x="758" y="55252"/>
                    <a:pt x="1197" y="46679"/>
                    <a:pt x="1773" y="41846"/>
                  </a:cubicBezTo>
                  <a:cubicBezTo>
                    <a:pt x="2348" y="37013"/>
                    <a:pt x="3048" y="33505"/>
                    <a:pt x="3871" y="31323"/>
                  </a:cubicBezTo>
                  <a:cubicBezTo>
                    <a:pt x="7278" y="20932"/>
                    <a:pt x="12954" y="13115"/>
                    <a:pt x="20899" y="7874"/>
                  </a:cubicBezTo>
                  <a:cubicBezTo>
                    <a:pt x="28844" y="2632"/>
                    <a:pt x="38670" y="7"/>
                    <a:pt x="50375" y="0"/>
                  </a:cubicBezTo>
                  <a:close/>
                  <a:moveTo>
                    <a:pt x="50375" y="25683"/>
                  </a:moveTo>
                  <a:cubicBezTo>
                    <a:pt x="44922" y="25698"/>
                    <a:pt x="40483" y="26902"/>
                    <a:pt x="37058" y="29296"/>
                  </a:cubicBezTo>
                  <a:cubicBezTo>
                    <a:pt x="33634" y="31690"/>
                    <a:pt x="31135" y="35186"/>
                    <a:pt x="29562" y="39783"/>
                  </a:cubicBezTo>
                  <a:cubicBezTo>
                    <a:pt x="29092" y="41039"/>
                    <a:pt x="28700" y="43658"/>
                    <a:pt x="28386" y="47643"/>
                  </a:cubicBezTo>
                  <a:cubicBezTo>
                    <a:pt x="28073" y="51627"/>
                    <a:pt x="27837" y="59312"/>
                    <a:pt x="27681" y="70699"/>
                  </a:cubicBezTo>
                  <a:cubicBezTo>
                    <a:pt x="27524" y="82086"/>
                    <a:pt x="27446" y="99511"/>
                    <a:pt x="27446" y="122974"/>
                  </a:cubicBezTo>
                  <a:cubicBezTo>
                    <a:pt x="27446" y="146438"/>
                    <a:pt x="27524" y="163863"/>
                    <a:pt x="27681" y="175250"/>
                  </a:cubicBezTo>
                  <a:cubicBezTo>
                    <a:pt x="27837" y="186636"/>
                    <a:pt x="28073" y="194322"/>
                    <a:pt x="28386" y="198306"/>
                  </a:cubicBezTo>
                  <a:cubicBezTo>
                    <a:pt x="28700" y="202290"/>
                    <a:pt x="29092" y="204910"/>
                    <a:pt x="29562" y="206166"/>
                  </a:cubicBezTo>
                  <a:cubicBezTo>
                    <a:pt x="31135" y="210763"/>
                    <a:pt x="33634" y="214259"/>
                    <a:pt x="37058" y="216653"/>
                  </a:cubicBezTo>
                  <a:cubicBezTo>
                    <a:pt x="40483" y="219047"/>
                    <a:pt x="44922" y="220251"/>
                    <a:pt x="50375" y="220266"/>
                  </a:cubicBezTo>
                  <a:cubicBezTo>
                    <a:pt x="55681" y="220251"/>
                    <a:pt x="60061" y="219047"/>
                    <a:pt x="63516" y="216653"/>
                  </a:cubicBezTo>
                  <a:cubicBezTo>
                    <a:pt x="66970" y="214259"/>
                    <a:pt x="69410" y="210763"/>
                    <a:pt x="70835" y="206166"/>
                  </a:cubicBezTo>
                  <a:cubicBezTo>
                    <a:pt x="71421" y="204910"/>
                    <a:pt x="71896" y="202290"/>
                    <a:pt x="72260" y="198306"/>
                  </a:cubicBezTo>
                  <a:cubicBezTo>
                    <a:pt x="72623" y="194322"/>
                    <a:pt x="72889" y="186636"/>
                    <a:pt x="73057" y="175250"/>
                  </a:cubicBezTo>
                  <a:cubicBezTo>
                    <a:pt x="73224" y="163863"/>
                    <a:pt x="73307" y="146438"/>
                    <a:pt x="73305" y="122974"/>
                  </a:cubicBezTo>
                  <a:cubicBezTo>
                    <a:pt x="73307" y="99511"/>
                    <a:pt x="73224" y="82086"/>
                    <a:pt x="73057" y="70699"/>
                  </a:cubicBezTo>
                  <a:cubicBezTo>
                    <a:pt x="72889" y="59312"/>
                    <a:pt x="72623" y="51627"/>
                    <a:pt x="72260" y="47643"/>
                  </a:cubicBezTo>
                  <a:cubicBezTo>
                    <a:pt x="71896" y="43658"/>
                    <a:pt x="71421" y="41039"/>
                    <a:pt x="70835" y="39783"/>
                  </a:cubicBezTo>
                  <a:cubicBezTo>
                    <a:pt x="69410" y="35186"/>
                    <a:pt x="66970" y="31690"/>
                    <a:pt x="63516" y="29296"/>
                  </a:cubicBezTo>
                  <a:cubicBezTo>
                    <a:pt x="60061" y="26902"/>
                    <a:pt x="55681" y="25698"/>
                    <a:pt x="50375" y="2568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任意多边形: 形状 16"/>
            <p:cNvSpPr/>
            <p:nvPr>
              <p:custDataLst>
                <p:tags r:id="rId142"/>
              </p:custDataLst>
            </p:nvPr>
          </p:nvSpPr>
          <p:spPr>
            <a:xfrm>
              <a:off x="5207405" y="2899960"/>
              <a:ext cx="98989" cy="242777"/>
            </a:xfrm>
            <a:custGeom>
              <a:avLst/>
              <a:gdLst/>
              <a:ahLst/>
              <a:cxnLst/>
              <a:rect l="l" t="t" r="r" b="b"/>
              <a:pathLst>
                <a:path w="98989" h="242777">
                  <a:moveTo>
                    <a:pt x="49319" y="0"/>
                  </a:moveTo>
                  <a:cubicBezTo>
                    <a:pt x="61640" y="51"/>
                    <a:pt x="71641" y="2764"/>
                    <a:pt x="79322" y="8138"/>
                  </a:cubicBezTo>
                  <a:cubicBezTo>
                    <a:pt x="87003" y="13511"/>
                    <a:pt x="92503" y="21240"/>
                    <a:pt x="95822" y="31324"/>
                  </a:cubicBezTo>
                  <a:cubicBezTo>
                    <a:pt x="96878" y="34555"/>
                    <a:pt x="97669" y="38315"/>
                    <a:pt x="98197" y="42604"/>
                  </a:cubicBezTo>
                  <a:cubicBezTo>
                    <a:pt x="98725" y="46893"/>
                    <a:pt x="98989" y="52415"/>
                    <a:pt x="98989" y="59172"/>
                  </a:cubicBezTo>
                  <a:cubicBezTo>
                    <a:pt x="98981" y="71517"/>
                    <a:pt x="97764" y="81901"/>
                    <a:pt x="95338" y="90324"/>
                  </a:cubicBezTo>
                  <a:cubicBezTo>
                    <a:pt x="92912" y="98748"/>
                    <a:pt x="89320" y="107281"/>
                    <a:pt x="84563" y="115925"/>
                  </a:cubicBezTo>
                  <a:lnTo>
                    <a:pt x="29564" y="217094"/>
                  </a:lnTo>
                  <a:lnTo>
                    <a:pt x="29564" y="217447"/>
                  </a:lnTo>
                  <a:lnTo>
                    <a:pt x="95470" y="217447"/>
                  </a:lnTo>
                  <a:cubicBezTo>
                    <a:pt x="96540" y="217461"/>
                    <a:pt x="97391" y="217784"/>
                    <a:pt x="98021" y="218414"/>
                  </a:cubicBezTo>
                  <a:cubicBezTo>
                    <a:pt x="98651" y="219044"/>
                    <a:pt x="98974" y="219895"/>
                    <a:pt x="98989" y="220965"/>
                  </a:cubicBezTo>
                  <a:lnTo>
                    <a:pt x="98989" y="239259"/>
                  </a:lnTo>
                  <a:cubicBezTo>
                    <a:pt x="98974" y="240329"/>
                    <a:pt x="98651" y="241179"/>
                    <a:pt x="98021" y="241810"/>
                  </a:cubicBezTo>
                  <a:cubicBezTo>
                    <a:pt x="97391" y="242440"/>
                    <a:pt x="96540" y="242762"/>
                    <a:pt x="95470" y="242777"/>
                  </a:cubicBezTo>
                  <a:lnTo>
                    <a:pt x="3520" y="242777"/>
                  </a:lnTo>
                  <a:cubicBezTo>
                    <a:pt x="2449" y="242762"/>
                    <a:pt x="1599" y="242440"/>
                    <a:pt x="969" y="241810"/>
                  </a:cubicBezTo>
                  <a:cubicBezTo>
                    <a:pt x="338" y="241179"/>
                    <a:pt x="16" y="240329"/>
                    <a:pt x="1" y="239259"/>
                  </a:cubicBezTo>
                  <a:lnTo>
                    <a:pt x="1" y="221317"/>
                  </a:lnTo>
                  <a:cubicBezTo>
                    <a:pt x="-13" y="220129"/>
                    <a:pt x="104" y="219074"/>
                    <a:pt x="353" y="218150"/>
                  </a:cubicBezTo>
                  <a:cubicBezTo>
                    <a:pt x="602" y="217226"/>
                    <a:pt x="1071" y="216169"/>
                    <a:pt x="1760" y="214979"/>
                  </a:cubicBezTo>
                  <a:lnTo>
                    <a:pt x="61666" y="102177"/>
                  </a:lnTo>
                  <a:cubicBezTo>
                    <a:pt x="65179" y="95891"/>
                    <a:pt x="67766" y="89516"/>
                    <a:pt x="69427" y="83054"/>
                  </a:cubicBezTo>
                  <a:cubicBezTo>
                    <a:pt x="71088" y="76591"/>
                    <a:pt x="71911" y="68630"/>
                    <a:pt x="71896" y="59172"/>
                  </a:cubicBezTo>
                  <a:cubicBezTo>
                    <a:pt x="71911" y="53517"/>
                    <a:pt x="71793" y="49316"/>
                    <a:pt x="71543" y="46569"/>
                  </a:cubicBezTo>
                  <a:cubicBezTo>
                    <a:pt x="71294" y="43823"/>
                    <a:pt x="70823" y="41561"/>
                    <a:pt x="70132" y="39784"/>
                  </a:cubicBezTo>
                  <a:cubicBezTo>
                    <a:pt x="68545" y="35186"/>
                    <a:pt x="65987" y="31691"/>
                    <a:pt x="62460" y="29297"/>
                  </a:cubicBezTo>
                  <a:cubicBezTo>
                    <a:pt x="58932" y="26902"/>
                    <a:pt x="54434" y="25698"/>
                    <a:pt x="48966" y="25683"/>
                  </a:cubicBezTo>
                  <a:cubicBezTo>
                    <a:pt x="43513" y="25698"/>
                    <a:pt x="39074" y="26902"/>
                    <a:pt x="35649" y="29297"/>
                  </a:cubicBezTo>
                  <a:cubicBezTo>
                    <a:pt x="32224" y="31691"/>
                    <a:pt x="29726" y="35186"/>
                    <a:pt x="28153" y="39784"/>
                  </a:cubicBezTo>
                  <a:cubicBezTo>
                    <a:pt x="27462" y="41451"/>
                    <a:pt x="26992" y="43933"/>
                    <a:pt x="26742" y="47230"/>
                  </a:cubicBezTo>
                  <a:cubicBezTo>
                    <a:pt x="26492" y="50528"/>
                    <a:pt x="26374" y="56271"/>
                    <a:pt x="26389" y="64459"/>
                  </a:cubicBezTo>
                  <a:cubicBezTo>
                    <a:pt x="26367" y="65708"/>
                    <a:pt x="25971" y="66648"/>
                    <a:pt x="25202" y="67279"/>
                  </a:cubicBezTo>
                  <a:cubicBezTo>
                    <a:pt x="24432" y="67911"/>
                    <a:pt x="23421" y="68146"/>
                    <a:pt x="22167" y="67984"/>
                  </a:cubicBezTo>
                  <a:lnTo>
                    <a:pt x="3168" y="65869"/>
                  </a:lnTo>
                  <a:cubicBezTo>
                    <a:pt x="1057" y="65517"/>
                    <a:pt x="1" y="64107"/>
                    <a:pt x="1" y="61639"/>
                  </a:cubicBezTo>
                  <a:cubicBezTo>
                    <a:pt x="-13" y="53715"/>
                    <a:pt x="192" y="47531"/>
                    <a:pt x="617" y="43088"/>
                  </a:cubicBezTo>
                  <a:cubicBezTo>
                    <a:pt x="1042" y="38645"/>
                    <a:pt x="1775" y="34841"/>
                    <a:pt x="2816" y="31676"/>
                  </a:cubicBezTo>
                  <a:cubicBezTo>
                    <a:pt x="6157" y="21578"/>
                    <a:pt x="11701" y="13790"/>
                    <a:pt x="19448" y="8314"/>
                  </a:cubicBezTo>
                  <a:cubicBezTo>
                    <a:pt x="27195" y="2837"/>
                    <a:pt x="37152" y="66"/>
                    <a:pt x="49319"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5" name="组合 24"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6"/>
            </p:custDataLst>
          </p:nvPr>
        </p:nvGrpSpPr>
        <p:grpSpPr>
          <a:xfrm>
            <a:off x="6883648" y="2899960"/>
            <a:ext cx="232338" cy="245949"/>
            <a:chOff x="6839895" y="2899960"/>
            <a:chExt cx="232338" cy="245949"/>
          </a:xfrm>
        </p:grpSpPr>
        <p:sp>
          <p:nvSpPr>
            <p:cNvPr id="18" name="任意多边形: 形状 17"/>
            <p:cNvSpPr/>
            <p:nvPr>
              <p:custDataLst>
                <p:tags r:id="rId139"/>
              </p:custDataLst>
            </p:nvPr>
          </p:nvSpPr>
          <p:spPr>
            <a:xfrm>
              <a:off x="6839895" y="2899960"/>
              <a:ext cx="100398" cy="245949"/>
            </a:xfrm>
            <a:custGeom>
              <a:avLst/>
              <a:gdLst/>
              <a:ahLst/>
              <a:cxnLst/>
              <a:rect l="l" t="t" r="r" b="b"/>
              <a:pathLst>
                <a:path w="100398" h="245949">
                  <a:moveTo>
                    <a:pt x="50374" y="0"/>
                  </a:moveTo>
                  <a:cubicBezTo>
                    <a:pt x="62080" y="7"/>
                    <a:pt x="71905" y="2632"/>
                    <a:pt x="79850" y="7874"/>
                  </a:cubicBezTo>
                  <a:cubicBezTo>
                    <a:pt x="87795" y="13115"/>
                    <a:pt x="93471" y="20932"/>
                    <a:pt x="96878" y="31323"/>
                  </a:cubicBezTo>
                  <a:cubicBezTo>
                    <a:pt x="97697" y="33505"/>
                    <a:pt x="98366" y="37013"/>
                    <a:pt x="98885" y="41846"/>
                  </a:cubicBezTo>
                  <a:cubicBezTo>
                    <a:pt x="99404" y="46679"/>
                    <a:pt x="99786" y="55252"/>
                    <a:pt x="100032" y="67566"/>
                  </a:cubicBezTo>
                  <a:cubicBezTo>
                    <a:pt x="100277" y="79879"/>
                    <a:pt x="100399" y="98349"/>
                    <a:pt x="100397" y="122974"/>
                  </a:cubicBezTo>
                  <a:cubicBezTo>
                    <a:pt x="100399" y="147600"/>
                    <a:pt x="100277" y="166069"/>
                    <a:pt x="100032" y="178383"/>
                  </a:cubicBezTo>
                  <a:cubicBezTo>
                    <a:pt x="99786" y="190697"/>
                    <a:pt x="99404" y="199270"/>
                    <a:pt x="98885" y="204103"/>
                  </a:cubicBezTo>
                  <a:cubicBezTo>
                    <a:pt x="98366" y="208936"/>
                    <a:pt x="97697" y="212443"/>
                    <a:pt x="96878" y="214626"/>
                  </a:cubicBezTo>
                  <a:cubicBezTo>
                    <a:pt x="93471" y="225017"/>
                    <a:pt x="87795" y="232834"/>
                    <a:pt x="79850" y="238076"/>
                  </a:cubicBezTo>
                  <a:cubicBezTo>
                    <a:pt x="71905" y="243317"/>
                    <a:pt x="62080" y="245942"/>
                    <a:pt x="50374" y="245949"/>
                  </a:cubicBezTo>
                  <a:cubicBezTo>
                    <a:pt x="38669" y="245942"/>
                    <a:pt x="28844" y="243317"/>
                    <a:pt x="20899" y="238076"/>
                  </a:cubicBezTo>
                  <a:cubicBezTo>
                    <a:pt x="12954" y="232834"/>
                    <a:pt x="7277" y="225017"/>
                    <a:pt x="3870" y="214626"/>
                  </a:cubicBezTo>
                  <a:cubicBezTo>
                    <a:pt x="3047" y="212443"/>
                    <a:pt x="2347" y="208936"/>
                    <a:pt x="1772" y="204103"/>
                  </a:cubicBezTo>
                  <a:cubicBezTo>
                    <a:pt x="1196" y="199270"/>
                    <a:pt x="758" y="190697"/>
                    <a:pt x="456" y="178383"/>
                  </a:cubicBezTo>
                  <a:cubicBezTo>
                    <a:pt x="154" y="166069"/>
                    <a:pt x="2" y="147600"/>
                    <a:pt x="0" y="122974"/>
                  </a:cubicBezTo>
                  <a:cubicBezTo>
                    <a:pt x="2" y="98349"/>
                    <a:pt x="154" y="79879"/>
                    <a:pt x="456" y="67566"/>
                  </a:cubicBezTo>
                  <a:cubicBezTo>
                    <a:pt x="758" y="55252"/>
                    <a:pt x="1196" y="46679"/>
                    <a:pt x="1772" y="41846"/>
                  </a:cubicBezTo>
                  <a:cubicBezTo>
                    <a:pt x="2347" y="37013"/>
                    <a:pt x="3047" y="33505"/>
                    <a:pt x="3870" y="31323"/>
                  </a:cubicBezTo>
                  <a:cubicBezTo>
                    <a:pt x="7277" y="20932"/>
                    <a:pt x="12954" y="13115"/>
                    <a:pt x="20899" y="7874"/>
                  </a:cubicBezTo>
                  <a:cubicBezTo>
                    <a:pt x="28844" y="2632"/>
                    <a:pt x="38669" y="7"/>
                    <a:pt x="50374" y="0"/>
                  </a:cubicBezTo>
                  <a:close/>
                  <a:moveTo>
                    <a:pt x="50374" y="25683"/>
                  </a:moveTo>
                  <a:cubicBezTo>
                    <a:pt x="44921" y="25698"/>
                    <a:pt x="40482" y="26902"/>
                    <a:pt x="37057" y="29296"/>
                  </a:cubicBezTo>
                  <a:cubicBezTo>
                    <a:pt x="33633" y="31690"/>
                    <a:pt x="31134" y="35186"/>
                    <a:pt x="29561" y="39783"/>
                  </a:cubicBezTo>
                  <a:cubicBezTo>
                    <a:pt x="29091" y="41039"/>
                    <a:pt x="28699" y="43658"/>
                    <a:pt x="28385" y="47643"/>
                  </a:cubicBezTo>
                  <a:cubicBezTo>
                    <a:pt x="28072" y="51627"/>
                    <a:pt x="27837" y="59312"/>
                    <a:pt x="27680" y="70699"/>
                  </a:cubicBezTo>
                  <a:cubicBezTo>
                    <a:pt x="27523" y="82086"/>
                    <a:pt x="27445" y="99511"/>
                    <a:pt x="27445" y="122974"/>
                  </a:cubicBezTo>
                  <a:cubicBezTo>
                    <a:pt x="27445" y="146438"/>
                    <a:pt x="27523" y="163863"/>
                    <a:pt x="27680" y="175250"/>
                  </a:cubicBezTo>
                  <a:cubicBezTo>
                    <a:pt x="27837" y="186636"/>
                    <a:pt x="28072" y="194322"/>
                    <a:pt x="28385" y="198306"/>
                  </a:cubicBezTo>
                  <a:cubicBezTo>
                    <a:pt x="28699" y="202290"/>
                    <a:pt x="29091" y="204910"/>
                    <a:pt x="29561" y="206166"/>
                  </a:cubicBezTo>
                  <a:cubicBezTo>
                    <a:pt x="31134" y="210763"/>
                    <a:pt x="33633" y="214259"/>
                    <a:pt x="37057" y="216653"/>
                  </a:cubicBezTo>
                  <a:cubicBezTo>
                    <a:pt x="40482" y="219047"/>
                    <a:pt x="44921" y="220251"/>
                    <a:pt x="50374" y="220266"/>
                  </a:cubicBezTo>
                  <a:cubicBezTo>
                    <a:pt x="55680" y="220251"/>
                    <a:pt x="60061" y="219047"/>
                    <a:pt x="63515" y="216653"/>
                  </a:cubicBezTo>
                  <a:cubicBezTo>
                    <a:pt x="66969" y="214259"/>
                    <a:pt x="69409" y="210763"/>
                    <a:pt x="70835" y="206166"/>
                  </a:cubicBezTo>
                  <a:cubicBezTo>
                    <a:pt x="71420" y="204910"/>
                    <a:pt x="71895" y="202290"/>
                    <a:pt x="72259" y="198306"/>
                  </a:cubicBezTo>
                  <a:cubicBezTo>
                    <a:pt x="72622" y="194322"/>
                    <a:pt x="72888" y="186636"/>
                    <a:pt x="73056" y="175250"/>
                  </a:cubicBezTo>
                  <a:cubicBezTo>
                    <a:pt x="73223" y="163863"/>
                    <a:pt x="73306" y="146438"/>
                    <a:pt x="73304" y="122974"/>
                  </a:cubicBezTo>
                  <a:cubicBezTo>
                    <a:pt x="73306" y="99511"/>
                    <a:pt x="73223" y="82086"/>
                    <a:pt x="73056" y="70699"/>
                  </a:cubicBezTo>
                  <a:cubicBezTo>
                    <a:pt x="72888" y="59312"/>
                    <a:pt x="72622" y="51627"/>
                    <a:pt x="72259" y="47643"/>
                  </a:cubicBezTo>
                  <a:cubicBezTo>
                    <a:pt x="71895" y="43658"/>
                    <a:pt x="71420" y="41039"/>
                    <a:pt x="70835" y="39783"/>
                  </a:cubicBezTo>
                  <a:cubicBezTo>
                    <a:pt x="69409" y="35186"/>
                    <a:pt x="66969" y="31690"/>
                    <a:pt x="63515" y="29296"/>
                  </a:cubicBezTo>
                  <a:cubicBezTo>
                    <a:pt x="60061" y="26902"/>
                    <a:pt x="55680" y="25698"/>
                    <a:pt x="50374" y="2568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任意多边形: 形状 18"/>
            <p:cNvSpPr/>
            <p:nvPr>
              <p:custDataLst>
                <p:tags r:id="rId140"/>
              </p:custDataLst>
            </p:nvPr>
          </p:nvSpPr>
          <p:spPr>
            <a:xfrm>
              <a:off x="6973243" y="2899960"/>
              <a:ext cx="98990" cy="245949"/>
            </a:xfrm>
            <a:custGeom>
              <a:avLst/>
              <a:gdLst/>
              <a:ahLst/>
              <a:cxnLst/>
              <a:rect l="l" t="t" r="r" b="b"/>
              <a:pathLst>
                <a:path w="98990" h="245949">
                  <a:moveTo>
                    <a:pt x="49672" y="0"/>
                  </a:moveTo>
                  <a:cubicBezTo>
                    <a:pt x="61992" y="51"/>
                    <a:pt x="71993" y="2764"/>
                    <a:pt x="79674" y="8137"/>
                  </a:cubicBezTo>
                  <a:cubicBezTo>
                    <a:pt x="87355" y="13511"/>
                    <a:pt x="92855" y="21240"/>
                    <a:pt x="96174" y="31323"/>
                  </a:cubicBezTo>
                  <a:cubicBezTo>
                    <a:pt x="97215" y="34451"/>
                    <a:pt x="97948" y="38505"/>
                    <a:pt x="98373" y="43484"/>
                  </a:cubicBezTo>
                  <a:cubicBezTo>
                    <a:pt x="98798" y="48463"/>
                    <a:pt x="99004" y="55690"/>
                    <a:pt x="98989" y="65163"/>
                  </a:cubicBezTo>
                  <a:cubicBezTo>
                    <a:pt x="98996" y="74564"/>
                    <a:pt x="98806" y="81408"/>
                    <a:pt x="98417" y="85697"/>
                  </a:cubicBezTo>
                  <a:cubicBezTo>
                    <a:pt x="98029" y="89986"/>
                    <a:pt x="97398" y="93481"/>
                    <a:pt x="96526" y="96184"/>
                  </a:cubicBezTo>
                  <a:cubicBezTo>
                    <a:pt x="94965" y="100884"/>
                    <a:pt x="92722" y="104879"/>
                    <a:pt x="89797" y="108169"/>
                  </a:cubicBezTo>
                  <a:cubicBezTo>
                    <a:pt x="86872" y="111459"/>
                    <a:pt x="83134" y="114397"/>
                    <a:pt x="78581" y="116982"/>
                  </a:cubicBezTo>
                  <a:lnTo>
                    <a:pt x="78581" y="117687"/>
                  </a:lnTo>
                  <a:cubicBezTo>
                    <a:pt x="83134" y="120287"/>
                    <a:pt x="86872" y="123283"/>
                    <a:pt x="89797" y="126676"/>
                  </a:cubicBezTo>
                  <a:cubicBezTo>
                    <a:pt x="92722" y="130069"/>
                    <a:pt x="94965" y="134122"/>
                    <a:pt x="96526" y="138837"/>
                  </a:cubicBezTo>
                  <a:cubicBezTo>
                    <a:pt x="97398" y="141268"/>
                    <a:pt x="98029" y="144955"/>
                    <a:pt x="98417" y="149897"/>
                  </a:cubicBezTo>
                  <a:cubicBezTo>
                    <a:pt x="98806" y="154839"/>
                    <a:pt x="98996" y="163373"/>
                    <a:pt x="98989" y="175498"/>
                  </a:cubicBezTo>
                  <a:cubicBezTo>
                    <a:pt x="99004" y="187505"/>
                    <a:pt x="98798" y="196274"/>
                    <a:pt x="98373" y="201803"/>
                  </a:cubicBezTo>
                  <a:cubicBezTo>
                    <a:pt x="97948" y="207333"/>
                    <a:pt x="97215" y="211608"/>
                    <a:pt x="96174" y="214626"/>
                  </a:cubicBezTo>
                  <a:cubicBezTo>
                    <a:pt x="92833" y="224709"/>
                    <a:pt x="87289" y="232438"/>
                    <a:pt x="79542" y="237812"/>
                  </a:cubicBezTo>
                  <a:cubicBezTo>
                    <a:pt x="71795" y="243185"/>
                    <a:pt x="61838" y="245898"/>
                    <a:pt x="49672" y="245949"/>
                  </a:cubicBezTo>
                  <a:cubicBezTo>
                    <a:pt x="37504" y="245883"/>
                    <a:pt x="27547" y="243112"/>
                    <a:pt x="19800" y="237636"/>
                  </a:cubicBezTo>
                  <a:cubicBezTo>
                    <a:pt x="12053" y="232159"/>
                    <a:pt x="6509" y="224372"/>
                    <a:pt x="3168" y="214273"/>
                  </a:cubicBezTo>
                  <a:cubicBezTo>
                    <a:pt x="2113" y="211049"/>
                    <a:pt x="1321" y="207275"/>
                    <a:pt x="793" y="202949"/>
                  </a:cubicBezTo>
                  <a:cubicBezTo>
                    <a:pt x="265" y="198624"/>
                    <a:pt x="2" y="192998"/>
                    <a:pt x="2" y="186073"/>
                  </a:cubicBezTo>
                  <a:cubicBezTo>
                    <a:pt x="-57" y="183605"/>
                    <a:pt x="1116" y="182195"/>
                    <a:pt x="3520" y="181843"/>
                  </a:cubicBezTo>
                  <a:lnTo>
                    <a:pt x="22520" y="180080"/>
                  </a:lnTo>
                  <a:cubicBezTo>
                    <a:pt x="23773" y="179904"/>
                    <a:pt x="24785" y="180080"/>
                    <a:pt x="25554" y="180609"/>
                  </a:cubicBezTo>
                  <a:cubicBezTo>
                    <a:pt x="26324" y="181138"/>
                    <a:pt x="26720" y="182019"/>
                    <a:pt x="26742" y="183253"/>
                  </a:cubicBezTo>
                  <a:cubicBezTo>
                    <a:pt x="26727" y="190597"/>
                    <a:pt x="26845" y="195826"/>
                    <a:pt x="27095" y="198939"/>
                  </a:cubicBezTo>
                  <a:cubicBezTo>
                    <a:pt x="27344" y="202053"/>
                    <a:pt x="27815" y="204462"/>
                    <a:pt x="28506" y="206166"/>
                  </a:cubicBezTo>
                  <a:cubicBezTo>
                    <a:pt x="30078" y="210763"/>
                    <a:pt x="32577" y="214259"/>
                    <a:pt x="36002" y="216653"/>
                  </a:cubicBezTo>
                  <a:cubicBezTo>
                    <a:pt x="39427" y="219047"/>
                    <a:pt x="43866" y="220251"/>
                    <a:pt x="49319" y="220266"/>
                  </a:cubicBezTo>
                  <a:cubicBezTo>
                    <a:pt x="54772" y="220273"/>
                    <a:pt x="59211" y="219113"/>
                    <a:pt x="62636" y="216785"/>
                  </a:cubicBezTo>
                  <a:cubicBezTo>
                    <a:pt x="66061" y="214457"/>
                    <a:pt x="68560" y="210917"/>
                    <a:pt x="70132" y="206166"/>
                  </a:cubicBezTo>
                  <a:cubicBezTo>
                    <a:pt x="70823" y="204602"/>
                    <a:pt x="71294" y="201826"/>
                    <a:pt x="71543" y="197838"/>
                  </a:cubicBezTo>
                  <a:cubicBezTo>
                    <a:pt x="71793" y="193850"/>
                    <a:pt x="71911" y="186403"/>
                    <a:pt x="71896" y="175498"/>
                  </a:cubicBezTo>
                  <a:cubicBezTo>
                    <a:pt x="71911" y="164093"/>
                    <a:pt x="71793" y="156411"/>
                    <a:pt x="71543" y="152453"/>
                  </a:cubicBezTo>
                  <a:cubicBezTo>
                    <a:pt x="71294" y="148494"/>
                    <a:pt x="70823" y="145836"/>
                    <a:pt x="70132" y="144477"/>
                  </a:cubicBezTo>
                  <a:cubicBezTo>
                    <a:pt x="68545" y="139740"/>
                    <a:pt x="65899" y="136259"/>
                    <a:pt x="62195" y="134034"/>
                  </a:cubicBezTo>
                  <a:cubicBezTo>
                    <a:pt x="58491" y="131809"/>
                    <a:pt x="53729" y="130707"/>
                    <a:pt x="47908" y="130730"/>
                  </a:cubicBezTo>
                  <a:lnTo>
                    <a:pt x="42264" y="130730"/>
                  </a:lnTo>
                  <a:cubicBezTo>
                    <a:pt x="41191" y="130715"/>
                    <a:pt x="40338" y="130392"/>
                    <a:pt x="39706" y="129760"/>
                  </a:cubicBezTo>
                  <a:cubicBezTo>
                    <a:pt x="39074" y="129129"/>
                    <a:pt x="38751" y="128277"/>
                    <a:pt x="38736" y="127204"/>
                  </a:cubicBezTo>
                  <a:lnTo>
                    <a:pt x="38736" y="109227"/>
                  </a:lnTo>
                  <a:cubicBezTo>
                    <a:pt x="38751" y="108154"/>
                    <a:pt x="39074" y="107303"/>
                    <a:pt x="39706" y="106671"/>
                  </a:cubicBezTo>
                  <a:cubicBezTo>
                    <a:pt x="40338" y="106039"/>
                    <a:pt x="41191" y="105716"/>
                    <a:pt x="42264" y="105702"/>
                  </a:cubicBezTo>
                  <a:lnTo>
                    <a:pt x="47908" y="105702"/>
                  </a:lnTo>
                  <a:cubicBezTo>
                    <a:pt x="53729" y="105716"/>
                    <a:pt x="58491" y="104629"/>
                    <a:pt x="62195" y="102441"/>
                  </a:cubicBezTo>
                  <a:cubicBezTo>
                    <a:pt x="65899" y="100252"/>
                    <a:pt x="68545" y="96874"/>
                    <a:pt x="70132" y="92306"/>
                  </a:cubicBezTo>
                  <a:cubicBezTo>
                    <a:pt x="70823" y="90713"/>
                    <a:pt x="71294" y="88172"/>
                    <a:pt x="71543" y="84683"/>
                  </a:cubicBezTo>
                  <a:cubicBezTo>
                    <a:pt x="71793" y="81195"/>
                    <a:pt x="71911" y="74688"/>
                    <a:pt x="71896" y="65163"/>
                  </a:cubicBezTo>
                  <a:cubicBezTo>
                    <a:pt x="71911" y="56791"/>
                    <a:pt x="71793" y="50887"/>
                    <a:pt x="71543" y="47450"/>
                  </a:cubicBezTo>
                  <a:cubicBezTo>
                    <a:pt x="71294" y="44013"/>
                    <a:pt x="70823" y="41457"/>
                    <a:pt x="70132" y="39783"/>
                  </a:cubicBezTo>
                  <a:cubicBezTo>
                    <a:pt x="68560" y="35032"/>
                    <a:pt x="66061" y="31492"/>
                    <a:pt x="62636" y="29164"/>
                  </a:cubicBezTo>
                  <a:cubicBezTo>
                    <a:pt x="59211" y="26836"/>
                    <a:pt x="54772" y="25676"/>
                    <a:pt x="49319" y="25683"/>
                  </a:cubicBezTo>
                  <a:cubicBezTo>
                    <a:pt x="43866" y="25698"/>
                    <a:pt x="39427" y="26902"/>
                    <a:pt x="36002" y="29296"/>
                  </a:cubicBezTo>
                  <a:cubicBezTo>
                    <a:pt x="32577" y="31690"/>
                    <a:pt x="30078" y="35186"/>
                    <a:pt x="28506" y="39783"/>
                  </a:cubicBezTo>
                  <a:cubicBezTo>
                    <a:pt x="27815" y="41487"/>
                    <a:pt x="27344" y="43896"/>
                    <a:pt x="27095" y="47009"/>
                  </a:cubicBezTo>
                  <a:cubicBezTo>
                    <a:pt x="26845" y="50123"/>
                    <a:pt x="26727" y="55352"/>
                    <a:pt x="26742" y="62696"/>
                  </a:cubicBezTo>
                  <a:cubicBezTo>
                    <a:pt x="26720" y="63930"/>
                    <a:pt x="26324" y="64811"/>
                    <a:pt x="25554" y="65340"/>
                  </a:cubicBezTo>
                  <a:cubicBezTo>
                    <a:pt x="24785" y="65868"/>
                    <a:pt x="23773" y="66045"/>
                    <a:pt x="22520" y="65868"/>
                  </a:cubicBezTo>
                  <a:lnTo>
                    <a:pt x="3520" y="64106"/>
                  </a:lnTo>
                  <a:cubicBezTo>
                    <a:pt x="1116" y="63753"/>
                    <a:pt x="-57" y="62343"/>
                    <a:pt x="2" y="59876"/>
                  </a:cubicBezTo>
                  <a:cubicBezTo>
                    <a:pt x="2" y="52796"/>
                    <a:pt x="265" y="47127"/>
                    <a:pt x="793" y="42867"/>
                  </a:cubicBezTo>
                  <a:cubicBezTo>
                    <a:pt x="1321" y="38608"/>
                    <a:pt x="2113" y="34877"/>
                    <a:pt x="3168" y="31675"/>
                  </a:cubicBezTo>
                  <a:cubicBezTo>
                    <a:pt x="6509" y="21577"/>
                    <a:pt x="12053" y="13790"/>
                    <a:pt x="19800" y="8313"/>
                  </a:cubicBezTo>
                  <a:cubicBezTo>
                    <a:pt x="27547" y="2837"/>
                    <a:pt x="37504" y="66"/>
                    <a:pt x="49672"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3" name="组合 22"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7"/>
            </p:custDataLst>
          </p:nvPr>
        </p:nvGrpSpPr>
        <p:grpSpPr>
          <a:xfrm>
            <a:off x="3281598" y="2899960"/>
            <a:ext cx="205906" cy="245949"/>
            <a:chOff x="3264385" y="2899960"/>
            <a:chExt cx="205906" cy="245949"/>
          </a:xfrm>
        </p:grpSpPr>
        <p:sp>
          <p:nvSpPr>
            <p:cNvPr id="15" name="任意多边形: 形状 14"/>
            <p:cNvSpPr/>
            <p:nvPr>
              <p:custDataLst>
                <p:tags r:id="rId137"/>
              </p:custDataLst>
            </p:nvPr>
          </p:nvSpPr>
          <p:spPr>
            <a:xfrm>
              <a:off x="3264385" y="2899960"/>
              <a:ext cx="100398" cy="245949"/>
            </a:xfrm>
            <a:custGeom>
              <a:avLst/>
              <a:gdLst/>
              <a:ahLst/>
              <a:cxnLst/>
              <a:rect l="l" t="t" r="r" b="b"/>
              <a:pathLst>
                <a:path w="100398" h="245949">
                  <a:moveTo>
                    <a:pt x="50375" y="0"/>
                  </a:moveTo>
                  <a:cubicBezTo>
                    <a:pt x="62081" y="7"/>
                    <a:pt x="71906" y="2632"/>
                    <a:pt x="79851" y="7874"/>
                  </a:cubicBezTo>
                  <a:cubicBezTo>
                    <a:pt x="87796" y="13115"/>
                    <a:pt x="93472" y="20932"/>
                    <a:pt x="96879" y="31323"/>
                  </a:cubicBezTo>
                  <a:cubicBezTo>
                    <a:pt x="97698" y="33505"/>
                    <a:pt x="98367" y="37013"/>
                    <a:pt x="98886" y="41846"/>
                  </a:cubicBezTo>
                  <a:cubicBezTo>
                    <a:pt x="99405" y="46679"/>
                    <a:pt x="99787" y="55252"/>
                    <a:pt x="100033" y="67566"/>
                  </a:cubicBezTo>
                  <a:cubicBezTo>
                    <a:pt x="100278" y="79879"/>
                    <a:pt x="100400" y="98349"/>
                    <a:pt x="100397" y="122974"/>
                  </a:cubicBezTo>
                  <a:cubicBezTo>
                    <a:pt x="100400" y="147600"/>
                    <a:pt x="100278" y="166069"/>
                    <a:pt x="100033" y="178383"/>
                  </a:cubicBezTo>
                  <a:cubicBezTo>
                    <a:pt x="99787" y="190697"/>
                    <a:pt x="99405" y="199270"/>
                    <a:pt x="98886" y="204103"/>
                  </a:cubicBezTo>
                  <a:cubicBezTo>
                    <a:pt x="98367" y="208936"/>
                    <a:pt x="97698" y="212443"/>
                    <a:pt x="96879" y="214626"/>
                  </a:cubicBezTo>
                  <a:cubicBezTo>
                    <a:pt x="93472" y="225017"/>
                    <a:pt x="87796" y="232834"/>
                    <a:pt x="79851" y="238076"/>
                  </a:cubicBezTo>
                  <a:cubicBezTo>
                    <a:pt x="71906" y="243317"/>
                    <a:pt x="62081" y="245942"/>
                    <a:pt x="50375" y="245949"/>
                  </a:cubicBezTo>
                  <a:cubicBezTo>
                    <a:pt x="38670" y="245942"/>
                    <a:pt x="28844" y="243317"/>
                    <a:pt x="20899" y="238076"/>
                  </a:cubicBezTo>
                  <a:cubicBezTo>
                    <a:pt x="12954" y="232834"/>
                    <a:pt x="7278" y="225017"/>
                    <a:pt x="3871" y="214626"/>
                  </a:cubicBezTo>
                  <a:cubicBezTo>
                    <a:pt x="3048" y="212443"/>
                    <a:pt x="2348" y="208936"/>
                    <a:pt x="1773" y="204103"/>
                  </a:cubicBezTo>
                  <a:cubicBezTo>
                    <a:pt x="1197" y="199270"/>
                    <a:pt x="758" y="190697"/>
                    <a:pt x="456" y="178383"/>
                  </a:cubicBezTo>
                  <a:cubicBezTo>
                    <a:pt x="155" y="166069"/>
                    <a:pt x="2" y="147600"/>
                    <a:pt x="0" y="122974"/>
                  </a:cubicBezTo>
                  <a:cubicBezTo>
                    <a:pt x="2" y="98349"/>
                    <a:pt x="155" y="79879"/>
                    <a:pt x="456" y="67566"/>
                  </a:cubicBezTo>
                  <a:cubicBezTo>
                    <a:pt x="758" y="55252"/>
                    <a:pt x="1197" y="46679"/>
                    <a:pt x="1773" y="41846"/>
                  </a:cubicBezTo>
                  <a:cubicBezTo>
                    <a:pt x="2348" y="37013"/>
                    <a:pt x="3048" y="33505"/>
                    <a:pt x="3871" y="31323"/>
                  </a:cubicBezTo>
                  <a:cubicBezTo>
                    <a:pt x="7278" y="20932"/>
                    <a:pt x="12954" y="13115"/>
                    <a:pt x="20899" y="7874"/>
                  </a:cubicBezTo>
                  <a:cubicBezTo>
                    <a:pt x="28844" y="2632"/>
                    <a:pt x="38670" y="7"/>
                    <a:pt x="50375" y="0"/>
                  </a:cubicBezTo>
                  <a:close/>
                  <a:moveTo>
                    <a:pt x="50375" y="25683"/>
                  </a:moveTo>
                  <a:cubicBezTo>
                    <a:pt x="44922" y="25698"/>
                    <a:pt x="40483" y="26902"/>
                    <a:pt x="37058" y="29296"/>
                  </a:cubicBezTo>
                  <a:cubicBezTo>
                    <a:pt x="33633" y="31690"/>
                    <a:pt x="31135" y="35186"/>
                    <a:pt x="29562" y="39783"/>
                  </a:cubicBezTo>
                  <a:cubicBezTo>
                    <a:pt x="29092" y="41039"/>
                    <a:pt x="28700" y="43658"/>
                    <a:pt x="28386" y="47643"/>
                  </a:cubicBezTo>
                  <a:cubicBezTo>
                    <a:pt x="28073" y="51627"/>
                    <a:pt x="27837" y="59312"/>
                    <a:pt x="27681" y="70699"/>
                  </a:cubicBezTo>
                  <a:cubicBezTo>
                    <a:pt x="27524" y="82086"/>
                    <a:pt x="27445" y="99511"/>
                    <a:pt x="27445" y="122974"/>
                  </a:cubicBezTo>
                  <a:cubicBezTo>
                    <a:pt x="27445" y="146438"/>
                    <a:pt x="27524" y="163863"/>
                    <a:pt x="27681" y="175250"/>
                  </a:cubicBezTo>
                  <a:cubicBezTo>
                    <a:pt x="27837" y="186636"/>
                    <a:pt x="28073" y="194322"/>
                    <a:pt x="28386" y="198306"/>
                  </a:cubicBezTo>
                  <a:cubicBezTo>
                    <a:pt x="28700" y="202290"/>
                    <a:pt x="29092" y="204910"/>
                    <a:pt x="29562" y="206166"/>
                  </a:cubicBezTo>
                  <a:cubicBezTo>
                    <a:pt x="31135" y="210763"/>
                    <a:pt x="33633" y="214259"/>
                    <a:pt x="37058" y="216653"/>
                  </a:cubicBezTo>
                  <a:cubicBezTo>
                    <a:pt x="40483" y="219047"/>
                    <a:pt x="44922" y="220251"/>
                    <a:pt x="50375" y="220266"/>
                  </a:cubicBezTo>
                  <a:cubicBezTo>
                    <a:pt x="55681" y="220251"/>
                    <a:pt x="60061" y="219047"/>
                    <a:pt x="63515" y="216653"/>
                  </a:cubicBezTo>
                  <a:cubicBezTo>
                    <a:pt x="66970" y="214259"/>
                    <a:pt x="69410" y="210763"/>
                    <a:pt x="70835" y="206166"/>
                  </a:cubicBezTo>
                  <a:cubicBezTo>
                    <a:pt x="71421" y="204910"/>
                    <a:pt x="71896" y="202290"/>
                    <a:pt x="72259" y="198306"/>
                  </a:cubicBezTo>
                  <a:cubicBezTo>
                    <a:pt x="72623" y="194322"/>
                    <a:pt x="72889" y="186636"/>
                    <a:pt x="73056" y="175250"/>
                  </a:cubicBezTo>
                  <a:cubicBezTo>
                    <a:pt x="73224" y="163863"/>
                    <a:pt x="73307" y="146438"/>
                    <a:pt x="73305" y="122974"/>
                  </a:cubicBezTo>
                  <a:cubicBezTo>
                    <a:pt x="73307" y="99511"/>
                    <a:pt x="73224" y="82086"/>
                    <a:pt x="73056" y="70699"/>
                  </a:cubicBezTo>
                  <a:cubicBezTo>
                    <a:pt x="72889" y="59312"/>
                    <a:pt x="72623" y="51627"/>
                    <a:pt x="72259" y="47643"/>
                  </a:cubicBezTo>
                  <a:cubicBezTo>
                    <a:pt x="71896" y="43658"/>
                    <a:pt x="71421" y="41039"/>
                    <a:pt x="70835" y="39783"/>
                  </a:cubicBezTo>
                  <a:cubicBezTo>
                    <a:pt x="69410" y="35186"/>
                    <a:pt x="66970" y="31690"/>
                    <a:pt x="63515" y="29296"/>
                  </a:cubicBezTo>
                  <a:cubicBezTo>
                    <a:pt x="60061" y="26902"/>
                    <a:pt x="55681" y="25698"/>
                    <a:pt x="50375" y="2568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1" name="任意多边形: 形状 20"/>
            <p:cNvSpPr/>
            <p:nvPr>
              <p:custDataLst>
                <p:tags r:id="rId138"/>
              </p:custDataLst>
            </p:nvPr>
          </p:nvSpPr>
          <p:spPr>
            <a:xfrm>
              <a:off x="3408307" y="2903132"/>
              <a:ext cx="61984" cy="239605"/>
            </a:xfrm>
            <a:custGeom>
              <a:avLst/>
              <a:gdLst/>
              <a:ahLst/>
              <a:cxnLst/>
              <a:rect l="l" t="t" r="r" b="b"/>
              <a:pathLst>
                <a:path w="61984" h="239605">
                  <a:moveTo>
                    <a:pt x="39797" y="0"/>
                  </a:moveTo>
                  <a:lnTo>
                    <a:pt x="58462" y="0"/>
                  </a:lnTo>
                  <a:cubicBezTo>
                    <a:pt x="59533" y="15"/>
                    <a:pt x="60384" y="338"/>
                    <a:pt x="61015" y="969"/>
                  </a:cubicBezTo>
                  <a:cubicBezTo>
                    <a:pt x="61646" y="1600"/>
                    <a:pt x="61969" y="2452"/>
                    <a:pt x="61984" y="3524"/>
                  </a:cubicBezTo>
                  <a:lnTo>
                    <a:pt x="61984" y="236082"/>
                  </a:lnTo>
                  <a:cubicBezTo>
                    <a:pt x="61969" y="237153"/>
                    <a:pt x="61646" y="238005"/>
                    <a:pt x="61015" y="238636"/>
                  </a:cubicBezTo>
                  <a:cubicBezTo>
                    <a:pt x="60384" y="239267"/>
                    <a:pt x="59533" y="239590"/>
                    <a:pt x="58462" y="239605"/>
                  </a:cubicBezTo>
                  <a:lnTo>
                    <a:pt x="38036" y="239605"/>
                  </a:lnTo>
                  <a:cubicBezTo>
                    <a:pt x="36965" y="239590"/>
                    <a:pt x="36113" y="239267"/>
                    <a:pt x="35482" y="238636"/>
                  </a:cubicBezTo>
                  <a:cubicBezTo>
                    <a:pt x="34851" y="238005"/>
                    <a:pt x="34529" y="237153"/>
                    <a:pt x="34514" y="236082"/>
                  </a:cubicBezTo>
                  <a:lnTo>
                    <a:pt x="34539" y="32770"/>
                  </a:lnTo>
                  <a:lnTo>
                    <a:pt x="34162" y="32770"/>
                  </a:lnTo>
                  <a:lnTo>
                    <a:pt x="3875" y="55673"/>
                  </a:lnTo>
                  <a:cubicBezTo>
                    <a:pt x="2943" y="56385"/>
                    <a:pt x="2077" y="56546"/>
                    <a:pt x="1278" y="56157"/>
                  </a:cubicBezTo>
                  <a:cubicBezTo>
                    <a:pt x="478" y="55768"/>
                    <a:pt x="52" y="54785"/>
                    <a:pt x="1" y="53206"/>
                  </a:cubicBezTo>
                  <a:lnTo>
                    <a:pt x="1" y="31360"/>
                  </a:lnTo>
                  <a:cubicBezTo>
                    <a:pt x="-21" y="30332"/>
                    <a:pt x="199" y="29393"/>
                    <a:pt x="661" y="28541"/>
                  </a:cubicBezTo>
                  <a:cubicBezTo>
                    <a:pt x="1124" y="27690"/>
                    <a:pt x="1960" y="26750"/>
                    <a:pt x="3171" y="25722"/>
                  </a:cubicBezTo>
                  <a:lnTo>
                    <a:pt x="33810" y="2114"/>
                  </a:lnTo>
                  <a:cubicBezTo>
                    <a:pt x="34829" y="1409"/>
                    <a:pt x="35783" y="881"/>
                    <a:pt x="36671" y="529"/>
                  </a:cubicBezTo>
                  <a:cubicBezTo>
                    <a:pt x="37559" y="176"/>
                    <a:pt x="38601" y="0"/>
                    <a:pt x="39797"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26" name="组合 25"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8"/>
            </p:custDataLst>
          </p:nvPr>
        </p:nvGrpSpPr>
        <p:grpSpPr>
          <a:xfrm>
            <a:off x="8685995" y="2899960"/>
            <a:ext cx="242910" cy="245949"/>
            <a:chOff x="8733701" y="2899960"/>
            <a:chExt cx="242910" cy="245949"/>
          </a:xfrm>
        </p:grpSpPr>
        <p:sp>
          <p:nvSpPr>
            <p:cNvPr id="20" name="任意多边形: 形状 19"/>
            <p:cNvSpPr/>
            <p:nvPr>
              <p:custDataLst>
                <p:tags r:id="rId135"/>
              </p:custDataLst>
            </p:nvPr>
          </p:nvSpPr>
          <p:spPr>
            <a:xfrm>
              <a:off x="8733701" y="2899960"/>
              <a:ext cx="100398" cy="245949"/>
            </a:xfrm>
            <a:custGeom>
              <a:avLst/>
              <a:gdLst/>
              <a:ahLst/>
              <a:cxnLst/>
              <a:rect l="l" t="t" r="r" b="b"/>
              <a:pathLst>
                <a:path w="100398" h="245949">
                  <a:moveTo>
                    <a:pt x="50374" y="0"/>
                  </a:moveTo>
                  <a:cubicBezTo>
                    <a:pt x="62080" y="7"/>
                    <a:pt x="71905" y="2632"/>
                    <a:pt x="79850" y="7874"/>
                  </a:cubicBezTo>
                  <a:cubicBezTo>
                    <a:pt x="87795" y="13115"/>
                    <a:pt x="93471" y="20932"/>
                    <a:pt x="96878" y="31323"/>
                  </a:cubicBezTo>
                  <a:cubicBezTo>
                    <a:pt x="97697" y="33505"/>
                    <a:pt x="98366" y="37013"/>
                    <a:pt x="98885" y="41846"/>
                  </a:cubicBezTo>
                  <a:cubicBezTo>
                    <a:pt x="99404" y="46679"/>
                    <a:pt x="99786" y="55252"/>
                    <a:pt x="100032" y="67566"/>
                  </a:cubicBezTo>
                  <a:cubicBezTo>
                    <a:pt x="100277" y="79879"/>
                    <a:pt x="100399" y="98349"/>
                    <a:pt x="100397" y="122974"/>
                  </a:cubicBezTo>
                  <a:cubicBezTo>
                    <a:pt x="100399" y="147600"/>
                    <a:pt x="100277" y="166069"/>
                    <a:pt x="100032" y="178383"/>
                  </a:cubicBezTo>
                  <a:cubicBezTo>
                    <a:pt x="99786" y="190697"/>
                    <a:pt x="99404" y="199270"/>
                    <a:pt x="98885" y="204103"/>
                  </a:cubicBezTo>
                  <a:cubicBezTo>
                    <a:pt x="98366" y="208936"/>
                    <a:pt x="97697" y="212443"/>
                    <a:pt x="96878" y="214626"/>
                  </a:cubicBezTo>
                  <a:cubicBezTo>
                    <a:pt x="93471" y="225017"/>
                    <a:pt x="87795" y="232834"/>
                    <a:pt x="79850" y="238076"/>
                  </a:cubicBezTo>
                  <a:cubicBezTo>
                    <a:pt x="71905" y="243317"/>
                    <a:pt x="62080" y="245942"/>
                    <a:pt x="50374" y="245949"/>
                  </a:cubicBezTo>
                  <a:cubicBezTo>
                    <a:pt x="38669" y="245942"/>
                    <a:pt x="28844" y="243317"/>
                    <a:pt x="20899" y="238076"/>
                  </a:cubicBezTo>
                  <a:cubicBezTo>
                    <a:pt x="12954" y="232834"/>
                    <a:pt x="7277" y="225017"/>
                    <a:pt x="3870" y="214626"/>
                  </a:cubicBezTo>
                  <a:cubicBezTo>
                    <a:pt x="3047" y="212443"/>
                    <a:pt x="2347" y="208936"/>
                    <a:pt x="1772" y="204103"/>
                  </a:cubicBezTo>
                  <a:cubicBezTo>
                    <a:pt x="1196" y="199270"/>
                    <a:pt x="758" y="190697"/>
                    <a:pt x="456" y="178383"/>
                  </a:cubicBezTo>
                  <a:cubicBezTo>
                    <a:pt x="154" y="166069"/>
                    <a:pt x="2" y="147600"/>
                    <a:pt x="0" y="122974"/>
                  </a:cubicBezTo>
                  <a:cubicBezTo>
                    <a:pt x="2" y="98349"/>
                    <a:pt x="154" y="79879"/>
                    <a:pt x="456" y="67566"/>
                  </a:cubicBezTo>
                  <a:cubicBezTo>
                    <a:pt x="758" y="55252"/>
                    <a:pt x="1196" y="46679"/>
                    <a:pt x="1772" y="41846"/>
                  </a:cubicBezTo>
                  <a:cubicBezTo>
                    <a:pt x="2347" y="37013"/>
                    <a:pt x="3047" y="33505"/>
                    <a:pt x="3870" y="31323"/>
                  </a:cubicBezTo>
                  <a:cubicBezTo>
                    <a:pt x="7277" y="20932"/>
                    <a:pt x="12954" y="13115"/>
                    <a:pt x="20899" y="7874"/>
                  </a:cubicBezTo>
                  <a:cubicBezTo>
                    <a:pt x="28844" y="2632"/>
                    <a:pt x="38669" y="7"/>
                    <a:pt x="50374" y="0"/>
                  </a:cubicBezTo>
                  <a:close/>
                  <a:moveTo>
                    <a:pt x="50374" y="25683"/>
                  </a:moveTo>
                  <a:cubicBezTo>
                    <a:pt x="44921" y="25698"/>
                    <a:pt x="40482" y="26902"/>
                    <a:pt x="37057" y="29296"/>
                  </a:cubicBezTo>
                  <a:cubicBezTo>
                    <a:pt x="33633" y="31690"/>
                    <a:pt x="31134" y="35186"/>
                    <a:pt x="29561" y="39783"/>
                  </a:cubicBezTo>
                  <a:cubicBezTo>
                    <a:pt x="29091" y="41039"/>
                    <a:pt x="28699" y="43658"/>
                    <a:pt x="28385" y="47643"/>
                  </a:cubicBezTo>
                  <a:cubicBezTo>
                    <a:pt x="28072" y="51627"/>
                    <a:pt x="27837" y="59312"/>
                    <a:pt x="27680" y="70699"/>
                  </a:cubicBezTo>
                  <a:cubicBezTo>
                    <a:pt x="27523" y="82086"/>
                    <a:pt x="27445" y="99511"/>
                    <a:pt x="27445" y="122974"/>
                  </a:cubicBezTo>
                  <a:cubicBezTo>
                    <a:pt x="27445" y="146438"/>
                    <a:pt x="27523" y="163863"/>
                    <a:pt x="27680" y="175250"/>
                  </a:cubicBezTo>
                  <a:cubicBezTo>
                    <a:pt x="27837" y="186636"/>
                    <a:pt x="28072" y="194322"/>
                    <a:pt x="28385" y="198306"/>
                  </a:cubicBezTo>
                  <a:cubicBezTo>
                    <a:pt x="28699" y="202290"/>
                    <a:pt x="29091" y="204910"/>
                    <a:pt x="29561" y="206166"/>
                  </a:cubicBezTo>
                  <a:cubicBezTo>
                    <a:pt x="31134" y="210763"/>
                    <a:pt x="33633" y="214259"/>
                    <a:pt x="37057" y="216653"/>
                  </a:cubicBezTo>
                  <a:cubicBezTo>
                    <a:pt x="40482" y="219047"/>
                    <a:pt x="44921" y="220251"/>
                    <a:pt x="50374" y="220266"/>
                  </a:cubicBezTo>
                  <a:cubicBezTo>
                    <a:pt x="55680" y="220251"/>
                    <a:pt x="60061" y="219047"/>
                    <a:pt x="63515" y="216653"/>
                  </a:cubicBezTo>
                  <a:cubicBezTo>
                    <a:pt x="66969" y="214259"/>
                    <a:pt x="69409" y="210763"/>
                    <a:pt x="70835" y="206166"/>
                  </a:cubicBezTo>
                  <a:cubicBezTo>
                    <a:pt x="71420" y="204910"/>
                    <a:pt x="71895" y="202290"/>
                    <a:pt x="72259" y="198306"/>
                  </a:cubicBezTo>
                  <a:cubicBezTo>
                    <a:pt x="72622" y="194322"/>
                    <a:pt x="72888" y="186636"/>
                    <a:pt x="73056" y="175250"/>
                  </a:cubicBezTo>
                  <a:cubicBezTo>
                    <a:pt x="73223" y="163863"/>
                    <a:pt x="73306" y="146438"/>
                    <a:pt x="73304" y="122974"/>
                  </a:cubicBezTo>
                  <a:cubicBezTo>
                    <a:pt x="73306" y="99511"/>
                    <a:pt x="73223" y="82086"/>
                    <a:pt x="73056" y="70699"/>
                  </a:cubicBezTo>
                  <a:cubicBezTo>
                    <a:pt x="72888" y="59312"/>
                    <a:pt x="72622" y="51627"/>
                    <a:pt x="72259" y="47643"/>
                  </a:cubicBezTo>
                  <a:cubicBezTo>
                    <a:pt x="71895" y="43658"/>
                    <a:pt x="71420" y="41039"/>
                    <a:pt x="70835" y="39783"/>
                  </a:cubicBezTo>
                  <a:cubicBezTo>
                    <a:pt x="69409" y="35186"/>
                    <a:pt x="66969" y="31690"/>
                    <a:pt x="63515" y="29296"/>
                  </a:cubicBezTo>
                  <a:cubicBezTo>
                    <a:pt x="60061" y="26902"/>
                    <a:pt x="55680" y="25698"/>
                    <a:pt x="50374" y="25683"/>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任意多边形: 形状 21"/>
            <p:cNvSpPr/>
            <p:nvPr>
              <p:custDataLst>
                <p:tags r:id="rId136"/>
              </p:custDataLst>
            </p:nvPr>
          </p:nvSpPr>
          <p:spPr>
            <a:xfrm>
              <a:off x="8858945" y="2903130"/>
              <a:ext cx="117666" cy="239606"/>
            </a:xfrm>
            <a:custGeom>
              <a:avLst/>
              <a:gdLst/>
              <a:ahLst/>
              <a:cxnLst/>
              <a:rect l="l" t="t" r="r" b="b"/>
              <a:pathLst>
                <a:path w="117666" h="239606">
                  <a:moveTo>
                    <a:pt x="54273" y="1"/>
                  </a:moveTo>
                  <a:lnTo>
                    <a:pt x="74705" y="1"/>
                  </a:lnTo>
                  <a:cubicBezTo>
                    <a:pt x="75775" y="8"/>
                    <a:pt x="76537" y="346"/>
                    <a:pt x="76992" y="1014"/>
                  </a:cubicBezTo>
                  <a:cubicBezTo>
                    <a:pt x="77446" y="1683"/>
                    <a:pt x="77505" y="2637"/>
                    <a:pt x="77168" y="3878"/>
                  </a:cubicBezTo>
                  <a:lnTo>
                    <a:pt x="28194" y="174099"/>
                  </a:lnTo>
                  <a:lnTo>
                    <a:pt x="28194" y="174804"/>
                  </a:lnTo>
                  <a:lnTo>
                    <a:pt x="66960" y="174804"/>
                  </a:lnTo>
                  <a:cubicBezTo>
                    <a:pt x="68370" y="174804"/>
                    <a:pt x="69075" y="174099"/>
                    <a:pt x="69075" y="172689"/>
                  </a:cubicBezTo>
                  <a:lnTo>
                    <a:pt x="69075" y="105729"/>
                  </a:lnTo>
                  <a:cubicBezTo>
                    <a:pt x="69090" y="104657"/>
                    <a:pt x="69412" y="103805"/>
                    <a:pt x="70043" y="103174"/>
                  </a:cubicBezTo>
                  <a:cubicBezTo>
                    <a:pt x="70673" y="102542"/>
                    <a:pt x="71523" y="102219"/>
                    <a:pt x="72594" y="102204"/>
                  </a:cubicBezTo>
                  <a:lnTo>
                    <a:pt x="92649" y="102204"/>
                  </a:lnTo>
                  <a:cubicBezTo>
                    <a:pt x="93720" y="102219"/>
                    <a:pt x="94570" y="102542"/>
                    <a:pt x="95200" y="103174"/>
                  </a:cubicBezTo>
                  <a:cubicBezTo>
                    <a:pt x="95831" y="103805"/>
                    <a:pt x="96153" y="104657"/>
                    <a:pt x="96168" y="105729"/>
                  </a:cubicBezTo>
                  <a:lnTo>
                    <a:pt x="96168" y="172689"/>
                  </a:lnTo>
                  <a:cubicBezTo>
                    <a:pt x="96153" y="173394"/>
                    <a:pt x="96270" y="173923"/>
                    <a:pt x="96520" y="174275"/>
                  </a:cubicBezTo>
                  <a:cubicBezTo>
                    <a:pt x="96770" y="174628"/>
                    <a:pt x="97240" y="174804"/>
                    <a:pt x="97930" y="174804"/>
                  </a:cubicBezTo>
                  <a:lnTo>
                    <a:pt x="114141" y="174804"/>
                  </a:lnTo>
                  <a:cubicBezTo>
                    <a:pt x="115213" y="174819"/>
                    <a:pt x="116065" y="175141"/>
                    <a:pt x="116696" y="175771"/>
                  </a:cubicBezTo>
                  <a:cubicBezTo>
                    <a:pt x="117328" y="176402"/>
                    <a:pt x="117651" y="177252"/>
                    <a:pt x="117666" y="178322"/>
                  </a:cubicBezTo>
                  <a:lnTo>
                    <a:pt x="117666" y="196616"/>
                  </a:lnTo>
                  <a:cubicBezTo>
                    <a:pt x="117651" y="197686"/>
                    <a:pt x="117328" y="198537"/>
                    <a:pt x="116696" y="199167"/>
                  </a:cubicBezTo>
                  <a:cubicBezTo>
                    <a:pt x="116065" y="199797"/>
                    <a:pt x="115213" y="200120"/>
                    <a:pt x="114141" y="200135"/>
                  </a:cubicBezTo>
                  <a:lnTo>
                    <a:pt x="98282" y="200135"/>
                  </a:lnTo>
                  <a:cubicBezTo>
                    <a:pt x="96873" y="200135"/>
                    <a:pt x="96168" y="200839"/>
                    <a:pt x="96168" y="202249"/>
                  </a:cubicBezTo>
                  <a:lnTo>
                    <a:pt x="96168" y="236082"/>
                  </a:lnTo>
                  <a:cubicBezTo>
                    <a:pt x="96153" y="237154"/>
                    <a:pt x="95831" y="238006"/>
                    <a:pt x="95200" y="238637"/>
                  </a:cubicBezTo>
                  <a:cubicBezTo>
                    <a:pt x="94570" y="239268"/>
                    <a:pt x="93720" y="239591"/>
                    <a:pt x="92649" y="239606"/>
                  </a:cubicBezTo>
                  <a:lnTo>
                    <a:pt x="72594" y="239606"/>
                  </a:lnTo>
                  <a:cubicBezTo>
                    <a:pt x="71523" y="239591"/>
                    <a:pt x="70673" y="239268"/>
                    <a:pt x="70043" y="238637"/>
                  </a:cubicBezTo>
                  <a:cubicBezTo>
                    <a:pt x="69412" y="238006"/>
                    <a:pt x="69090" y="237154"/>
                    <a:pt x="69075" y="236082"/>
                  </a:cubicBezTo>
                  <a:lnTo>
                    <a:pt x="69075" y="202249"/>
                  </a:lnTo>
                  <a:cubicBezTo>
                    <a:pt x="69075" y="200839"/>
                    <a:pt x="68370" y="200135"/>
                    <a:pt x="66960" y="200135"/>
                  </a:cubicBezTo>
                  <a:lnTo>
                    <a:pt x="3524" y="200135"/>
                  </a:lnTo>
                  <a:cubicBezTo>
                    <a:pt x="2452" y="200120"/>
                    <a:pt x="1600" y="199797"/>
                    <a:pt x="969" y="199167"/>
                  </a:cubicBezTo>
                  <a:cubicBezTo>
                    <a:pt x="337" y="198537"/>
                    <a:pt x="14" y="197686"/>
                    <a:pt x="0" y="196616"/>
                  </a:cubicBezTo>
                  <a:lnTo>
                    <a:pt x="0" y="178674"/>
                  </a:lnTo>
                  <a:cubicBezTo>
                    <a:pt x="7" y="177948"/>
                    <a:pt x="80" y="177201"/>
                    <a:pt x="220" y="176431"/>
                  </a:cubicBezTo>
                  <a:cubicBezTo>
                    <a:pt x="359" y="175661"/>
                    <a:pt x="521" y="175002"/>
                    <a:pt x="705" y="174452"/>
                  </a:cubicBezTo>
                  <a:lnTo>
                    <a:pt x="50044" y="2821"/>
                  </a:lnTo>
                  <a:cubicBezTo>
                    <a:pt x="50374" y="1778"/>
                    <a:pt x="50859" y="1044"/>
                    <a:pt x="51498" y="618"/>
                  </a:cubicBezTo>
                  <a:cubicBezTo>
                    <a:pt x="52137" y="192"/>
                    <a:pt x="53062" y="-14"/>
                    <a:pt x="54273" y="1"/>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nvGrpSpPr>
          <p:cNvPr id="57" name="组合 56"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9"/>
            </p:custDataLst>
          </p:nvPr>
        </p:nvGrpSpPr>
        <p:grpSpPr>
          <a:xfrm>
            <a:off x="3138484" y="3411754"/>
            <a:ext cx="485775" cy="609696"/>
            <a:chOff x="3157537" y="3397154"/>
            <a:chExt cx="485775" cy="609696"/>
          </a:xfrm>
        </p:grpSpPr>
        <p:grpSp>
          <p:nvGrpSpPr>
            <p:cNvPr id="29" name="图形 26"/>
            <p:cNvGrpSpPr/>
            <p:nvPr/>
          </p:nvGrpSpPr>
          <p:grpSpPr>
            <a:xfrm>
              <a:off x="3326510" y="3397154"/>
              <a:ext cx="200025" cy="194405"/>
              <a:chOff x="3326510" y="3397154"/>
              <a:chExt cx="200025" cy="194405"/>
            </a:xfrm>
            <a:solidFill>
              <a:schemeClr val="accent1"/>
            </a:solidFill>
          </p:grpSpPr>
          <p:sp>
            <p:nvSpPr>
              <p:cNvPr id="30" name="任意多边形: 形状 29"/>
              <p:cNvSpPr/>
              <p:nvPr>
                <p:custDataLst>
                  <p:tags r:id="rId133"/>
                </p:custDataLst>
              </p:nvPr>
            </p:nvSpPr>
            <p:spPr>
              <a:xfrm>
                <a:off x="3331368" y="3402012"/>
                <a:ext cx="190500" cy="184784"/>
              </a:xfrm>
              <a:custGeom>
                <a:avLst/>
                <a:gdLst>
                  <a:gd name="connsiteX0" fmla="*/ 95250 w 190500"/>
                  <a:gd name="connsiteY0" fmla="*/ 0 h 184784"/>
                  <a:gd name="connsiteX1" fmla="*/ 0 w 190500"/>
                  <a:gd name="connsiteY1" fmla="*/ 95250 h 184784"/>
                  <a:gd name="connsiteX2" fmla="*/ 62008 w 190500"/>
                  <a:gd name="connsiteY2" fmla="*/ 184404 h 184784"/>
                  <a:gd name="connsiteX3" fmla="*/ 94488 w 190500"/>
                  <a:gd name="connsiteY3" fmla="*/ 171450 h 184784"/>
                  <a:gd name="connsiteX4" fmla="*/ 94488 w 190500"/>
                  <a:gd name="connsiteY4" fmla="*/ 171450 h 184784"/>
                  <a:gd name="connsiteX5" fmla="*/ 127444 w 190500"/>
                  <a:gd name="connsiteY5" fmla="*/ 184785 h 184784"/>
                  <a:gd name="connsiteX6" fmla="*/ 190500 w 190500"/>
                  <a:gd name="connsiteY6" fmla="*/ 95250 h 184784"/>
                  <a:gd name="connsiteX7" fmla="*/ 95250 w 190500"/>
                  <a:gd name="connsiteY7" fmla="*/ 0 h 18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84784">
                    <a:moveTo>
                      <a:pt x="95250" y="0"/>
                    </a:moveTo>
                    <a:cubicBezTo>
                      <a:pt x="42672" y="0"/>
                      <a:pt x="0" y="42672"/>
                      <a:pt x="0" y="95250"/>
                    </a:cubicBezTo>
                    <a:cubicBezTo>
                      <a:pt x="0" y="136112"/>
                      <a:pt x="25813" y="170879"/>
                      <a:pt x="62008" y="184404"/>
                    </a:cubicBezTo>
                    <a:cubicBezTo>
                      <a:pt x="70485" y="176403"/>
                      <a:pt x="81915" y="171450"/>
                      <a:pt x="94488" y="171450"/>
                    </a:cubicBezTo>
                    <a:lnTo>
                      <a:pt x="94488" y="171450"/>
                    </a:lnTo>
                    <a:cubicBezTo>
                      <a:pt x="107347" y="171450"/>
                      <a:pt x="118872" y="176594"/>
                      <a:pt x="127444" y="184785"/>
                    </a:cubicBezTo>
                    <a:cubicBezTo>
                      <a:pt x="164211" y="171545"/>
                      <a:pt x="190500" y="136493"/>
                      <a:pt x="190500" y="95250"/>
                    </a:cubicBezTo>
                    <a:cubicBezTo>
                      <a:pt x="190500" y="42672"/>
                      <a:pt x="147828" y="0"/>
                      <a:pt x="95250" y="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任意多边形: 形状 30"/>
              <p:cNvSpPr/>
              <p:nvPr>
                <p:custDataLst>
                  <p:tags r:id="rId134"/>
                </p:custDataLst>
              </p:nvPr>
            </p:nvSpPr>
            <p:spPr>
              <a:xfrm>
                <a:off x="3326510" y="3397154"/>
                <a:ext cx="200025" cy="194405"/>
              </a:xfrm>
              <a:custGeom>
                <a:avLst/>
                <a:gdLst>
                  <a:gd name="connsiteX0" fmla="*/ 132302 w 200025"/>
                  <a:gd name="connsiteY0" fmla="*/ 194405 h 194405"/>
                  <a:gd name="connsiteX1" fmla="*/ 128969 w 200025"/>
                  <a:gd name="connsiteY1" fmla="*/ 193072 h 194405"/>
                  <a:gd name="connsiteX2" fmla="*/ 70104 w 200025"/>
                  <a:gd name="connsiteY2" fmla="*/ 192691 h 194405"/>
                  <a:gd name="connsiteX3" fmla="*/ 65151 w 200025"/>
                  <a:gd name="connsiteY3" fmla="*/ 193643 h 194405"/>
                  <a:gd name="connsiteX4" fmla="*/ 0 w 200025"/>
                  <a:gd name="connsiteY4" fmla="*/ 100013 h 194405"/>
                  <a:gd name="connsiteX5" fmla="*/ 100013 w 200025"/>
                  <a:gd name="connsiteY5" fmla="*/ 0 h 194405"/>
                  <a:gd name="connsiteX6" fmla="*/ 200025 w 200025"/>
                  <a:gd name="connsiteY6" fmla="*/ 100013 h 194405"/>
                  <a:gd name="connsiteX7" fmla="*/ 133826 w 200025"/>
                  <a:gd name="connsiteY7" fmla="*/ 194024 h 194405"/>
                  <a:gd name="connsiteX8" fmla="*/ 132302 w 200025"/>
                  <a:gd name="connsiteY8" fmla="*/ 194405 h 194405"/>
                  <a:gd name="connsiteX9" fmla="*/ 99346 w 200025"/>
                  <a:gd name="connsiteY9" fmla="*/ 171545 h 194405"/>
                  <a:gd name="connsiteX10" fmla="*/ 133350 w 200025"/>
                  <a:gd name="connsiteY10" fmla="*/ 184214 h 194405"/>
                  <a:gd name="connsiteX11" fmla="*/ 190595 w 200025"/>
                  <a:gd name="connsiteY11" fmla="*/ 100108 h 194405"/>
                  <a:gd name="connsiteX12" fmla="*/ 100108 w 200025"/>
                  <a:gd name="connsiteY12" fmla="*/ 9620 h 194405"/>
                  <a:gd name="connsiteX13" fmla="*/ 9620 w 200025"/>
                  <a:gd name="connsiteY13" fmla="*/ 100108 h 194405"/>
                  <a:gd name="connsiteX14" fmla="*/ 65913 w 200025"/>
                  <a:gd name="connsiteY14" fmla="*/ 183737 h 194405"/>
                  <a:gd name="connsiteX15" fmla="*/ 99346 w 200025"/>
                  <a:gd name="connsiteY15" fmla="*/ 171545 h 194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025" h="194405">
                    <a:moveTo>
                      <a:pt x="132302" y="194405"/>
                    </a:moveTo>
                    <a:cubicBezTo>
                      <a:pt x="131064" y="194405"/>
                      <a:pt x="129921" y="193929"/>
                      <a:pt x="128969" y="193072"/>
                    </a:cubicBezTo>
                    <a:cubicBezTo>
                      <a:pt x="112967" y="177737"/>
                      <a:pt x="86296" y="177546"/>
                      <a:pt x="70104" y="192691"/>
                    </a:cubicBezTo>
                    <a:cubicBezTo>
                      <a:pt x="68770" y="193929"/>
                      <a:pt x="66866" y="194310"/>
                      <a:pt x="65151" y="193643"/>
                    </a:cubicBezTo>
                    <a:cubicBezTo>
                      <a:pt x="26194" y="179165"/>
                      <a:pt x="0" y="141446"/>
                      <a:pt x="0" y="100013"/>
                    </a:cubicBezTo>
                    <a:cubicBezTo>
                      <a:pt x="0" y="44863"/>
                      <a:pt x="44863" y="0"/>
                      <a:pt x="100013" y="0"/>
                    </a:cubicBezTo>
                    <a:cubicBezTo>
                      <a:pt x="155162" y="0"/>
                      <a:pt x="200025" y="44863"/>
                      <a:pt x="200025" y="100013"/>
                    </a:cubicBezTo>
                    <a:cubicBezTo>
                      <a:pt x="200025" y="142018"/>
                      <a:pt x="173450" y="179832"/>
                      <a:pt x="133826" y="194024"/>
                    </a:cubicBezTo>
                    <a:cubicBezTo>
                      <a:pt x="133350" y="194310"/>
                      <a:pt x="132779" y="194405"/>
                      <a:pt x="132302" y="194405"/>
                    </a:cubicBezTo>
                    <a:close/>
                    <a:moveTo>
                      <a:pt x="99346" y="171545"/>
                    </a:moveTo>
                    <a:cubicBezTo>
                      <a:pt x="111824" y="171545"/>
                      <a:pt x="123825" y="176022"/>
                      <a:pt x="133350" y="184214"/>
                    </a:cubicBezTo>
                    <a:cubicBezTo>
                      <a:pt x="167735" y="170593"/>
                      <a:pt x="190595" y="137160"/>
                      <a:pt x="190595" y="100108"/>
                    </a:cubicBezTo>
                    <a:cubicBezTo>
                      <a:pt x="190595" y="50197"/>
                      <a:pt x="150019" y="9620"/>
                      <a:pt x="100108" y="9620"/>
                    </a:cubicBezTo>
                    <a:cubicBezTo>
                      <a:pt x="50197" y="9620"/>
                      <a:pt x="9620" y="50197"/>
                      <a:pt x="9620" y="100108"/>
                    </a:cubicBezTo>
                    <a:cubicBezTo>
                      <a:pt x="9620" y="136684"/>
                      <a:pt x="32099" y="169926"/>
                      <a:pt x="65913" y="183737"/>
                    </a:cubicBezTo>
                    <a:cubicBezTo>
                      <a:pt x="75343" y="175832"/>
                      <a:pt x="87058" y="171545"/>
                      <a:pt x="99346" y="171545"/>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32" name="任意多边形: 形状 31"/>
            <p:cNvSpPr/>
            <p:nvPr>
              <p:custDataLst>
                <p:tags r:id="rId110"/>
              </p:custDataLst>
            </p:nvPr>
          </p:nvSpPr>
          <p:spPr>
            <a:xfrm>
              <a:off x="3468718" y="3556698"/>
              <a:ext cx="61912" cy="335851"/>
            </a:xfrm>
            <a:custGeom>
              <a:avLst/>
              <a:gdLst>
                <a:gd name="connsiteX0" fmla="*/ 57150 w 61912"/>
                <a:gd name="connsiteY0" fmla="*/ 335852 h 335851"/>
                <a:gd name="connsiteX1" fmla="*/ 52388 w 61912"/>
                <a:gd name="connsiteY1" fmla="*/ 331089 h 335851"/>
                <a:gd name="connsiteX2" fmla="*/ 52388 w 61912"/>
                <a:gd name="connsiteY2" fmla="*/ 290798 h 335851"/>
                <a:gd name="connsiteX3" fmla="*/ 34862 w 61912"/>
                <a:gd name="connsiteY3" fmla="*/ 237268 h 335851"/>
                <a:gd name="connsiteX4" fmla="*/ 953 w 61912"/>
                <a:gd name="connsiteY4" fmla="*/ 190976 h 335851"/>
                <a:gd name="connsiteX5" fmla="*/ 0 w 61912"/>
                <a:gd name="connsiteY5" fmla="*/ 188119 h 335851"/>
                <a:gd name="connsiteX6" fmla="*/ 0 w 61912"/>
                <a:gd name="connsiteY6" fmla="*/ 111919 h 335851"/>
                <a:gd name="connsiteX7" fmla="*/ 4763 w 61912"/>
                <a:gd name="connsiteY7" fmla="*/ 107156 h 335851"/>
                <a:gd name="connsiteX8" fmla="*/ 47625 w 61912"/>
                <a:gd name="connsiteY8" fmla="*/ 64294 h 335851"/>
                <a:gd name="connsiteX9" fmla="*/ 47625 w 61912"/>
                <a:gd name="connsiteY9" fmla="*/ 4763 h 335851"/>
                <a:gd name="connsiteX10" fmla="*/ 52388 w 61912"/>
                <a:gd name="connsiteY10" fmla="*/ 0 h 335851"/>
                <a:gd name="connsiteX11" fmla="*/ 57150 w 61912"/>
                <a:gd name="connsiteY11" fmla="*/ 4763 h 335851"/>
                <a:gd name="connsiteX12" fmla="*/ 57150 w 61912"/>
                <a:gd name="connsiteY12" fmla="*/ 64294 h 335851"/>
                <a:gd name="connsiteX13" fmla="*/ 9525 w 61912"/>
                <a:gd name="connsiteY13" fmla="*/ 116491 h 335851"/>
                <a:gd name="connsiteX14" fmla="*/ 9525 w 61912"/>
                <a:gd name="connsiteY14" fmla="*/ 186595 h 335851"/>
                <a:gd name="connsiteX15" fmla="*/ 42577 w 61912"/>
                <a:gd name="connsiteY15" fmla="*/ 231648 h 335851"/>
                <a:gd name="connsiteX16" fmla="*/ 61913 w 61912"/>
                <a:gd name="connsiteY16" fmla="*/ 290798 h 335851"/>
                <a:gd name="connsiteX17" fmla="*/ 61913 w 61912"/>
                <a:gd name="connsiteY17" fmla="*/ 331089 h 335851"/>
                <a:gd name="connsiteX18" fmla="*/ 57150 w 61912"/>
                <a:gd name="connsiteY18" fmla="*/ 335852 h 33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1912" h="335851">
                  <a:moveTo>
                    <a:pt x="57150" y="335852"/>
                  </a:moveTo>
                  <a:cubicBezTo>
                    <a:pt x="54483" y="335852"/>
                    <a:pt x="52388" y="333756"/>
                    <a:pt x="52388" y="331089"/>
                  </a:cubicBezTo>
                  <a:lnTo>
                    <a:pt x="52388" y="290798"/>
                  </a:lnTo>
                  <a:cubicBezTo>
                    <a:pt x="52388" y="271367"/>
                    <a:pt x="46292" y="252889"/>
                    <a:pt x="34862" y="237268"/>
                  </a:cubicBezTo>
                  <a:lnTo>
                    <a:pt x="953" y="190976"/>
                  </a:lnTo>
                  <a:cubicBezTo>
                    <a:pt x="381" y="190119"/>
                    <a:pt x="0" y="189166"/>
                    <a:pt x="0" y="188119"/>
                  </a:cubicBezTo>
                  <a:lnTo>
                    <a:pt x="0" y="111919"/>
                  </a:lnTo>
                  <a:cubicBezTo>
                    <a:pt x="0" y="109252"/>
                    <a:pt x="2096" y="107156"/>
                    <a:pt x="4763" y="107156"/>
                  </a:cubicBezTo>
                  <a:cubicBezTo>
                    <a:pt x="28385" y="107156"/>
                    <a:pt x="47625" y="87916"/>
                    <a:pt x="47625" y="64294"/>
                  </a:cubicBezTo>
                  <a:lnTo>
                    <a:pt x="47625" y="4763"/>
                  </a:lnTo>
                  <a:cubicBezTo>
                    <a:pt x="47625" y="2095"/>
                    <a:pt x="49721" y="0"/>
                    <a:pt x="52388" y="0"/>
                  </a:cubicBezTo>
                  <a:cubicBezTo>
                    <a:pt x="55055" y="0"/>
                    <a:pt x="57150" y="2095"/>
                    <a:pt x="57150" y="4763"/>
                  </a:cubicBezTo>
                  <a:lnTo>
                    <a:pt x="57150" y="64294"/>
                  </a:lnTo>
                  <a:cubicBezTo>
                    <a:pt x="57150" y="91535"/>
                    <a:pt x="36195" y="114014"/>
                    <a:pt x="9525" y="116491"/>
                  </a:cubicBezTo>
                  <a:lnTo>
                    <a:pt x="9525" y="186595"/>
                  </a:lnTo>
                  <a:lnTo>
                    <a:pt x="42577" y="231648"/>
                  </a:lnTo>
                  <a:cubicBezTo>
                    <a:pt x="55245" y="248888"/>
                    <a:pt x="61913" y="269367"/>
                    <a:pt x="61913" y="290798"/>
                  </a:cubicBezTo>
                  <a:lnTo>
                    <a:pt x="61913" y="331089"/>
                  </a:lnTo>
                  <a:cubicBezTo>
                    <a:pt x="61913" y="333756"/>
                    <a:pt x="59722" y="335852"/>
                    <a:pt x="57150" y="335852"/>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任意多边形: 形状 32"/>
            <p:cNvSpPr/>
            <p:nvPr>
              <p:custDataLst>
                <p:tags r:id="rId111"/>
              </p:custDataLst>
            </p:nvPr>
          </p:nvSpPr>
          <p:spPr>
            <a:xfrm>
              <a:off x="3259377" y="3549199"/>
              <a:ext cx="99803" cy="343350"/>
            </a:xfrm>
            <a:custGeom>
              <a:avLst/>
              <a:gdLst>
                <a:gd name="connsiteX0" fmla="*/ 95041 w 99803"/>
                <a:gd name="connsiteY0" fmla="*/ 343351 h 343350"/>
                <a:gd name="connsiteX1" fmla="*/ 90278 w 99803"/>
                <a:gd name="connsiteY1" fmla="*/ 338588 h 343350"/>
                <a:gd name="connsiteX2" fmla="*/ 90278 w 99803"/>
                <a:gd name="connsiteY2" fmla="*/ 325063 h 343350"/>
                <a:gd name="connsiteX3" fmla="*/ 82468 w 99803"/>
                <a:gd name="connsiteY3" fmla="*/ 300393 h 343350"/>
                <a:gd name="connsiteX4" fmla="*/ 26937 w 99803"/>
                <a:gd name="connsiteY4" fmla="*/ 221431 h 343350"/>
                <a:gd name="connsiteX5" fmla="*/ 29604 w 99803"/>
                <a:gd name="connsiteY5" fmla="*/ 47980 h 343350"/>
                <a:gd name="connsiteX6" fmla="*/ 64180 w 99803"/>
                <a:gd name="connsiteY6" fmla="*/ 1879 h 343350"/>
                <a:gd name="connsiteX7" fmla="*/ 70847 w 99803"/>
                <a:gd name="connsiteY7" fmla="*/ 927 h 343350"/>
                <a:gd name="connsiteX8" fmla="*/ 71800 w 99803"/>
                <a:gd name="connsiteY8" fmla="*/ 7594 h 343350"/>
                <a:gd name="connsiteX9" fmla="*/ 37224 w 99803"/>
                <a:gd name="connsiteY9" fmla="*/ 53695 h 343350"/>
                <a:gd name="connsiteX10" fmla="*/ 34748 w 99803"/>
                <a:gd name="connsiteY10" fmla="*/ 216001 h 343350"/>
                <a:gd name="connsiteX11" fmla="*/ 90278 w 99803"/>
                <a:gd name="connsiteY11" fmla="*/ 295059 h 343350"/>
                <a:gd name="connsiteX12" fmla="*/ 99803 w 99803"/>
                <a:gd name="connsiteY12" fmla="*/ 325158 h 343350"/>
                <a:gd name="connsiteX13" fmla="*/ 99803 w 99803"/>
                <a:gd name="connsiteY13" fmla="*/ 338683 h 343350"/>
                <a:gd name="connsiteX14" fmla="*/ 95041 w 99803"/>
                <a:gd name="connsiteY14" fmla="*/ 343351 h 3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803" h="343350">
                  <a:moveTo>
                    <a:pt x="95041" y="343351"/>
                  </a:moveTo>
                  <a:cubicBezTo>
                    <a:pt x="92374" y="343351"/>
                    <a:pt x="90278" y="341255"/>
                    <a:pt x="90278" y="338588"/>
                  </a:cubicBezTo>
                  <a:lnTo>
                    <a:pt x="90278" y="325063"/>
                  </a:lnTo>
                  <a:cubicBezTo>
                    <a:pt x="90278" y="316205"/>
                    <a:pt x="87611" y="307632"/>
                    <a:pt x="82468" y="300393"/>
                  </a:cubicBezTo>
                  <a:lnTo>
                    <a:pt x="26937" y="221431"/>
                  </a:lnTo>
                  <a:cubicBezTo>
                    <a:pt x="-9925" y="168948"/>
                    <a:pt x="-8877" y="99225"/>
                    <a:pt x="29604" y="47980"/>
                  </a:cubicBezTo>
                  <a:lnTo>
                    <a:pt x="64180" y="1879"/>
                  </a:lnTo>
                  <a:cubicBezTo>
                    <a:pt x="65799" y="-216"/>
                    <a:pt x="68752" y="-597"/>
                    <a:pt x="70847" y="927"/>
                  </a:cubicBezTo>
                  <a:cubicBezTo>
                    <a:pt x="72943" y="2546"/>
                    <a:pt x="73419" y="5499"/>
                    <a:pt x="71800" y="7594"/>
                  </a:cubicBezTo>
                  <a:lnTo>
                    <a:pt x="37224" y="53695"/>
                  </a:lnTo>
                  <a:cubicBezTo>
                    <a:pt x="1220" y="101701"/>
                    <a:pt x="267" y="166852"/>
                    <a:pt x="34748" y="216001"/>
                  </a:cubicBezTo>
                  <a:lnTo>
                    <a:pt x="90278" y="295059"/>
                  </a:lnTo>
                  <a:cubicBezTo>
                    <a:pt x="96470" y="303917"/>
                    <a:pt x="99803" y="314299"/>
                    <a:pt x="99803" y="325158"/>
                  </a:cubicBezTo>
                  <a:lnTo>
                    <a:pt x="99803" y="338683"/>
                  </a:lnTo>
                  <a:cubicBezTo>
                    <a:pt x="99803" y="341255"/>
                    <a:pt x="97613" y="343351"/>
                    <a:pt x="95041" y="343351"/>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任意多边形: 形状 33"/>
            <p:cNvSpPr/>
            <p:nvPr>
              <p:custDataLst>
                <p:tags r:id="rId112"/>
              </p:custDataLst>
            </p:nvPr>
          </p:nvSpPr>
          <p:spPr>
            <a:xfrm>
              <a:off x="3398043" y="3454400"/>
              <a:ext cx="61912" cy="47625"/>
            </a:xfrm>
            <a:custGeom>
              <a:avLst/>
              <a:gdLst>
                <a:gd name="connsiteX0" fmla="*/ 38100 w 61912"/>
                <a:gd name="connsiteY0" fmla="*/ 47625 h 47625"/>
                <a:gd name="connsiteX1" fmla="*/ 4763 w 61912"/>
                <a:gd name="connsiteY1" fmla="*/ 47625 h 47625"/>
                <a:gd name="connsiteX2" fmla="*/ 0 w 61912"/>
                <a:gd name="connsiteY2" fmla="*/ 42863 h 47625"/>
                <a:gd name="connsiteX3" fmla="*/ 0 w 61912"/>
                <a:gd name="connsiteY3" fmla="*/ 4763 h 47625"/>
                <a:gd name="connsiteX4" fmla="*/ 4763 w 61912"/>
                <a:gd name="connsiteY4" fmla="*/ 0 h 47625"/>
                <a:gd name="connsiteX5" fmla="*/ 38100 w 61912"/>
                <a:gd name="connsiteY5" fmla="*/ 0 h 47625"/>
                <a:gd name="connsiteX6" fmla="*/ 61913 w 61912"/>
                <a:gd name="connsiteY6" fmla="*/ 23813 h 47625"/>
                <a:gd name="connsiteX7" fmla="*/ 38100 w 61912"/>
                <a:gd name="connsiteY7" fmla="*/ 47625 h 47625"/>
                <a:gd name="connsiteX8" fmla="*/ 9525 w 61912"/>
                <a:gd name="connsiteY8" fmla="*/ 38100 h 47625"/>
                <a:gd name="connsiteX9" fmla="*/ 38100 w 61912"/>
                <a:gd name="connsiteY9" fmla="*/ 38100 h 47625"/>
                <a:gd name="connsiteX10" fmla="*/ 52388 w 61912"/>
                <a:gd name="connsiteY10" fmla="*/ 23813 h 47625"/>
                <a:gd name="connsiteX11" fmla="*/ 38100 w 61912"/>
                <a:gd name="connsiteY11" fmla="*/ 9525 h 47625"/>
                <a:gd name="connsiteX12" fmla="*/ 9525 w 61912"/>
                <a:gd name="connsiteY12" fmla="*/ 9525 h 47625"/>
                <a:gd name="connsiteX13" fmla="*/ 9525 w 61912"/>
                <a:gd name="connsiteY13" fmla="*/ 3810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912" h="47625">
                  <a:moveTo>
                    <a:pt x="38100" y="47625"/>
                  </a:moveTo>
                  <a:lnTo>
                    <a:pt x="4763" y="47625"/>
                  </a:lnTo>
                  <a:cubicBezTo>
                    <a:pt x="2095" y="47625"/>
                    <a:pt x="0" y="45529"/>
                    <a:pt x="0" y="42863"/>
                  </a:cubicBezTo>
                  <a:lnTo>
                    <a:pt x="0" y="4763"/>
                  </a:lnTo>
                  <a:cubicBezTo>
                    <a:pt x="0" y="2095"/>
                    <a:pt x="2095" y="0"/>
                    <a:pt x="4763" y="0"/>
                  </a:cubicBezTo>
                  <a:lnTo>
                    <a:pt x="38100" y="0"/>
                  </a:lnTo>
                  <a:cubicBezTo>
                    <a:pt x="51244" y="0"/>
                    <a:pt x="61913" y="10668"/>
                    <a:pt x="61913" y="23813"/>
                  </a:cubicBezTo>
                  <a:cubicBezTo>
                    <a:pt x="61913" y="36957"/>
                    <a:pt x="51244" y="47625"/>
                    <a:pt x="38100" y="47625"/>
                  </a:cubicBezTo>
                  <a:close/>
                  <a:moveTo>
                    <a:pt x="9525" y="38100"/>
                  </a:moveTo>
                  <a:lnTo>
                    <a:pt x="38100" y="38100"/>
                  </a:lnTo>
                  <a:cubicBezTo>
                    <a:pt x="46006" y="38100"/>
                    <a:pt x="52388" y="31718"/>
                    <a:pt x="52388" y="23813"/>
                  </a:cubicBezTo>
                  <a:cubicBezTo>
                    <a:pt x="52388" y="15907"/>
                    <a:pt x="45910" y="9525"/>
                    <a:pt x="38100" y="9525"/>
                  </a:cubicBezTo>
                  <a:lnTo>
                    <a:pt x="9525" y="9525"/>
                  </a:lnTo>
                  <a:lnTo>
                    <a:pt x="9525" y="38100"/>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任意多边形: 形状 34"/>
            <p:cNvSpPr/>
            <p:nvPr>
              <p:custDataLst>
                <p:tags r:id="rId113"/>
              </p:custDataLst>
            </p:nvPr>
          </p:nvSpPr>
          <p:spPr>
            <a:xfrm>
              <a:off x="3398043" y="3492500"/>
              <a:ext cx="71437" cy="47625"/>
            </a:xfrm>
            <a:custGeom>
              <a:avLst/>
              <a:gdLst>
                <a:gd name="connsiteX0" fmla="*/ 47625 w 71437"/>
                <a:gd name="connsiteY0" fmla="*/ 47625 h 47625"/>
                <a:gd name="connsiteX1" fmla="*/ 4763 w 71437"/>
                <a:gd name="connsiteY1" fmla="*/ 47625 h 47625"/>
                <a:gd name="connsiteX2" fmla="*/ 0 w 71437"/>
                <a:gd name="connsiteY2" fmla="*/ 42863 h 47625"/>
                <a:gd name="connsiteX3" fmla="*/ 0 w 71437"/>
                <a:gd name="connsiteY3" fmla="*/ 4763 h 47625"/>
                <a:gd name="connsiteX4" fmla="*/ 4763 w 71437"/>
                <a:gd name="connsiteY4" fmla="*/ 0 h 47625"/>
                <a:gd name="connsiteX5" fmla="*/ 47625 w 71437"/>
                <a:gd name="connsiteY5" fmla="*/ 0 h 47625"/>
                <a:gd name="connsiteX6" fmla="*/ 71438 w 71437"/>
                <a:gd name="connsiteY6" fmla="*/ 23813 h 47625"/>
                <a:gd name="connsiteX7" fmla="*/ 47625 w 71437"/>
                <a:gd name="connsiteY7" fmla="*/ 47625 h 47625"/>
                <a:gd name="connsiteX8" fmla="*/ 9525 w 71437"/>
                <a:gd name="connsiteY8" fmla="*/ 38100 h 47625"/>
                <a:gd name="connsiteX9" fmla="*/ 47625 w 71437"/>
                <a:gd name="connsiteY9" fmla="*/ 38100 h 47625"/>
                <a:gd name="connsiteX10" fmla="*/ 61913 w 71437"/>
                <a:gd name="connsiteY10" fmla="*/ 23813 h 47625"/>
                <a:gd name="connsiteX11" fmla="*/ 47625 w 71437"/>
                <a:gd name="connsiteY11" fmla="*/ 9525 h 47625"/>
                <a:gd name="connsiteX12" fmla="*/ 9525 w 71437"/>
                <a:gd name="connsiteY12" fmla="*/ 9525 h 47625"/>
                <a:gd name="connsiteX13" fmla="*/ 9525 w 71437"/>
                <a:gd name="connsiteY13" fmla="*/ 3810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437" h="47625">
                  <a:moveTo>
                    <a:pt x="47625" y="47625"/>
                  </a:moveTo>
                  <a:lnTo>
                    <a:pt x="4763" y="47625"/>
                  </a:lnTo>
                  <a:cubicBezTo>
                    <a:pt x="2095" y="47625"/>
                    <a:pt x="0" y="45529"/>
                    <a:pt x="0" y="42863"/>
                  </a:cubicBezTo>
                  <a:lnTo>
                    <a:pt x="0" y="4763"/>
                  </a:lnTo>
                  <a:cubicBezTo>
                    <a:pt x="0" y="2096"/>
                    <a:pt x="2095" y="0"/>
                    <a:pt x="4763" y="0"/>
                  </a:cubicBezTo>
                  <a:lnTo>
                    <a:pt x="47625" y="0"/>
                  </a:lnTo>
                  <a:cubicBezTo>
                    <a:pt x="60769" y="0"/>
                    <a:pt x="71438" y="10668"/>
                    <a:pt x="71438" y="23813"/>
                  </a:cubicBezTo>
                  <a:cubicBezTo>
                    <a:pt x="71438" y="36957"/>
                    <a:pt x="60769" y="47625"/>
                    <a:pt x="47625" y="47625"/>
                  </a:cubicBezTo>
                  <a:close/>
                  <a:moveTo>
                    <a:pt x="9525" y="38100"/>
                  </a:moveTo>
                  <a:lnTo>
                    <a:pt x="47625" y="38100"/>
                  </a:lnTo>
                  <a:cubicBezTo>
                    <a:pt x="55531" y="38100"/>
                    <a:pt x="61913" y="31718"/>
                    <a:pt x="61913" y="23813"/>
                  </a:cubicBezTo>
                  <a:cubicBezTo>
                    <a:pt x="61913" y="15907"/>
                    <a:pt x="55531" y="9525"/>
                    <a:pt x="47625" y="9525"/>
                  </a:cubicBezTo>
                  <a:lnTo>
                    <a:pt x="9525" y="9525"/>
                  </a:lnTo>
                  <a:lnTo>
                    <a:pt x="9525" y="38100"/>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任意多边形: 形状 35"/>
            <p:cNvSpPr/>
            <p:nvPr>
              <p:custDataLst>
                <p:tags r:id="rId114"/>
              </p:custDataLst>
            </p:nvPr>
          </p:nvSpPr>
          <p:spPr>
            <a:xfrm>
              <a:off x="3383755" y="3454400"/>
              <a:ext cx="23812" cy="9525"/>
            </a:xfrm>
            <a:custGeom>
              <a:avLst/>
              <a:gdLst>
                <a:gd name="connsiteX0" fmla="*/ 19050 w 23812"/>
                <a:gd name="connsiteY0" fmla="*/ 9525 h 9525"/>
                <a:gd name="connsiteX1" fmla="*/ 4763 w 23812"/>
                <a:gd name="connsiteY1" fmla="*/ 9525 h 9525"/>
                <a:gd name="connsiteX2" fmla="*/ 0 w 23812"/>
                <a:gd name="connsiteY2" fmla="*/ 4763 h 9525"/>
                <a:gd name="connsiteX3" fmla="*/ 4763 w 23812"/>
                <a:gd name="connsiteY3" fmla="*/ 0 h 9525"/>
                <a:gd name="connsiteX4" fmla="*/ 19050 w 23812"/>
                <a:gd name="connsiteY4" fmla="*/ 0 h 9525"/>
                <a:gd name="connsiteX5" fmla="*/ 23813 w 23812"/>
                <a:gd name="connsiteY5" fmla="*/ 4763 h 9525"/>
                <a:gd name="connsiteX6" fmla="*/ 19050 w 23812"/>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 h="9525">
                  <a:moveTo>
                    <a:pt x="19050" y="9525"/>
                  </a:moveTo>
                  <a:lnTo>
                    <a:pt x="4763" y="9525"/>
                  </a:lnTo>
                  <a:cubicBezTo>
                    <a:pt x="2095" y="9525"/>
                    <a:pt x="0" y="7430"/>
                    <a:pt x="0" y="4763"/>
                  </a:cubicBezTo>
                  <a:cubicBezTo>
                    <a:pt x="0" y="2095"/>
                    <a:pt x="2095" y="0"/>
                    <a:pt x="4763" y="0"/>
                  </a:cubicBezTo>
                  <a:lnTo>
                    <a:pt x="19050" y="0"/>
                  </a:lnTo>
                  <a:cubicBezTo>
                    <a:pt x="21717" y="0"/>
                    <a:pt x="23813" y="2095"/>
                    <a:pt x="23813" y="4763"/>
                  </a:cubicBezTo>
                  <a:cubicBezTo>
                    <a:pt x="23813" y="7430"/>
                    <a:pt x="21622" y="9525"/>
                    <a:pt x="19050" y="952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任意多边形: 形状 36"/>
            <p:cNvSpPr/>
            <p:nvPr>
              <p:custDataLst>
                <p:tags r:id="rId115"/>
              </p:custDataLst>
            </p:nvPr>
          </p:nvSpPr>
          <p:spPr>
            <a:xfrm>
              <a:off x="3383755" y="3530600"/>
              <a:ext cx="23812" cy="9525"/>
            </a:xfrm>
            <a:custGeom>
              <a:avLst/>
              <a:gdLst>
                <a:gd name="connsiteX0" fmla="*/ 19050 w 23812"/>
                <a:gd name="connsiteY0" fmla="*/ 9525 h 9525"/>
                <a:gd name="connsiteX1" fmla="*/ 4763 w 23812"/>
                <a:gd name="connsiteY1" fmla="*/ 9525 h 9525"/>
                <a:gd name="connsiteX2" fmla="*/ 0 w 23812"/>
                <a:gd name="connsiteY2" fmla="*/ 4763 h 9525"/>
                <a:gd name="connsiteX3" fmla="*/ 4763 w 23812"/>
                <a:gd name="connsiteY3" fmla="*/ 0 h 9525"/>
                <a:gd name="connsiteX4" fmla="*/ 19050 w 23812"/>
                <a:gd name="connsiteY4" fmla="*/ 0 h 9525"/>
                <a:gd name="connsiteX5" fmla="*/ 23813 w 23812"/>
                <a:gd name="connsiteY5" fmla="*/ 4763 h 9525"/>
                <a:gd name="connsiteX6" fmla="*/ 19050 w 23812"/>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 h="9525">
                  <a:moveTo>
                    <a:pt x="19050" y="9525"/>
                  </a:moveTo>
                  <a:lnTo>
                    <a:pt x="4763" y="9525"/>
                  </a:lnTo>
                  <a:cubicBezTo>
                    <a:pt x="2095" y="9525"/>
                    <a:pt x="0" y="7429"/>
                    <a:pt x="0" y="4763"/>
                  </a:cubicBezTo>
                  <a:cubicBezTo>
                    <a:pt x="0" y="2096"/>
                    <a:pt x="2095" y="0"/>
                    <a:pt x="4763" y="0"/>
                  </a:cubicBezTo>
                  <a:lnTo>
                    <a:pt x="19050" y="0"/>
                  </a:lnTo>
                  <a:cubicBezTo>
                    <a:pt x="21717" y="0"/>
                    <a:pt x="23813" y="2096"/>
                    <a:pt x="23813" y="4763"/>
                  </a:cubicBezTo>
                  <a:cubicBezTo>
                    <a:pt x="23813" y="7429"/>
                    <a:pt x="21622" y="9525"/>
                    <a:pt x="19050" y="952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任意多边形: 形状 37"/>
            <p:cNvSpPr/>
            <p:nvPr>
              <p:custDataLst>
                <p:tags r:id="rId116"/>
              </p:custDataLst>
            </p:nvPr>
          </p:nvSpPr>
          <p:spPr>
            <a:xfrm>
              <a:off x="3412330" y="3435350"/>
              <a:ext cx="9525" cy="28575"/>
            </a:xfrm>
            <a:custGeom>
              <a:avLst/>
              <a:gdLst>
                <a:gd name="connsiteX0" fmla="*/ 4763 w 9525"/>
                <a:gd name="connsiteY0" fmla="*/ 28575 h 28575"/>
                <a:gd name="connsiteX1" fmla="*/ 0 w 9525"/>
                <a:gd name="connsiteY1" fmla="*/ 23813 h 28575"/>
                <a:gd name="connsiteX2" fmla="*/ 0 w 9525"/>
                <a:gd name="connsiteY2" fmla="*/ 4763 h 28575"/>
                <a:gd name="connsiteX3" fmla="*/ 4763 w 9525"/>
                <a:gd name="connsiteY3" fmla="*/ 0 h 28575"/>
                <a:gd name="connsiteX4" fmla="*/ 9525 w 9525"/>
                <a:gd name="connsiteY4" fmla="*/ 4763 h 28575"/>
                <a:gd name="connsiteX5" fmla="*/ 9525 w 9525"/>
                <a:gd name="connsiteY5" fmla="*/ 23813 h 28575"/>
                <a:gd name="connsiteX6" fmla="*/ 4763 w 9525"/>
                <a:gd name="connsiteY6" fmla="*/ 2857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4763" y="28575"/>
                  </a:moveTo>
                  <a:cubicBezTo>
                    <a:pt x="2095" y="28575"/>
                    <a:pt x="0" y="26480"/>
                    <a:pt x="0" y="23813"/>
                  </a:cubicBezTo>
                  <a:lnTo>
                    <a:pt x="0" y="4763"/>
                  </a:lnTo>
                  <a:cubicBezTo>
                    <a:pt x="0" y="2095"/>
                    <a:pt x="2095" y="0"/>
                    <a:pt x="4763" y="0"/>
                  </a:cubicBezTo>
                  <a:cubicBezTo>
                    <a:pt x="7430" y="0"/>
                    <a:pt x="9525" y="2095"/>
                    <a:pt x="9525" y="4763"/>
                  </a:cubicBezTo>
                  <a:lnTo>
                    <a:pt x="9525" y="23813"/>
                  </a:lnTo>
                  <a:cubicBezTo>
                    <a:pt x="9525" y="26480"/>
                    <a:pt x="7334" y="28575"/>
                    <a:pt x="4763" y="2857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任意多边形: 形状 38"/>
            <p:cNvSpPr/>
            <p:nvPr>
              <p:custDataLst>
                <p:tags r:id="rId117"/>
              </p:custDataLst>
            </p:nvPr>
          </p:nvSpPr>
          <p:spPr>
            <a:xfrm>
              <a:off x="3431380" y="3435350"/>
              <a:ext cx="9525" cy="28575"/>
            </a:xfrm>
            <a:custGeom>
              <a:avLst/>
              <a:gdLst>
                <a:gd name="connsiteX0" fmla="*/ 4763 w 9525"/>
                <a:gd name="connsiteY0" fmla="*/ 28575 h 28575"/>
                <a:gd name="connsiteX1" fmla="*/ 0 w 9525"/>
                <a:gd name="connsiteY1" fmla="*/ 23813 h 28575"/>
                <a:gd name="connsiteX2" fmla="*/ 0 w 9525"/>
                <a:gd name="connsiteY2" fmla="*/ 4763 h 28575"/>
                <a:gd name="connsiteX3" fmla="*/ 4763 w 9525"/>
                <a:gd name="connsiteY3" fmla="*/ 0 h 28575"/>
                <a:gd name="connsiteX4" fmla="*/ 9525 w 9525"/>
                <a:gd name="connsiteY4" fmla="*/ 4763 h 28575"/>
                <a:gd name="connsiteX5" fmla="*/ 9525 w 9525"/>
                <a:gd name="connsiteY5" fmla="*/ 23813 h 28575"/>
                <a:gd name="connsiteX6" fmla="*/ 4763 w 9525"/>
                <a:gd name="connsiteY6" fmla="*/ 2857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4763" y="28575"/>
                  </a:moveTo>
                  <a:cubicBezTo>
                    <a:pt x="2095" y="28575"/>
                    <a:pt x="0" y="26480"/>
                    <a:pt x="0" y="23813"/>
                  </a:cubicBezTo>
                  <a:lnTo>
                    <a:pt x="0" y="4763"/>
                  </a:lnTo>
                  <a:cubicBezTo>
                    <a:pt x="0" y="2095"/>
                    <a:pt x="2095" y="0"/>
                    <a:pt x="4763" y="0"/>
                  </a:cubicBezTo>
                  <a:cubicBezTo>
                    <a:pt x="7430" y="0"/>
                    <a:pt x="9525" y="2095"/>
                    <a:pt x="9525" y="4763"/>
                  </a:cubicBezTo>
                  <a:lnTo>
                    <a:pt x="9525" y="23813"/>
                  </a:lnTo>
                  <a:cubicBezTo>
                    <a:pt x="9525" y="26480"/>
                    <a:pt x="7334" y="28575"/>
                    <a:pt x="4763" y="2857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任意多边形: 形状 39"/>
            <p:cNvSpPr/>
            <p:nvPr>
              <p:custDataLst>
                <p:tags r:id="rId118"/>
              </p:custDataLst>
            </p:nvPr>
          </p:nvSpPr>
          <p:spPr>
            <a:xfrm>
              <a:off x="3412330" y="3530600"/>
              <a:ext cx="9525" cy="28575"/>
            </a:xfrm>
            <a:custGeom>
              <a:avLst/>
              <a:gdLst>
                <a:gd name="connsiteX0" fmla="*/ 4763 w 9525"/>
                <a:gd name="connsiteY0" fmla="*/ 28575 h 28575"/>
                <a:gd name="connsiteX1" fmla="*/ 0 w 9525"/>
                <a:gd name="connsiteY1" fmla="*/ 23813 h 28575"/>
                <a:gd name="connsiteX2" fmla="*/ 0 w 9525"/>
                <a:gd name="connsiteY2" fmla="*/ 4763 h 28575"/>
                <a:gd name="connsiteX3" fmla="*/ 4763 w 9525"/>
                <a:gd name="connsiteY3" fmla="*/ 0 h 28575"/>
                <a:gd name="connsiteX4" fmla="*/ 9525 w 9525"/>
                <a:gd name="connsiteY4" fmla="*/ 4763 h 28575"/>
                <a:gd name="connsiteX5" fmla="*/ 9525 w 9525"/>
                <a:gd name="connsiteY5" fmla="*/ 23813 h 28575"/>
                <a:gd name="connsiteX6" fmla="*/ 4763 w 9525"/>
                <a:gd name="connsiteY6" fmla="*/ 2857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4763" y="28575"/>
                  </a:moveTo>
                  <a:cubicBezTo>
                    <a:pt x="2095" y="28575"/>
                    <a:pt x="0" y="26480"/>
                    <a:pt x="0" y="23813"/>
                  </a:cubicBezTo>
                  <a:lnTo>
                    <a:pt x="0" y="4763"/>
                  </a:lnTo>
                  <a:cubicBezTo>
                    <a:pt x="0" y="2096"/>
                    <a:pt x="2095" y="0"/>
                    <a:pt x="4763" y="0"/>
                  </a:cubicBezTo>
                  <a:cubicBezTo>
                    <a:pt x="7430" y="0"/>
                    <a:pt x="9525" y="2096"/>
                    <a:pt x="9525" y="4763"/>
                  </a:cubicBezTo>
                  <a:lnTo>
                    <a:pt x="9525" y="23813"/>
                  </a:lnTo>
                  <a:cubicBezTo>
                    <a:pt x="9525" y="26480"/>
                    <a:pt x="7334" y="28575"/>
                    <a:pt x="4763" y="2857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任意多边形: 形状 40"/>
            <p:cNvSpPr/>
            <p:nvPr>
              <p:custDataLst>
                <p:tags r:id="rId119"/>
              </p:custDataLst>
            </p:nvPr>
          </p:nvSpPr>
          <p:spPr>
            <a:xfrm>
              <a:off x="3431380" y="3530600"/>
              <a:ext cx="9525" cy="28575"/>
            </a:xfrm>
            <a:custGeom>
              <a:avLst/>
              <a:gdLst>
                <a:gd name="connsiteX0" fmla="*/ 4763 w 9525"/>
                <a:gd name="connsiteY0" fmla="*/ 28575 h 28575"/>
                <a:gd name="connsiteX1" fmla="*/ 0 w 9525"/>
                <a:gd name="connsiteY1" fmla="*/ 23813 h 28575"/>
                <a:gd name="connsiteX2" fmla="*/ 0 w 9525"/>
                <a:gd name="connsiteY2" fmla="*/ 4763 h 28575"/>
                <a:gd name="connsiteX3" fmla="*/ 4763 w 9525"/>
                <a:gd name="connsiteY3" fmla="*/ 0 h 28575"/>
                <a:gd name="connsiteX4" fmla="*/ 9525 w 9525"/>
                <a:gd name="connsiteY4" fmla="*/ 4763 h 28575"/>
                <a:gd name="connsiteX5" fmla="*/ 9525 w 9525"/>
                <a:gd name="connsiteY5" fmla="*/ 23813 h 28575"/>
                <a:gd name="connsiteX6" fmla="*/ 4763 w 9525"/>
                <a:gd name="connsiteY6" fmla="*/ 2857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4763" y="28575"/>
                  </a:moveTo>
                  <a:cubicBezTo>
                    <a:pt x="2095" y="28575"/>
                    <a:pt x="0" y="26480"/>
                    <a:pt x="0" y="23813"/>
                  </a:cubicBezTo>
                  <a:lnTo>
                    <a:pt x="0" y="4763"/>
                  </a:lnTo>
                  <a:cubicBezTo>
                    <a:pt x="0" y="2096"/>
                    <a:pt x="2095" y="0"/>
                    <a:pt x="4763" y="0"/>
                  </a:cubicBezTo>
                  <a:cubicBezTo>
                    <a:pt x="7430" y="0"/>
                    <a:pt x="9525" y="2096"/>
                    <a:pt x="9525" y="4763"/>
                  </a:cubicBezTo>
                  <a:lnTo>
                    <a:pt x="9525" y="23813"/>
                  </a:lnTo>
                  <a:cubicBezTo>
                    <a:pt x="9525" y="26480"/>
                    <a:pt x="7334" y="28575"/>
                    <a:pt x="4763" y="2857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任意多边形: 形状 41"/>
            <p:cNvSpPr/>
            <p:nvPr>
              <p:custDataLst>
                <p:tags r:id="rId120"/>
              </p:custDataLst>
            </p:nvPr>
          </p:nvSpPr>
          <p:spPr>
            <a:xfrm>
              <a:off x="3373468" y="3568700"/>
              <a:ext cx="104774" cy="152400"/>
            </a:xfrm>
            <a:custGeom>
              <a:avLst/>
              <a:gdLst>
                <a:gd name="connsiteX0" fmla="*/ 4763 w 104774"/>
                <a:gd name="connsiteY0" fmla="*/ 152400 h 152400"/>
                <a:gd name="connsiteX1" fmla="*/ 0 w 104774"/>
                <a:gd name="connsiteY1" fmla="*/ 147638 h 152400"/>
                <a:gd name="connsiteX2" fmla="*/ 0 w 104774"/>
                <a:gd name="connsiteY2" fmla="*/ 52388 h 152400"/>
                <a:gd name="connsiteX3" fmla="*/ 52388 w 104774"/>
                <a:gd name="connsiteY3" fmla="*/ 0 h 152400"/>
                <a:gd name="connsiteX4" fmla="*/ 104775 w 104774"/>
                <a:gd name="connsiteY4" fmla="*/ 52388 h 152400"/>
                <a:gd name="connsiteX5" fmla="*/ 104775 w 104774"/>
                <a:gd name="connsiteY5" fmla="*/ 100013 h 152400"/>
                <a:gd name="connsiteX6" fmla="*/ 100012 w 104774"/>
                <a:gd name="connsiteY6" fmla="*/ 104775 h 152400"/>
                <a:gd name="connsiteX7" fmla="*/ 95250 w 104774"/>
                <a:gd name="connsiteY7" fmla="*/ 100013 h 152400"/>
                <a:gd name="connsiteX8" fmla="*/ 95250 w 104774"/>
                <a:gd name="connsiteY8" fmla="*/ 52388 h 152400"/>
                <a:gd name="connsiteX9" fmla="*/ 52388 w 104774"/>
                <a:gd name="connsiteY9" fmla="*/ 9525 h 152400"/>
                <a:gd name="connsiteX10" fmla="*/ 9525 w 104774"/>
                <a:gd name="connsiteY10" fmla="*/ 52388 h 152400"/>
                <a:gd name="connsiteX11" fmla="*/ 9525 w 104774"/>
                <a:gd name="connsiteY11" fmla="*/ 147638 h 152400"/>
                <a:gd name="connsiteX12" fmla="*/ 4763 w 104774"/>
                <a:gd name="connsiteY12" fmla="*/ 15240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774" h="152400">
                  <a:moveTo>
                    <a:pt x="4763" y="152400"/>
                  </a:moveTo>
                  <a:cubicBezTo>
                    <a:pt x="2095" y="152400"/>
                    <a:pt x="0" y="150304"/>
                    <a:pt x="0" y="147638"/>
                  </a:cubicBezTo>
                  <a:lnTo>
                    <a:pt x="0" y="52388"/>
                  </a:lnTo>
                  <a:cubicBezTo>
                    <a:pt x="0" y="23527"/>
                    <a:pt x="23527" y="0"/>
                    <a:pt x="52388" y="0"/>
                  </a:cubicBezTo>
                  <a:cubicBezTo>
                    <a:pt x="81248" y="0"/>
                    <a:pt x="104775" y="23527"/>
                    <a:pt x="104775" y="52388"/>
                  </a:cubicBezTo>
                  <a:lnTo>
                    <a:pt x="104775" y="100013"/>
                  </a:lnTo>
                  <a:cubicBezTo>
                    <a:pt x="104775" y="102680"/>
                    <a:pt x="102680" y="104775"/>
                    <a:pt x="100012" y="104775"/>
                  </a:cubicBezTo>
                  <a:cubicBezTo>
                    <a:pt x="97345" y="104775"/>
                    <a:pt x="95250" y="102680"/>
                    <a:pt x="95250" y="100013"/>
                  </a:cubicBezTo>
                  <a:lnTo>
                    <a:pt x="95250" y="52388"/>
                  </a:lnTo>
                  <a:cubicBezTo>
                    <a:pt x="95250" y="28766"/>
                    <a:pt x="76009" y="9525"/>
                    <a:pt x="52388" y="9525"/>
                  </a:cubicBezTo>
                  <a:cubicBezTo>
                    <a:pt x="28766" y="9525"/>
                    <a:pt x="9525" y="28766"/>
                    <a:pt x="9525" y="52388"/>
                  </a:cubicBezTo>
                  <a:lnTo>
                    <a:pt x="9525" y="147638"/>
                  </a:lnTo>
                  <a:cubicBezTo>
                    <a:pt x="9525" y="150304"/>
                    <a:pt x="7334" y="152400"/>
                    <a:pt x="4763" y="152400"/>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43" name="图形 26"/>
            <p:cNvGrpSpPr/>
            <p:nvPr/>
          </p:nvGrpSpPr>
          <p:grpSpPr>
            <a:xfrm>
              <a:off x="3322319" y="3902075"/>
              <a:ext cx="238125" cy="104775"/>
              <a:chOff x="3322319" y="3902075"/>
              <a:chExt cx="238125" cy="104775"/>
            </a:xfrm>
            <a:solidFill>
              <a:schemeClr val="accent1"/>
            </a:solidFill>
          </p:grpSpPr>
          <p:sp>
            <p:nvSpPr>
              <p:cNvPr id="44" name="任意多边形: 形状 43"/>
              <p:cNvSpPr/>
              <p:nvPr>
                <p:custDataLst>
                  <p:tags r:id="rId131"/>
                </p:custDataLst>
              </p:nvPr>
            </p:nvSpPr>
            <p:spPr>
              <a:xfrm>
                <a:off x="3327081" y="3906837"/>
                <a:ext cx="228600" cy="95250"/>
              </a:xfrm>
              <a:custGeom>
                <a:avLst/>
                <a:gdLst>
                  <a:gd name="connsiteX0" fmla="*/ 204788 w 228600"/>
                  <a:gd name="connsiteY0" fmla="*/ 95250 h 95250"/>
                  <a:gd name="connsiteX1" fmla="*/ 23813 w 228600"/>
                  <a:gd name="connsiteY1" fmla="*/ 95250 h 95250"/>
                  <a:gd name="connsiteX2" fmla="*/ 0 w 228600"/>
                  <a:gd name="connsiteY2" fmla="*/ 71438 h 95250"/>
                  <a:gd name="connsiteX3" fmla="*/ 0 w 228600"/>
                  <a:gd name="connsiteY3" fmla="*/ 23813 h 95250"/>
                  <a:gd name="connsiteX4" fmla="*/ 23813 w 228600"/>
                  <a:gd name="connsiteY4" fmla="*/ 0 h 95250"/>
                  <a:gd name="connsiteX5" fmla="*/ 204788 w 228600"/>
                  <a:gd name="connsiteY5" fmla="*/ 0 h 95250"/>
                  <a:gd name="connsiteX6" fmla="*/ 228600 w 228600"/>
                  <a:gd name="connsiteY6" fmla="*/ 23813 h 95250"/>
                  <a:gd name="connsiteX7" fmla="*/ 228600 w 228600"/>
                  <a:gd name="connsiteY7" fmla="*/ 71438 h 95250"/>
                  <a:gd name="connsiteX8" fmla="*/ 204788 w 228600"/>
                  <a:gd name="connsiteY8"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 h="95250">
                    <a:moveTo>
                      <a:pt x="204788" y="95250"/>
                    </a:moveTo>
                    <a:lnTo>
                      <a:pt x="23813" y="95250"/>
                    </a:lnTo>
                    <a:cubicBezTo>
                      <a:pt x="10668" y="95250"/>
                      <a:pt x="0" y="84582"/>
                      <a:pt x="0" y="71438"/>
                    </a:cubicBezTo>
                    <a:lnTo>
                      <a:pt x="0" y="23813"/>
                    </a:lnTo>
                    <a:cubicBezTo>
                      <a:pt x="0" y="10668"/>
                      <a:pt x="10668" y="0"/>
                      <a:pt x="23813" y="0"/>
                    </a:cubicBezTo>
                    <a:lnTo>
                      <a:pt x="204788" y="0"/>
                    </a:lnTo>
                    <a:cubicBezTo>
                      <a:pt x="217932" y="0"/>
                      <a:pt x="228600" y="10668"/>
                      <a:pt x="228600" y="23813"/>
                    </a:cubicBezTo>
                    <a:lnTo>
                      <a:pt x="228600" y="71438"/>
                    </a:lnTo>
                    <a:cubicBezTo>
                      <a:pt x="228600" y="84582"/>
                      <a:pt x="217932" y="95250"/>
                      <a:pt x="204788" y="95250"/>
                    </a:cubicBezTo>
                    <a:close/>
                  </a:path>
                </a:pathLst>
              </a:custGeom>
              <a:solidFill>
                <a:schemeClr val="bg1">
                  <a:lumMod val="8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任意多边形: 形状 44"/>
              <p:cNvSpPr/>
              <p:nvPr>
                <p:custDataLst>
                  <p:tags r:id="rId132"/>
                </p:custDataLst>
              </p:nvPr>
            </p:nvSpPr>
            <p:spPr>
              <a:xfrm>
                <a:off x="3322319" y="3902075"/>
                <a:ext cx="238125" cy="104775"/>
              </a:xfrm>
              <a:custGeom>
                <a:avLst/>
                <a:gdLst>
                  <a:gd name="connsiteX0" fmla="*/ 209550 w 238125"/>
                  <a:gd name="connsiteY0" fmla="*/ 104775 h 104775"/>
                  <a:gd name="connsiteX1" fmla="*/ 28575 w 238125"/>
                  <a:gd name="connsiteY1" fmla="*/ 104775 h 104775"/>
                  <a:gd name="connsiteX2" fmla="*/ 0 w 238125"/>
                  <a:gd name="connsiteY2" fmla="*/ 76200 h 104775"/>
                  <a:gd name="connsiteX3" fmla="*/ 0 w 238125"/>
                  <a:gd name="connsiteY3" fmla="*/ 28575 h 104775"/>
                  <a:gd name="connsiteX4" fmla="*/ 28575 w 238125"/>
                  <a:gd name="connsiteY4" fmla="*/ 0 h 104775"/>
                  <a:gd name="connsiteX5" fmla="*/ 209550 w 238125"/>
                  <a:gd name="connsiteY5" fmla="*/ 0 h 104775"/>
                  <a:gd name="connsiteX6" fmla="*/ 238125 w 238125"/>
                  <a:gd name="connsiteY6" fmla="*/ 28575 h 104775"/>
                  <a:gd name="connsiteX7" fmla="*/ 238125 w 238125"/>
                  <a:gd name="connsiteY7" fmla="*/ 76200 h 104775"/>
                  <a:gd name="connsiteX8" fmla="*/ 209550 w 238125"/>
                  <a:gd name="connsiteY8" fmla="*/ 104775 h 104775"/>
                  <a:gd name="connsiteX9" fmla="*/ 28575 w 238125"/>
                  <a:gd name="connsiteY9" fmla="*/ 9525 h 104775"/>
                  <a:gd name="connsiteX10" fmla="*/ 9525 w 238125"/>
                  <a:gd name="connsiteY10" fmla="*/ 28575 h 104775"/>
                  <a:gd name="connsiteX11" fmla="*/ 9525 w 238125"/>
                  <a:gd name="connsiteY11" fmla="*/ 76200 h 104775"/>
                  <a:gd name="connsiteX12" fmla="*/ 28575 w 238125"/>
                  <a:gd name="connsiteY12" fmla="*/ 95250 h 104775"/>
                  <a:gd name="connsiteX13" fmla="*/ 209550 w 238125"/>
                  <a:gd name="connsiteY13" fmla="*/ 95250 h 104775"/>
                  <a:gd name="connsiteX14" fmla="*/ 228600 w 238125"/>
                  <a:gd name="connsiteY14" fmla="*/ 76200 h 104775"/>
                  <a:gd name="connsiteX15" fmla="*/ 228600 w 238125"/>
                  <a:gd name="connsiteY15" fmla="*/ 28575 h 104775"/>
                  <a:gd name="connsiteX16" fmla="*/ 209550 w 238125"/>
                  <a:gd name="connsiteY16" fmla="*/ 9525 h 104775"/>
                  <a:gd name="connsiteX17" fmla="*/ 28575 w 238125"/>
                  <a:gd name="connsiteY17" fmla="*/ 95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8125" h="104775">
                    <a:moveTo>
                      <a:pt x="209550" y="104775"/>
                    </a:moveTo>
                    <a:lnTo>
                      <a:pt x="28575" y="104775"/>
                    </a:lnTo>
                    <a:cubicBezTo>
                      <a:pt x="12859" y="104775"/>
                      <a:pt x="0" y="91916"/>
                      <a:pt x="0" y="76200"/>
                    </a:cubicBezTo>
                    <a:lnTo>
                      <a:pt x="0" y="28575"/>
                    </a:lnTo>
                    <a:cubicBezTo>
                      <a:pt x="0" y="12859"/>
                      <a:pt x="12859" y="0"/>
                      <a:pt x="28575" y="0"/>
                    </a:cubicBezTo>
                    <a:lnTo>
                      <a:pt x="209550" y="0"/>
                    </a:lnTo>
                    <a:cubicBezTo>
                      <a:pt x="225266" y="0"/>
                      <a:pt x="238125" y="12859"/>
                      <a:pt x="238125" y="28575"/>
                    </a:cubicBezTo>
                    <a:lnTo>
                      <a:pt x="238125" y="76200"/>
                    </a:lnTo>
                    <a:cubicBezTo>
                      <a:pt x="238125" y="91916"/>
                      <a:pt x="225266" y="104775"/>
                      <a:pt x="209550" y="104775"/>
                    </a:cubicBezTo>
                    <a:close/>
                    <a:moveTo>
                      <a:pt x="28575" y="9525"/>
                    </a:moveTo>
                    <a:cubicBezTo>
                      <a:pt x="18098" y="9525"/>
                      <a:pt x="9525" y="18098"/>
                      <a:pt x="9525" y="28575"/>
                    </a:cubicBezTo>
                    <a:lnTo>
                      <a:pt x="9525" y="76200"/>
                    </a:lnTo>
                    <a:cubicBezTo>
                      <a:pt x="9525" y="86677"/>
                      <a:pt x="18098" y="95250"/>
                      <a:pt x="28575" y="95250"/>
                    </a:cubicBezTo>
                    <a:lnTo>
                      <a:pt x="209550" y="95250"/>
                    </a:lnTo>
                    <a:cubicBezTo>
                      <a:pt x="220028" y="95250"/>
                      <a:pt x="228600" y="86677"/>
                      <a:pt x="228600" y="76200"/>
                    </a:cubicBezTo>
                    <a:lnTo>
                      <a:pt x="228600" y="28575"/>
                    </a:lnTo>
                    <a:cubicBezTo>
                      <a:pt x="228600" y="18098"/>
                      <a:pt x="220028" y="9525"/>
                      <a:pt x="209550" y="9525"/>
                    </a:cubicBezTo>
                    <a:lnTo>
                      <a:pt x="28575" y="9525"/>
                    </a:ln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46" name="图形 26"/>
            <p:cNvGrpSpPr/>
            <p:nvPr/>
          </p:nvGrpSpPr>
          <p:grpSpPr>
            <a:xfrm>
              <a:off x="3355656" y="3930650"/>
              <a:ext cx="47625" cy="47625"/>
              <a:chOff x="3355656" y="3930650"/>
              <a:chExt cx="47625" cy="47625"/>
            </a:xfrm>
            <a:solidFill>
              <a:schemeClr val="accent1"/>
            </a:solidFill>
          </p:grpSpPr>
          <p:sp>
            <p:nvSpPr>
              <p:cNvPr id="47" name="任意多边形: 形状 46"/>
              <p:cNvSpPr/>
              <p:nvPr>
                <p:custDataLst>
                  <p:tags r:id="rId129"/>
                </p:custDataLst>
              </p:nvPr>
            </p:nvSpPr>
            <p:spPr>
              <a:xfrm>
                <a:off x="3360419" y="3935412"/>
                <a:ext cx="38100" cy="38100"/>
              </a:xfrm>
              <a:custGeom>
                <a:avLst/>
                <a:gdLst>
                  <a:gd name="connsiteX0" fmla="*/ 38100 w 38100"/>
                  <a:gd name="connsiteY0" fmla="*/ 19050 h 38100"/>
                  <a:gd name="connsiteX1" fmla="*/ 19050 w 38100"/>
                  <a:gd name="connsiteY1" fmla="*/ 38100 h 38100"/>
                  <a:gd name="connsiteX2" fmla="*/ 0 w 38100"/>
                  <a:gd name="connsiteY2" fmla="*/ 19050 h 38100"/>
                  <a:gd name="connsiteX3" fmla="*/ 19050 w 38100"/>
                  <a:gd name="connsiteY3" fmla="*/ 0 h 38100"/>
                  <a:gd name="connsiteX4" fmla="*/ 38100 w 38100"/>
                  <a:gd name="connsiteY4" fmla="*/ 1905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8100" y="19050"/>
                    </a:moveTo>
                    <a:cubicBezTo>
                      <a:pt x="38100" y="29571"/>
                      <a:pt x="29571" y="38100"/>
                      <a:pt x="19050" y="38100"/>
                    </a:cubicBezTo>
                    <a:cubicBezTo>
                      <a:pt x="8529" y="38100"/>
                      <a:pt x="0" y="29571"/>
                      <a:pt x="0" y="19050"/>
                    </a:cubicBezTo>
                    <a:cubicBezTo>
                      <a:pt x="0" y="8529"/>
                      <a:pt x="8529" y="0"/>
                      <a:pt x="19050" y="0"/>
                    </a:cubicBezTo>
                    <a:cubicBezTo>
                      <a:pt x="29571" y="0"/>
                      <a:pt x="38100" y="8529"/>
                      <a:pt x="38100" y="19050"/>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任意多边形: 形状 47"/>
              <p:cNvSpPr/>
              <p:nvPr>
                <p:custDataLst>
                  <p:tags r:id="rId130"/>
                </p:custDataLst>
              </p:nvPr>
            </p:nvSpPr>
            <p:spPr>
              <a:xfrm>
                <a:off x="3355656" y="3930650"/>
                <a:ext cx="47625" cy="47625"/>
              </a:xfrm>
              <a:custGeom>
                <a:avLst/>
                <a:gdLst>
                  <a:gd name="connsiteX0" fmla="*/ 23813 w 47625"/>
                  <a:gd name="connsiteY0" fmla="*/ 47625 h 47625"/>
                  <a:gd name="connsiteX1" fmla="*/ 0 w 47625"/>
                  <a:gd name="connsiteY1" fmla="*/ 23813 h 47625"/>
                  <a:gd name="connsiteX2" fmla="*/ 23813 w 47625"/>
                  <a:gd name="connsiteY2" fmla="*/ 0 h 47625"/>
                  <a:gd name="connsiteX3" fmla="*/ 47625 w 47625"/>
                  <a:gd name="connsiteY3" fmla="*/ 23813 h 47625"/>
                  <a:gd name="connsiteX4" fmla="*/ 23813 w 47625"/>
                  <a:gd name="connsiteY4" fmla="*/ 47625 h 47625"/>
                  <a:gd name="connsiteX5" fmla="*/ 23813 w 47625"/>
                  <a:gd name="connsiteY5" fmla="*/ 9525 h 47625"/>
                  <a:gd name="connsiteX6" fmla="*/ 9525 w 47625"/>
                  <a:gd name="connsiteY6" fmla="*/ 23813 h 47625"/>
                  <a:gd name="connsiteX7" fmla="*/ 23813 w 47625"/>
                  <a:gd name="connsiteY7" fmla="*/ 38100 h 47625"/>
                  <a:gd name="connsiteX8" fmla="*/ 38100 w 47625"/>
                  <a:gd name="connsiteY8" fmla="*/ 23813 h 47625"/>
                  <a:gd name="connsiteX9" fmla="*/ 23813 w 47625"/>
                  <a:gd name="connsiteY9" fmla="*/ 95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47625">
                    <a:moveTo>
                      <a:pt x="23813" y="47625"/>
                    </a:moveTo>
                    <a:cubicBezTo>
                      <a:pt x="10668" y="47625"/>
                      <a:pt x="0" y="36957"/>
                      <a:pt x="0" y="23813"/>
                    </a:cubicBezTo>
                    <a:cubicBezTo>
                      <a:pt x="0" y="10668"/>
                      <a:pt x="10668" y="0"/>
                      <a:pt x="23813" y="0"/>
                    </a:cubicBezTo>
                    <a:cubicBezTo>
                      <a:pt x="36957" y="0"/>
                      <a:pt x="47625" y="10668"/>
                      <a:pt x="47625" y="23813"/>
                    </a:cubicBezTo>
                    <a:cubicBezTo>
                      <a:pt x="47625" y="36957"/>
                      <a:pt x="36957" y="47625"/>
                      <a:pt x="23813" y="47625"/>
                    </a:cubicBezTo>
                    <a:close/>
                    <a:moveTo>
                      <a:pt x="23813" y="9525"/>
                    </a:moveTo>
                    <a:cubicBezTo>
                      <a:pt x="15907" y="9525"/>
                      <a:pt x="9525" y="15907"/>
                      <a:pt x="9525" y="23813"/>
                    </a:cubicBezTo>
                    <a:cubicBezTo>
                      <a:pt x="9525" y="31718"/>
                      <a:pt x="15907" y="38100"/>
                      <a:pt x="23813" y="38100"/>
                    </a:cubicBezTo>
                    <a:cubicBezTo>
                      <a:pt x="31718" y="38100"/>
                      <a:pt x="38100" y="31718"/>
                      <a:pt x="38100" y="23813"/>
                    </a:cubicBezTo>
                    <a:cubicBezTo>
                      <a:pt x="38100" y="15907"/>
                      <a:pt x="31718" y="9525"/>
                      <a:pt x="23813"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49" name="任意多边形: 形状 48"/>
            <p:cNvSpPr/>
            <p:nvPr>
              <p:custDataLst>
                <p:tags r:id="rId121"/>
              </p:custDataLst>
            </p:nvPr>
          </p:nvSpPr>
          <p:spPr>
            <a:xfrm>
              <a:off x="3633787" y="3849687"/>
              <a:ext cx="9525" cy="19050"/>
            </a:xfrm>
            <a:custGeom>
              <a:avLst/>
              <a:gdLst>
                <a:gd name="connsiteX0" fmla="*/ 4763 w 9525"/>
                <a:gd name="connsiteY0" fmla="*/ 19050 h 19050"/>
                <a:gd name="connsiteX1" fmla="*/ 0 w 9525"/>
                <a:gd name="connsiteY1" fmla="*/ 14288 h 19050"/>
                <a:gd name="connsiteX2" fmla="*/ 0 w 9525"/>
                <a:gd name="connsiteY2" fmla="*/ 4763 h 19050"/>
                <a:gd name="connsiteX3" fmla="*/ 4763 w 9525"/>
                <a:gd name="connsiteY3" fmla="*/ 0 h 19050"/>
                <a:gd name="connsiteX4" fmla="*/ 9525 w 9525"/>
                <a:gd name="connsiteY4" fmla="*/ 4763 h 19050"/>
                <a:gd name="connsiteX5" fmla="*/ 9525 w 9525"/>
                <a:gd name="connsiteY5" fmla="*/ 14288 h 19050"/>
                <a:gd name="connsiteX6" fmla="*/ 4763 w 9525"/>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9050">
                  <a:moveTo>
                    <a:pt x="4763" y="19050"/>
                  </a:moveTo>
                  <a:cubicBezTo>
                    <a:pt x="2096" y="19050"/>
                    <a:pt x="0" y="16954"/>
                    <a:pt x="0" y="14288"/>
                  </a:cubicBezTo>
                  <a:lnTo>
                    <a:pt x="0" y="4763"/>
                  </a:lnTo>
                  <a:cubicBezTo>
                    <a:pt x="0" y="2096"/>
                    <a:pt x="2096" y="0"/>
                    <a:pt x="4763" y="0"/>
                  </a:cubicBezTo>
                  <a:cubicBezTo>
                    <a:pt x="7429" y="0"/>
                    <a:pt x="9525" y="2096"/>
                    <a:pt x="9525" y="4763"/>
                  </a:cubicBezTo>
                  <a:lnTo>
                    <a:pt x="9525" y="14288"/>
                  </a:lnTo>
                  <a:cubicBezTo>
                    <a:pt x="9525" y="16954"/>
                    <a:pt x="7429" y="19050"/>
                    <a:pt x="4763" y="19050"/>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任意多边形: 形状 49"/>
            <p:cNvSpPr/>
            <p:nvPr>
              <p:custDataLst>
                <p:tags r:id="rId122"/>
              </p:custDataLst>
            </p:nvPr>
          </p:nvSpPr>
          <p:spPr>
            <a:xfrm>
              <a:off x="3633787" y="3716337"/>
              <a:ext cx="9525" cy="123825"/>
            </a:xfrm>
            <a:custGeom>
              <a:avLst/>
              <a:gdLst>
                <a:gd name="connsiteX0" fmla="*/ 4763 w 9525"/>
                <a:gd name="connsiteY0" fmla="*/ 123825 h 123825"/>
                <a:gd name="connsiteX1" fmla="*/ 0 w 9525"/>
                <a:gd name="connsiteY1" fmla="*/ 119063 h 123825"/>
                <a:gd name="connsiteX2" fmla="*/ 0 w 9525"/>
                <a:gd name="connsiteY2" fmla="*/ 4763 h 123825"/>
                <a:gd name="connsiteX3" fmla="*/ 4763 w 9525"/>
                <a:gd name="connsiteY3" fmla="*/ 0 h 123825"/>
                <a:gd name="connsiteX4" fmla="*/ 9525 w 9525"/>
                <a:gd name="connsiteY4" fmla="*/ 4763 h 123825"/>
                <a:gd name="connsiteX5" fmla="*/ 9525 w 9525"/>
                <a:gd name="connsiteY5" fmla="*/ 119063 h 123825"/>
                <a:gd name="connsiteX6" fmla="*/ 4763 w 9525"/>
                <a:gd name="connsiteY6"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23825">
                  <a:moveTo>
                    <a:pt x="4763" y="123825"/>
                  </a:moveTo>
                  <a:cubicBezTo>
                    <a:pt x="2096" y="123825"/>
                    <a:pt x="0" y="121729"/>
                    <a:pt x="0" y="119063"/>
                  </a:cubicBezTo>
                  <a:lnTo>
                    <a:pt x="0" y="4763"/>
                  </a:lnTo>
                  <a:cubicBezTo>
                    <a:pt x="0" y="2096"/>
                    <a:pt x="2096" y="0"/>
                    <a:pt x="4763" y="0"/>
                  </a:cubicBezTo>
                  <a:cubicBezTo>
                    <a:pt x="7429" y="0"/>
                    <a:pt x="9525" y="2096"/>
                    <a:pt x="9525" y="4763"/>
                  </a:cubicBezTo>
                  <a:lnTo>
                    <a:pt x="9525" y="119063"/>
                  </a:lnTo>
                  <a:cubicBezTo>
                    <a:pt x="9525" y="121729"/>
                    <a:pt x="7429" y="123825"/>
                    <a:pt x="4763" y="1238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任意多边形: 形状 50"/>
            <p:cNvSpPr/>
            <p:nvPr>
              <p:custDataLst>
                <p:tags r:id="rId123"/>
              </p:custDataLst>
            </p:nvPr>
          </p:nvSpPr>
          <p:spPr>
            <a:xfrm>
              <a:off x="3605212" y="3778250"/>
              <a:ext cx="9525" cy="19050"/>
            </a:xfrm>
            <a:custGeom>
              <a:avLst/>
              <a:gdLst>
                <a:gd name="connsiteX0" fmla="*/ 4763 w 9525"/>
                <a:gd name="connsiteY0" fmla="*/ 19050 h 19050"/>
                <a:gd name="connsiteX1" fmla="*/ 0 w 9525"/>
                <a:gd name="connsiteY1" fmla="*/ 14288 h 19050"/>
                <a:gd name="connsiteX2" fmla="*/ 0 w 9525"/>
                <a:gd name="connsiteY2" fmla="*/ 4763 h 19050"/>
                <a:gd name="connsiteX3" fmla="*/ 4763 w 9525"/>
                <a:gd name="connsiteY3" fmla="*/ 0 h 19050"/>
                <a:gd name="connsiteX4" fmla="*/ 9525 w 9525"/>
                <a:gd name="connsiteY4" fmla="*/ 4763 h 19050"/>
                <a:gd name="connsiteX5" fmla="*/ 9525 w 9525"/>
                <a:gd name="connsiteY5" fmla="*/ 14288 h 19050"/>
                <a:gd name="connsiteX6" fmla="*/ 4763 w 9525"/>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9050">
                  <a:moveTo>
                    <a:pt x="4763" y="19050"/>
                  </a:moveTo>
                  <a:cubicBezTo>
                    <a:pt x="2096" y="19050"/>
                    <a:pt x="0" y="16954"/>
                    <a:pt x="0" y="14288"/>
                  </a:cubicBezTo>
                  <a:lnTo>
                    <a:pt x="0" y="4763"/>
                  </a:lnTo>
                  <a:cubicBezTo>
                    <a:pt x="0" y="2096"/>
                    <a:pt x="2096" y="0"/>
                    <a:pt x="4763" y="0"/>
                  </a:cubicBezTo>
                  <a:cubicBezTo>
                    <a:pt x="7429" y="0"/>
                    <a:pt x="9525" y="2096"/>
                    <a:pt x="9525" y="4763"/>
                  </a:cubicBezTo>
                  <a:lnTo>
                    <a:pt x="9525" y="14288"/>
                  </a:lnTo>
                  <a:cubicBezTo>
                    <a:pt x="9525" y="16954"/>
                    <a:pt x="7429" y="19050"/>
                    <a:pt x="4763" y="19050"/>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任意多边形: 形状 51"/>
            <p:cNvSpPr/>
            <p:nvPr>
              <p:custDataLst>
                <p:tags r:id="rId124"/>
              </p:custDataLst>
            </p:nvPr>
          </p:nvSpPr>
          <p:spPr>
            <a:xfrm>
              <a:off x="3605212" y="3644900"/>
              <a:ext cx="9525" cy="123825"/>
            </a:xfrm>
            <a:custGeom>
              <a:avLst/>
              <a:gdLst>
                <a:gd name="connsiteX0" fmla="*/ 4763 w 9525"/>
                <a:gd name="connsiteY0" fmla="*/ 123825 h 123825"/>
                <a:gd name="connsiteX1" fmla="*/ 0 w 9525"/>
                <a:gd name="connsiteY1" fmla="*/ 119063 h 123825"/>
                <a:gd name="connsiteX2" fmla="*/ 0 w 9525"/>
                <a:gd name="connsiteY2" fmla="*/ 4763 h 123825"/>
                <a:gd name="connsiteX3" fmla="*/ 4763 w 9525"/>
                <a:gd name="connsiteY3" fmla="*/ 0 h 123825"/>
                <a:gd name="connsiteX4" fmla="*/ 9525 w 9525"/>
                <a:gd name="connsiteY4" fmla="*/ 4763 h 123825"/>
                <a:gd name="connsiteX5" fmla="*/ 9525 w 9525"/>
                <a:gd name="connsiteY5" fmla="*/ 119063 h 123825"/>
                <a:gd name="connsiteX6" fmla="*/ 4763 w 9525"/>
                <a:gd name="connsiteY6" fmla="*/ 123825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123825">
                  <a:moveTo>
                    <a:pt x="4763" y="123825"/>
                  </a:moveTo>
                  <a:cubicBezTo>
                    <a:pt x="2096" y="123825"/>
                    <a:pt x="0" y="121729"/>
                    <a:pt x="0" y="119063"/>
                  </a:cubicBezTo>
                  <a:lnTo>
                    <a:pt x="0" y="4763"/>
                  </a:lnTo>
                  <a:cubicBezTo>
                    <a:pt x="0" y="2095"/>
                    <a:pt x="2096" y="0"/>
                    <a:pt x="4763" y="0"/>
                  </a:cubicBezTo>
                  <a:cubicBezTo>
                    <a:pt x="7429" y="0"/>
                    <a:pt x="9525" y="2095"/>
                    <a:pt x="9525" y="4763"/>
                  </a:cubicBezTo>
                  <a:lnTo>
                    <a:pt x="9525" y="119063"/>
                  </a:lnTo>
                  <a:cubicBezTo>
                    <a:pt x="9525" y="121729"/>
                    <a:pt x="7429" y="123825"/>
                    <a:pt x="4763" y="1238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任意多边形: 形状 52"/>
            <p:cNvSpPr/>
            <p:nvPr>
              <p:custDataLst>
                <p:tags r:id="rId125"/>
              </p:custDataLst>
            </p:nvPr>
          </p:nvSpPr>
          <p:spPr>
            <a:xfrm>
              <a:off x="3176587" y="3535362"/>
              <a:ext cx="9525" cy="47625"/>
            </a:xfrm>
            <a:custGeom>
              <a:avLst/>
              <a:gdLst>
                <a:gd name="connsiteX0" fmla="*/ 4763 w 9525"/>
                <a:gd name="connsiteY0" fmla="*/ 47625 h 47625"/>
                <a:gd name="connsiteX1" fmla="*/ 0 w 9525"/>
                <a:gd name="connsiteY1" fmla="*/ 42863 h 47625"/>
                <a:gd name="connsiteX2" fmla="*/ 0 w 9525"/>
                <a:gd name="connsiteY2" fmla="*/ 4763 h 47625"/>
                <a:gd name="connsiteX3" fmla="*/ 4763 w 9525"/>
                <a:gd name="connsiteY3" fmla="*/ 0 h 47625"/>
                <a:gd name="connsiteX4" fmla="*/ 9525 w 9525"/>
                <a:gd name="connsiteY4" fmla="*/ 4763 h 47625"/>
                <a:gd name="connsiteX5" fmla="*/ 9525 w 9525"/>
                <a:gd name="connsiteY5" fmla="*/ 42863 h 47625"/>
                <a:gd name="connsiteX6" fmla="*/ 4763 w 9525"/>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7625">
                  <a:moveTo>
                    <a:pt x="4763" y="47625"/>
                  </a:moveTo>
                  <a:cubicBezTo>
                    <a:pt x="2096" y="47625"/>
                    <a:pt x="0" y="45530"/>
                    <a:pt x="0" y="42863"/>
                  </a:cubicBezTo>
                  <a:lnTo>
                    <a:pt x="0" y="4763"/>
                  </a:lnTo>
                  <a:cubicBezTo>
                    <a:pt x="0" y="2096"/>
                    <a:pt x="2096" y="0"/>
                    <a:pt x="4763" y="0"/>
                  </a:cubicBezTo>
                  <a:cubicBezTo>
                    <a:pt x="7429" y="0"/>
                    <a:pt x="9525" y="2096"/>
                    <a:pt x="9525" y="4763"/>
                  </a:cubicBezTo>
                  <a:lnTo>
                    <a:pt x="9525" y="42863"/>
                  </a:lnTo>
                  <a:cubicBezTo>
                    <a:pt x="9525" y="45530"/>
                    <a:pt x="7429" y="47625"/>
                    <a:pt x="4763" y="4762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任意多边形: 形状 53"/>
            <p:cNvSpPr/>
            <p:nvPr>
              <p:custDataLst>
                <p:tags r:id="rId126"/>
              </p:custDataLst>
            </p:nvPr>
          </p:nvSpPr>
          <p:spPr>
            <a:xfrm>
              <a:off x="3157537" y="3554412"/>
              <a:ext cx="47625" cy="9525"/>
            </a:xfrm>
            <a:custGeom>
              <a:avLst/>
              <a:gdLst>
                <a:gd name="connsiteX0" fmla="*/ 42863 w 47625"/>
                <a:gd name="connsiteY0" fmla="*/ 9525 h 9525"/>
                <a:gd name="connsiteX1" fmla="*/ 4763 w 47625"/>
                <a:gd name="connsiteY1" fmla="*/ 9525 h 9525"/>
                <a:gd name="connsiteX2" fmla="*/ 0 w 47625"/>
                <a:gd name="connsiteY2" fmla="*/ 4763 h 9525"/>
                <a:gd name="connsiteX3" fmla="*/ 4763 w 47625"/>
                <a:gd name="connsiteY3" fmla="*/ 0 h 9525"/>
                <a:gd name="connsiteX4" fmla="*/ 42863 w 47625"/>
                <a:gd name="connsiteY4" fmla="*/ 0 h 9525"/>
                <a:gd name="connsiteX5" fmla="*/ 47625 w 47625"/>
                <a:gd name="connsiteY5" fmla="*/ 4763 h 9525"/>
                <a:gd name="connsiteX6" fmla="*/ 42863 w 47625"/>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9525">
                  <a:moveTo>
                    <a:pt x="42863" y="9525"/>
                  </a:moveTo>
                  <a:lnTo>
                    <a:pt x="4763" y="9525"/>
                  </a:lnTo>
                  <a:cubicBezTo>
                    <a:pt x="2096" y="9525"/>
                    <a:pt x="0" y="7430"/>
                    <a:pt x="0" y="4763"/>
                  </a:cubicBezTo>
                  <a:cubicBezTo>
                    <a:pt x="0" y="2095"/>
                    <a:pt x="2096" y="0"/>
                    <a:pt x="4763" y="0"/>
                  </a:cubicBezTo>
                  <a:lnTo>
                    <a:pt x="42863" y="0"/>
                  </a:lnTo>
                  <a:cubicBezTo>
                    <a:pt x="45530" y="0"/>
                    <a:pt x="47625" y="2095"/>
                    <a:pt x="47625" y="4763"/>
                  </a:cubicBezTo>
                  <a:cubicBezTo>
                    <a:pt x="47625" y="7430"/>
                    <a:pt x="45530" y="9525"/>
                    <a:pt x="42863"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任意多边形: 形状 54"/>
            <p:cNvSpPr/>
            <p:nvPr>
              <p:custDataLst>
                <p:tags r:id="rId127"/>
              </p:custDataLst>
            </p:nvPr>
          </p:nvSpPr>
          <p:spPr>
            <a:xfrm>
              <a:off x="3243262" y="3468687"/>
              <a:ext cx="9525" cy="47625"/>
            </a:xfrm>
            <a:custGeom>
              <a:avLst/>
              <a:gdLst>
                <a:gd name="connsiteX0" fmla="*/ 4763 w 9525"/>
                <a:gd name="connsiteY0" fmla="*/ 47625 h 47625"/>
                <a:gd name="connsiteX1" fmla="*/ 0 w 9525"/>
                <a:gd name="connsiteY1" fmla="*/ 42863 h 47625"/>
                <a:gd name="connsiteX2" fmla="*/ 0 w 9525"/>
                <a:gd name="connsiteY2" fmla="*/ 4763 h 47625"/>
                <a:gd name="connsiteX3" fmla="*/ 4763 w 9525"/>
                <a:gd name="connsiteY3" fmla="*/ 0 h 47625"/>
                <a:gd name="connsiteX4" fmla="*/ 9525 w 9525"/>
                <a:gd name="connsiteY4" fmla="*/ 4763 h 47625"/>
                <a:gd name="connsiteX5" fmla="*/ 9525 w 9525"/>
                <a:gd name="connsiteY5" fmla="*/ 42863 h 47625"/>
                <a:gd name="connsiteX6" fmla="*/ 4763 w 9525"/>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7625">
                  <a:moveTo>
                    <a:pt x="4763" y="47625"/>
                  </a:moveTo>
                  <a:cubicBezTo>
                    <a:pt x="2096" y="47625"/>
                    <a:pt x="0" y="45529"/>
                    <a:pt x="0" y="42863"/>
                  </a:cubicBezTo>
                  <a:lnTo>
                    <a:pt x="0" y="4763"/>
                  </a:lnTo>
                  <a:cubicBezTo>
                    <a:pt x="0" y="2095"/>
                    <a:pt x="2096" y="0"/>
                    <a:pt x="4763" y="0"/>
                  </a:cubicBezTo>
                  <a:cubicBezTo>
                    <a:pt x="7429" y="0"/>
                    <a:pt x="9525" y="2095"/>
                    <a:pt x="9525" y="4763"/>
                  </a:cubicBezTo>
                  <a:lnTo>
                    <a:pt x="9525" y="42863"/>
                  </a:lnTo>
                  <a:cubicBezTo>
                    <a:pt x="9525" y="45529"/>
                    <a:pt x="7429" y="47625"/>
                    <a:pt x="4763" y="476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任意多边形: 形状 55"/>
            <p:cNvSpPr/>
            <p:nvPr>
              <p:custDataLst>
                <p:tags r:id="rId128"/>
              </p:custDataLst>
            </p:nvPr>
          </p:nvSpPr>
          <p:spPr>
            <a:xfrm>
              <a:off x="3224212" y="3487737"/>
              <a:ext cx="47625" cy="9525"/>
            </a:xfrm>
            <a:custGeom>
              <a:avLst/>
              <a:gdLst>
                <a:gd name="connsiteX0" fmla="*/ 42863 w 47625"/>
                <a:gd name="connsiteY0" fmla="*/ 9525 h 9525"/>
                <a:gd name="connsiteX1" fmla="*/ 4763 w 47625"/>
                <a:gd name="connsiteY1" fmla="*/ 9525 h 9525"/>
                <a:gd name="connsiteX2" fmla="*/ 0 w 47625"/>
                <a:gd name="connsiteY2" fmla="*/ 4763 h 9525"/>
                <a:gd name="connsiteX3" fmla="*/ 4763 w 47625"/>
                <a:gd name="connsiteY3" fmla="*/ 0 h 9525"/>
                <a:gd name="connsiteX4" fmla="*/ 42863 w 47625"/>
                <a:gd name="connsiteY4" fmla="*/ 0 h 9525"/>
                <a:gd name="connsiteX5" fmla="*/ 47625 w 47625"/>
                <a:gd name="connsiteY5" fmla="*/ 4763 h 9525"/>
                <a:gd name="connsiteX6" fmla="*/ 42863 w 47625"/>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9525">
                  <a:moveTo>
                    <a:pt x="42863" y="9525"/>
                  </a:moveTo>
                  <a:lnTo>
                    <a:pt x="4763" y="9525"/>
                  </a:lnTo>
                  <a:cubicBezTo>
                    <a:pt x="2095" y="9525"/>
                    <a:pt x="0" y="7429"/>
                    <a:pt x="0" y="4763"/>
                  </a:cubicBezTo>
                  <a:cubicBezTo>
                    <a:pt x="0" y="2096"/>
                    <a:pt x="2095" y="0"/>
                    <a:pt x="4763" y="0"/>
                  </a:cubicBezTo>
                  <a:lnTo>
                    <a:pt x="42863" y="0"/>
                  </a:lnTo>
                  <a:cubicBezTo>
                    <a:pt x="45529" y="0"/>
                    <a:pt x="47625" y="2096"/>
                    <a:pt x="47625" y="4763"/>
                  </a:cubicBezTo>
                  <a:cubicBezTo>
                    <a:pt x="47625" y="7429"/>
                    <a:pt x="45529" y="9525"/>
                    <a:pt x="42863"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83" name="组合 82"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10"/>
            </p:custDataLst>
          </p:nvPr>
        </p:nvGrpSpPr>
        <p:grpSpPr>
          <a:xfrm>
            <a:off x="4943475" y="3462761"/>
            <a:ext cx="518159" cy="507682"/>
            <a:chOff x="4943475" y="3487737"/>
            <a:chExt cx="518159" cy="507682"/>
          </a:xfrm>
          <a:solidFill>
            <a:schemeClr val="bg1">
              <a:lumMod val="50000"/>
            </a:schemeClr>
          </a:solidFill>
        </p:grpSpPr>
        <p:grpSp>
          <p:nvGrpSpPr>
            <p:cNvPr id="60" name="图形 57"/>
            <p:cNvGrpSpPr/>
            <p:nvPr/>
          </p:nvGrpSpPr>
          <p:grpSpPr>
            <a:xfrm>
              <a:off x="5057923" y="3779695"/>
              <a:ext cx="125944" cy="126189"/>
              <a:chOff x="5057923" y="3779695"/>
              <a:chExt cx="125944" cy="126189"/>
            </a:xfrm>
            <a:grpFill/>
          </p:grpSpPr>
          <p:sp>
            <p:nvSpPr>
              <p:cNvPr id="61" name="任意多边形: 形状 60"/>
              <p:cNvSpPr/>
              <p:nvPr>
                <p:custDataLst>
                  <p:tags r:id="rId108"/>
                </p:custDataLst>
              </p:nvPr>
            </p:nvSpPr>
            <p:spPr>
              <a:xfrm>
                <a:off x="5062532" y="3784535"/>
                <a:ext cx="116686" cy="116686"/>
              </a:xfrm>
              <a:custGeom>
                <a:avLst/>
                <a:gdLst>
                  <a:gd name="connsiteX0" fmla="*/ 37057 w 116686"/>
                  <a:gd name="connsiteY0" fmla="*/ 0 h 116686"/>
                  <a:gd name="connsiteX1" fmla="*/ 9530 w 116686"/>
                  <a:gd name="connsiteY1" fmla="*/ 107156 h 116686"/>
                  <a:gd name="connsiteX2" fmla="*/ 116686 w 116686"/>
                  <a:gd name="connsiteY2" fmla="*/ 79629 h 116686"/>
                </a:gdLst>
                <a:ahLst/>
                <a:cxnLst>
                  <a:cxn ang="0">
                    <a:pos x="connsiteX0" y="connsiteY0"/>
                  </a:cxn>
                  <a:cxn ang="0">
                    <a:pos x="connsiteX1" y="connsiteY1"/>
                  </a:cxn>
                  <a:cxn ang="0">
                    <a:pos x="connsiteX2" y="connsiteY2"/>
                  </a:cxn>
                </a:cxnLst>
                <a:rect l="l" t="t" r="r" b="b"/>
                <a:pathLst>
                  <a:path w="116686" h="116686">
                    <a:moveTo>
                      <a:pt x="37057" y="0"/>
                    </a:moveTo>
                    <a:cubicBezTo>
                      <a:pt x="2101" y="41434"/>
                      <a:pt x="-10472" y="87154"/>
                      <a:pt x="9530" y="107156"/>
                    </a:cubicBezTo>
                    <a:cubicBezTo>
                      <a:pt x="29533" y="127159"/>
                      <a:pt x="75253" y="114586"/>
                      <a:pt x="116686" y="79629"/>
                    </a:cubicBezTo>
                  </a:path>
                </a:pathLst>
              </a:custGeom>
              <a:solidFill>
                <a:schemeClr val="bg1">
                  <a:lumMod val="9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任意多边形: 形状 61"/>
              <p:cNvSpPr/>
              <p:nvPr>
                <p:custDataLst>
                  <p:tags r:id="rId109"/>
                </p:custDataLst>
              </p:nvPr>
            </p:nvSpPr>
            <p:spPr>
              <a:xfrm>
                <a:off x="5057923" y="3779695"/>
                <a:ext cx="125944" cy="126189"/>
              </a:xfrm>
              <a:custGeom>
                <a:avLst/>
                <a:gdLst>
                  <a:gd name="connsiteX0" fmla="*/ 40618 w 125944"/>
                  <a:gd name="connsiteY0" fmla="*/ 126189 h 126189"/>
                  <a:gd name="connsiteX1" fmla="*/ 10805 w 125944"/>
                  <a:gd name="connsiteY1" fmla="*/ 115331 h 126189"/>
                  <a:gd name="connsiteX2" fmla="*/ 38046 w 125944"/>
                  <a:gd name="connsiteY2" fmla="*/ 1697 h 126189"/>
                  <a:gd name="connsiteX3" fmla="*/ 44714 w 125944"/>
                  <a:gd name="connsiteY3" fmla="*/ 1126 h 126189"/>
                  <a:gd name="connsiteX4" fmla="*/ 45285 w 125944"/>
                  <a:gd name="connsiteY4" fmla="*/ 7793 h 126189"/>
                  <a:gd name="connsiteX5" fmla="*/ 17472 w 125944"/>
                  <a:gd name="connsiteY5" fmla="*/ 108568 h 126189"/>
                  <a:gd name="connsiteX6" fmla="*/ 118152 w 125944"/>
                  <a:gd name="connsiteY6" fmla="*/ 80755 h 126189"/>
                  <a:gd name="connsiteX7" fmla="*/ 124819 w 125944"/>
                  <a:gd name="connsiteY7" fmla="*/ 81326 h 126189"/>
                  <a:gd name="connsiteX8" fmla="*/ 124248 w 125944"/>
                  <a:gd name="connsiteY8" fmla="*/ 87994 h 126189"/>
                  <a:gd name="connsiteX9" fmla="*/ 40618 w 125944"/>
                  <a:gd name="connsiteY9" fmla="*/ 126189 h 12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944" h="126189">
                    <a:moveTo>
                      <a:pt x="40618" y="126189"/>
                    </a:moveTo>
                    <a:cubicBezTo>
                      <a:pt x="28426" y="126189"/>
                      <a:pt x="18139" y="122665"/>
                      <a:pt x="10805" y="115331"/>
                    </a:cubicBezTo>
                    <a:cubicBezTo>
                      <a:pt x="-10722" y="93709"/>
                      <a:pt x="708" y="45989"/>
                      <a:pt x="38046" y="1697"/>
                    </a:cubicBezTo>
                    <a:cubicBezTo>
                      <a:pt x="39761" y="-303"/>
                      <a:pt x="42714" y="-589"/>
                      <a:pt x="44714" y="1126"/>
                    </a:cubicBezTo>
                    <a:cubicBezTo>
                      <a:pt x="46714" y="2840"/>
                      <a:pt x="47000" y="5793"/>
                      <a:pt x="45285" y="7793"/>
                    </a:cubicBezTo>
                    <a:cubicBezTo>
                      <a:pt x="11757" y="47513"/>
                      <a:pt x="-244" y="90851"/>
                      <a:pt x="17472" y="108568"/>
                    </a:cubicBezTo>
                    <a:cubicBezTo>
                      <a:pt x="35189" y="126284"/>
                      <a:pt x="78528" y="114283"/>
                      <a:pt x="118152" y="80755"/>
                    </a:cubicBezTo>
                    <a:cubicBezTo>
                      <a:pt x="120152" y="79040"/>
                      <a:pt x="123200" y="79326"/>
                      <a:pt x="124819" y="81326"/>
                    </a:cubicBezTo>
                    <a:cubicBezTo>
                      <a:pt x="126534" y="83327"/>
                      <a:pt x="126248" y="86375"/>
                      <a:pt x="124248" y="87994"/>
                    </a:cubicBezTo>
                    <a:cubicBezTo>
                      <a:pt x="95101" y="112854"/>
                      <a:pt x="64335" y="126189"/>
                      <a:pt x="40618" y="12618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63" name="图形 57"/>
            <p:cNvGrpSpPr/>
            <p:nvPr/>
          </p:nvGrpSpPr>
          <p:grpSpPr>
            <a:xfrm>
              <a:off x="5100552" y="3503834"/>
              <a:ext cx="361082" cy="360997"/>
              <a:chOff x="5100552" y="3503834"/>
              <a:chExt cx="361082" cy="360997"/>
            </a:xfrm>
            <a:grpFill/>
          </p:grpSpPr>
          <p:sp>
            <p:nvSpPr>
              <p:cNvPr id="64" name="任意多边形: 形状 63"/>
              <p:cNvSpPr/>
              <p:nvPr>
                <p:custDataLst>
                  <p:tags r:id="rId106"/>
                </p:custDataLst>
              </p:nvPr>
            </p:nvSpPr>
            <p:spPr>
              <a:xfrm>
                <a:off x="5105366" y="3508692"/>
                <a:ext cx="351505" cy="351410"/>
              </a:xfrm>
              <a:custGeom>
                <a:avLst/>
                <a:gdLst>
                  <a:gd name="connsiteX0" fmla="*/ 165292 w 351505"/>
                  <a:gd name="connsiteY0" fmla="*/ 49816 h 351410"/>
                  <a:gd name="connsiteX1" fmla="*/ 6034 w 351505"/>
                  <a:gd name="connsiteY1" fmla="*/ 228981 h 351410"/>
                  <a:gd name="connsiteX2" fmla="*/ 6987 w 351505"/>
                  <a:gd name="connsiteY2" fmla="*/ 261652 h 351410"/>
                  <a:gd name="connsiteX3" fmla="*/ 89759 w 351505"/>
                  <a:gd name="connsiteY3" fmla="*/ 344424 h 351410"/>
                  <a:gd name="connsiteX4" fmla="*/ 122430 w 351505"/>
                  <a:gd name="connsiteY4" fmla="*/ 345377 h 351410"/>
                  <a:gd name="connsiteX5" fmla="*/ 301690 w 351505"/>
                  <a:gd name="connsiteY5" fmla="*/ 186119 h 351410"/>
                  <a:gd name="connsiteX6" fmla="*/ 349601 w 351505"/>
                  <a:gd name="connsiteY6" fmla="*/ 82677 h 351410"/>
                  <a:gd name="connsiteX7" fmla="*/ 351506 w 351505"/>
                  <a:gd name="connsiteY7" fmla="*/ 0 h 351410"/>
                  <a:gd name="connsiteX8" fmla="*/ 268829 w 351505"/>
                  <a:gd name="connsiteY8" fmla="*/ 1905 h 351410"/>
                  <a:gd name="connsiteX9" fmla="*/ 165292 w 351505"/>
                  <a:gd name="connsiteY9" fmla="*/ 49816 h 3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505" h="351410">
                    <a:moveTo>
                      <a:pt x="165292" y="49816"/>
                    </a:moveTo>
                    <a:lnTo>
                      <a:pt x="6034" y="228981"/>
                    </a:lnTo>
                    <a:cubicBezTo>
                      <a:pt x="-2348" y="238411"/>
                      <a:pt x="-1967" y="252698"/>
                      <a:pt x="6987" y="261652"/>
                    </a:cubicBezTo>
                    <a:lnTo>
                      <a:pt x="89759" y="344424"/>
                    </a:lnTo>
                    <a:cubicBezTo>
                      <a:pt x="98712" y="353378"/>
                      <a:pt x="113000" y="353759"/>
                      <a:pt x="122430" y="345377"/>
                    </a:cubicBezTo>
                    <a:lnTo>
                      <a:pt x="301690" y="186119"/>
                    </a:lnTo>
                    <a:cubicBezTo>
                      <a:pt x="331313" y="159734"/>
                      <a:pt x="348648" y="122301"/>
                      <a:pt x="349601" y="82677"/>
                    </a:cubicBezTo>
                    <a:lnTo>
                      <a:pt x="351506" y="0"/>
                    </a:lnTo>
                    <a:lnTo>
                      <a:pt x="268829" y="1905"/>
                    </a:lnTo>
                    <a:cubicBezTo>
                      <a:pt x="229110" y="2762"/>
                      <a:pt x="191676" y="20098"/>
                      <a:pt x="165292" y="49816"/>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任意多边形: 形状 64"/>
              <p:cNvSpPr/>
              <p:nvPr>
                <p:custDataLst>
                  <p:tags r:id="rId107"/>
                </p:custDataLst>
              </p:nvPr>
            </p:nvSpPr>
            <p:spPr>
              <a:xfrm>
                <a:off x="5100552" y="3503834"/>
                <a:ext cx="361082" cy="360997"/>
              </a:xfrm>
              <a:custGeom>
                <a:avLst/>
                <a:gdLst>
                  <a:gd name="connsiteX0" fmla="*/ 111337 w 361082"/>
                  <a:gd name="connsiteY0" fmla="*/ 360998 h 360997"/>
                  <a:gd name="connsiteX1" fmla="*/ 91144 w 361082"/>
                  <a:gd name="connsiteY1" fmla="*/ 352616 h 360997"/>
                  <a:gd name="connsiteX2" fmla="*/ 8371 w 361082"/>
                  <a:gd name="connsiteY2" fmla="*/ 269843 h 360997"/>
                  <a:gd name="connsiteX3" fmla="*/ 7228 w 361082"/>
                  <a:gd name="connsiteY3" fmla="*/ 230696 h 360997"/>
                  <a:gd name="connsiteX4" fmla="*/ 166582 w 361082"/>
                  <a:gd name="connsiteY4" fmla="*/ 51435 h 360997"/>
                  <a:gd name="connsiteX5" fmla="*/ 273452 w 361082"/>
                  <a:gd name="connsiteY5" fmla="*/ 1905 h 360997"/>
                  <a:gd name="connsiteX6" fmla="*/ 356129 w 361082"/>
                  <a:gd name="connsiteY6" fmla="*/ 0 h 360997"/>
                  <a:gd name="connsiteX7" fmla="*/ 359653 w 361082"/>
                  <a:gd name="connsiteY7" fmla="*/ 1429 h 360997"/>
                  <a:gd name="connsiteX8" fmla="*/ 361082 w 361082"/>
                  <a:gd name="connsiteY8" fmla="*/ 4953 h 360997"/>
                  <a:gd name="connsiteX9" fmla="*/ 359177 w 361082"/>
                  <a:gd name="connsiteY9" fmla="*/ 87630 h 360997"/>
                  <a:gd name="connsiteX10" fmla="*/ 309647 w 361082"/>
                  <a:gd name="connsiteY10" fmla="*/ 194501 h 360997"/>
                  <a:gd name="connsiteX11" fmla="*/ 130387 w 361082"/>
                  <a:gd name="connsiteY11" fmla="*/ 353759 h 360997"/>
                  <a:gd name="connsiteX12" fmla="*/ 111337 w 361082"/>
                  <a:gd name="connsiteY12" fmla="*/ 360998 h 360997"/>
                  <a:gd name="connsiteX13" fmla="*/ 351367 w 361082"/>
                  <a:gd name="connsiteY13" fmla="*/ 9716 h 360997"/>
                  <a:gd name="connsiteX14" fmla="*/ 273738 w 361082"/>
                  <a:gd name="connsiteY14" fmla="*/ 11525 h 360997"/>
                  <a:gd name="connsiteX15" fmla="*/ 173725 w 361082"/>
                  <a:gd name="connsiteY15" fmla="*/ 57817 h 360997"/>
                  <a:gd name="connsiteX16" fmla="*/ 173725 w 361082"/>
                  <a:gd name="connsiteY16" fmla="*/ 57817 h 360997"/>
                  <a:gd name="connsiteX17" fmla="*/ 14372 w 361082"/>
                  <a:gd name="connsiteY17" fmla="*/ 236982 h 360997"/>
                  <a:gd name="connsiteX18" fmla="*/ 15134 w 361082"/>
                  <a:gd name="connsiteY18" fmla="*/ 263081 h 360997"/>
                  <a:gd name="connsiteX19" fmla="*/ 97906 w 361082"/>
                  <a:gd name="connsiteY19" fmla="*/ 345853 h 360997"/>
                  <a:gd name="connsiteX20" fmla="*/ 124005 w 361082"/>
                  <a:gd name="connsiteY20" fmla="*/ 346615 h 360997"/>
                  <a:gd name="connsiteX21" fmla="*/ 303265 w 361082"/>
                  <a:gd name="connsiteY21" fmla="*/ 187357 h 360997"/>
                  <a:gd name="connsiteX22" fmla="*/ 349557 w 361082"/>
                  <a:gd name="connsiteY22" fmla="*/ 87344 h 360997"/>
                  <a:gd name="connsiteX23" fmla="*/ 351367 w 361082"/>
                  <a:gd name="connsiteY23" fmla="*/ 9716 h 360997"/>
                  <a:gd name="connsiteX24" fmla="*/ 170106 w 361082"/>
                  <a:gd name="connsiteY24" fmla="*/ 54673 h 360997"/>
                  <a:gd name="connsiteX25" fmla="*/ 170106 w 361082"/>
                  <a:gd name="connsiteY25" fmla="*/ 54673 h 360997"/>
                  <a:gd name="connsiteX26" fmla="*/ 170106 w 361082"/>
                  <a:gd name="connsiteY26" fmla="*/ 54673 h 36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1082" h="360997">
                    <a:moveTo>
                      <a:pt x="111337" y="360998"/>
                    </a:moveTo>
                    <a:cubicBezTo>
                      <a:pt x="104002" y="360998"/>
                      <a:pt x="96668" y="358235"/>
                      <a:pt x="91144" y="352616"/>
                    </a:cubicBezTo>
                    <a:lnTo>
                      <a:pt x="8371" y="269843"/>
                    </a:lnTo>
                    <a:cubicBezTo>
                      <a:pt x="-2297" y="259175"/>
                      <a:pt x="-2868" y="241935"/>
                      <a:pt x="7228" y="230696"/>
                    </a:cubicBezTo>
                    <a:lnTo>
                      <a:pt x="166582" y="51435"/>
                    </a:lnTo>
                    <a:cubicBezTo>
                      <a:pt x="193728" y="20955"/>
                      <a:pt x="232685" y="2857"/>
                      <a:pt x="273452" y="1905"/>
                    </a:cubicBezTo>
                    <a:lnTo>
                      <a:pt x="356129" y="0"/>
                    </a:lnTo>
                    <a:cubicBezTo>
                      <a:pt x="357367" y="95"/>
                      <a:pt x="358701" y="476"/>
                      <a:pt x="359653" y="1429"/>
                    </a:cubicBezTo>
                    <a:cubicBezTo>
                      <a:pt x="360606" y="2381"/>
                      <a:pt x="361082" y="3619"/>
                      <a:pt x="361082" y="4953"/>
                    </a:cubicBezTo>
                    <a:lnTo>
                      <a:pt x="359177" y="87630"/>
                    </a:lnTo>
                    <a:cubicBezTo>
                      <a:pt x="358225" y="128492"/>
                      <a:pt x="340222" y="167450"/>
                      <a:pt x="309647" y="194501"/>
                    </a:cubicBezTo>
                    <a:lnTo>
                      <a:pt x="130387" y="353759"/>
                    </a:lnTo>
                    <a:cubicBezTo>
                      <a:pt x="124957" y="358616"/>
                      <a:pt x="118195" y="360998"/>
                      <a:pt x="111337" y="360998"/>
                    </a:cubicBezTo>
                    <a:close/>
                    <a:moveTo>
                      <a:pt x="351367" y="9716"/>
                    </a:moveTo>
                    <a:lnTo>
                      <a:pt x="273738" y="11525"/>
                    </a:lnTo>
                    <a:cubicBezTo>
                      <a:pt x="235543" y="12383"/>
                      <a:pt x="199062" y="29337"/>
                      <a:pt x="173725" y="57817"/>
                    </a:cubicBezTo>
                    <a:lnTo>
                      <a:pt x="173725" y="57817"/>
                    </a:lnTo>
                    <a:lnTo>
                      <a:pt x="14372" y="236982"/>
                    </a:lnTo>
                    <a:cubicBezTo>
                      <a:pt x="7705" y="244507"/>
                      <a:pt x="7990" y="256032"/>
                      <a:pt x="15134" y="263081"/>
                    </a:cubicBezTo>
                    <a:lnTo>
                      <a:pt x="97906" y="345853"/>
                    </a:lnTo>
                    <a:cubicBezTo>
                      <a:pt x="105050" y="352997"/>
                      <a:pt x="116480" y="353282"/>
                      <a:pt x="124005" y="346615"/>
                    </a:cubicBezTo>
                    <a:lnTo>
                      <a:pt x="303265" y="187357"/>
                    </a:lnTo>
                    <a:cubicBezTo>
                      <a:pt x="331840" y="162020"/>
                      <a:pt x="348700" y="125540"/>
                      <a:pt x="349557" y="87344"/>
                    </a:cubicBezTo>
                    <a:lnTo>
                      <a:pt x="351367" y="9716"/>
                    </a:lnTo>
                    <a:close/>
                    <a:moveTo>
                      <a:pt x="170106" y="54673"/>
                    </a:moveTo>
                    <a:lnTo>
                      <a:pt x="170106" y="54673"/>
                    </a:lnTo>
                    <a:lnTo>
                      <a:pt x="170106" y="54673"/>
                    </a:ln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66" name="任意多边形: 形状 65"/>
            <p:cNvSpPr/>
            <p:nvPr>
              <p:custDataLst>
                <p:tags r:id="rId91"/>
              </p:custDataLst>
            </p:nvPr>
          </p:nvSpPr>
          <p:spPr>
            <a:xfrm>
              <a:off x="5383274" y="3532940"/>
              <a:ext cx="49119" cy="145201"/>
            </a:xfrm>
            <a:custGeom>
              <a:avLst/>
              <a:gdLst>
                <a:gd name="connsiteX0" fmla="*/ 4732 w 49119"/>
                <a:gd name="connsiteY0" fmla="*/ 145201 h 145201"/>
                <a:gd name="connsiteX1" fmla="*/ 1208 w 49119"/>
                <a:gd name="connsiteY1" fmla="*/ 143582 h 145201"/>
                <a:gd name="connsiteX2" fmla="*/ 1589 w 49119"/>
                <a:gd name="connsiteY2" fmla="*/ 136819 h 145201"/>
                <a:gd name="connsiteX3" fmla="*/ 38356 w 49119"/>
                <a:gd name="connsiteY3" fmla="*/ 57476 h 145201"/>
                <a:gd name="connsiteX4" fmla="*/ 39594 w 49119"/>
                <a:gd name="connsiteY4" fmla="*/ 4708 h 145201"/>
                <a:gd name="connsiteX5" fmla="*/ 44452 w 49119"/>
                <a:gd name="connsiteY5" fmla="*/ 40 h 145201"/>
                <a:gd name="connsiteX6" fmla="*/ 49119 w 49119"/>
                <a:gd name="connsiteY6" fmla="*/ 4898 h 145201"/>
                <a:gd name="connsiteX7" fmla="*/ 47881 w 49119"/>
                <a:gd name="connsiteY7" fmla="*/ 57667 h 145201"/>
                <a:gd name="connsiteX8" fmla="*/ 7971 w 49119"/>
                <a:gd name="connsiteY8" fmla="*/ 143868 h 145201"/>
                <a:gd name="connsiteX9" fmla="*/ 4732 w 49119"/>
                <a:gd name="connsiteY9" fmla="*/ 145201 h 14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119" h="145201">
                  <a:moveTo>
                    <a:pt x="4732" y="145201"/>
                  </a:moveTo>
                  <a:cubicBezTo>
                    <a:pt x="3399" y="145201"/>
                    <a:pt x="2161" y="144630"/>
                    <a:pt x="1208" y="143582"/>
                  </a:cubicBezTo>
                  <a:cubicBezTo>
                    <a:pt x="-506" y="141582"/>
                    <a:pt x="-411" y="138629"/>
                    <a:pt x="1589" y="136819"/>
                  </a:cubicBezTo>
                  <a:cubicBezTo>
                    <a:pt x="24259" y="116722"/>
                    <a:pt x="37594" y="87766"/>
                    <a:pt x="38356" y="57476"/>
                  </a:cubicBezTo>
                  <a:lnTo>
                    <a:pt x="39594" y="4708"/>
                  </a:lnTo>
                  <a:cubicBezTo>
                    <a:pt x="39689" y="2041"/>
                    <a:pt x="41880" y="-341"/>
                    <a:pt x="44452" y="40"/>
                  </a:cubicBezTo>
                  <a:cubicBezTo>
                    <a:pt x="47119" y="136"/>
                    <a:pt x="49119" y="2326"/>
                    <a:pt x="49119" y="4898"/>
                  </a:cubicBezTo>
                  <a:lnTo>
                    <a:pt x="47881" y="57667"/>
                  </a:lnTo>
                  <a:cubicBezTo>
                    <a:pt x="47119" y="90623"/>
                    <a:pt x="32546" y="121960"/>
                    <a:pt x="7971" y="143868"/>
                  </a:cubicBezTo>
                  <a:cubicBezTo>
                    <a:pt x="6923" y="144820"/>
                    <a:pt x="5780" y="145201"/>
                    <a:pt x="4732" y="145201"/>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任意多边形: 形状 66"/>
            <p:cNvSpPr/>
            <p:nvPr>
              <p:custDataLst>
                <p:tags r:id="rId92"/>
              </p:custDataLst>
            </p:nvPr>
          </p:nvSpPr>
          <p:spPr>
            <a:xfrm>
              <a:off x="5037010" y="3631021"/>
              <a:ext cx="139513" cy="69409"/>
            </a:xfrm>
            <a:custGeom>
              <a:avLst/>
              <a:gdLst>
                <a:gd name="connsiteX0" fmla="*/ 86296 w 139513"/>
                <a:gd name="connsiteY0" fmla="*/ 69409 h 69409"/>
                <a:gd name="connsiteX1" fmla="*/ 83725 w 139513"/>
                <a:gd name="connsiteY1" fmla="*/ 68647 h 69409"/>
                <a:gd name="connsiteX2" fmla="*/ 43434 w 139513"/>
                <a:gd name="connsiteY2" fmla="*/ 48359 h 69409"/>
                <a:gd name="connsiteX3" fmla="*/ 3048 w 139513"/>
                <a:gd name="connsiteY3" fmla="*/ 32833 h 69409"/>
                <a:gd name="connsiteX4" fmla="*/ 0 w 139513"/>
                <a:gd name="connsiteY4" fmla="*/ 28356 h 69409"/>
                <a:gd name="connsiteX5" fmla="*/ 3143 w 139513"/>
                <a:gd name="connsiteY5" fmla="*/ 23975 h 69409"/>
                <a:gd name="connsiteX6" fmla="*/ 47530 w 139513"/>
                <a:gd name="connsiteY6" fmla="*/ 8259 h 69409"/>
                <a:gd name="connsiteX7" fmla="*/ 136017 w 139513"/>
                <a:gd name="connsiteY7" fmla="*/ 5592 h 69409"/>
                <a:gd name="connsiteX8" fmla="*/ 139351 w 139513"/>
                <a:gd name="connsiteY8" fmla="*/ 11497 h 69409"/>
                <a:gd name="connsiteX9" fmla="*/ 133445 w 139513"/>
                <a:gd name="connsiteY9" fmla="*/ 14831 h 69409"/>
                <a:gd name="connsiteX10" fmla="*/ 50673 w 139513"/>
                <a:gd name="connsiteY10" fmla="*/ 17307 h 69409"/>
                <a:gd name="connsiteX11" fmla="*/ 18479 w 139513"/>
                <a:gd name="connsiteY11" fmla="*/ 28642 h 69409"/>
                <a:gd name="connsiteX12" fmla="*/ 46863 w 139513"/>
                <a:gd name="connsiteY12" fmla="*/ 39501 h 69409"/>
                <a:gd name="connsiteX13" fmla="*/ 88773 w 139513"/>
                <a:gd name="connsiteY13" fmla="*/ 60646 h 69409"/>
                <a:gd name="connsiteX14" fmla="*/ 90297 w 139513"/>
                <a:gd name="connsiteY14" fmla="*/ 67218 h 69409"/>
                <a:gd name="connsiteX15" fmla="*/ 86296 w 139513"/>
                <a:gd name="connsiteY15" fmla="*/ 69409 h 6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9513" h="69409">
                  <a:moveTo>
                    <a:pt x="86296" y="69409"/>
                  </a:moveTo>
                  <a:cubicBezTo>
                    <a:pt x="85439" y="69409"/>
                    <a:pt x="84582" y="69219"/>
                    <a:pt x="83725" y="68647"/>
                  </a:cubicBezTo>
                  <a:cubicBezTo>
                    <a:pt x="70676" y="60456"/>
                    <a:pt x="57150" y="53598"/>
                    <a:pt x="43434" y="48359"/>
                  </a:cubicBezTo>
                  <a:lnTo>
                    <a:pt x="3048" y="32833"/>
                  </a:lnTo>
                  <a:cubicBezTo>
                    <a:pt x="1143" y="32071"/>
                    <a:pt x="0" y="30357"/>
                    <a:pt x="0" y="28356"/>
                  </a:cubicBezTo>
                  <a:cubicBezTo>
                    <a:pt x="0" y="26356"/>
                    <a:pt x="1334" y="24642"/>
                    <a:pt x="3143" y="23975"/>
                  </a:cubicBezTo>
                  <a:lnTo>
                    <a:pt x="47530" y="8259"/>
                  </a:lnTo>
                  <a:cubicBezTo>
                    <a:pt x="75914" y="-1743"/>
                    <a:pt x="106490" y="-2695"/>
                    <a:pt x="136017" y="5592"/>
                  </a:cubicBezTo>
                  <a:cubicBezTo>
                    <a:pt x="138589" y="6258"/>
                    <a:pt x="140018" y="8925"/>
                    <a:pt x="139351" y="11497"/>
                  </a:cubicBezTo>
                  <a:cubicBezTo>
                    <a:pt x="138684" y="14069"/>
                    <a:pt x="136017" y="15498"/>
                    <a:pt x="133445" y="14831"/>
                  </a:cubicBezTo>
                  <a:cubicBezTo>
                    <a:pt x="105823" y="7116"/>
                    <a:pt x="77248" y="7973"/>
                    <a:pt x="50673" y="17307"/>
                  </a:cubicBezTo>
                  <a:lnTo>
                    <a:pt x="18479" y="28642"/>
                  </a:lnTo>
                  <a:lnTo>
                    <a:pt x="46863" y="39501"/>
                  </a:lnTo>
                  <a:cubicBezTo>
                    <a:pt x="61151" y="45025"/>
                    <a:pt x="75248" y="52074"/>
                    <a:pt x="88773" y="60646"/>
                  </a:cubicBezTo>
                  <a:cubicBezTo>
                    <a:pt x="90964" y="62075"/>
                    <a:pt x="91631" y="65028"/>
                    <a:pt x="90297" y="67218"/>
                  </a:cubicBezTo>
                  <a:cubicBezTo>
                    <a:pt x="89345" y="68552"/>
                    <a:pt x="87821" y="69409"/>
                    <a:pt x="86296" y="6940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任意多边形: 形状 67"/>
            <p:cNvSpPr/>
            <p:nvPr>
              <p:custDataLst>
                <p:tags r:id="rId93"/>
              </p:custDataLst>
            </p:nvPr>
          </p:nvSpPr>
          <p:spPr>
            <a:xfrm>
              <a:off x="5264692" y="3789713"/>
              <a:ext cx="68231" cy="137125"/>
            </a:xfrm>
            <a:custGeom>
              <a:avLst/>
              <a:gdLst>
                <a:gd name="connsiteX0" fmla="*/ 39780 w 68231"/>
                <a:gd name="connsiteY0" fmla="*/ 137126 h 137125"/>
                <a:gd name="connsiteX1" fmla="*/ 35304 w 68231"/>
                <a:gd name="connsiteY1" fmla="*/ 134078 h 137125"/>
                <a:gd name="connsiteX2" fmla="*/ 19778 w 68231"/>
                <a:gd name="connsiteY2" fmla="*/ 93692 h 137125"/>
                <a:gd name="connsiteX3" fmla="*/ 728 w 68231"/>
                <a:gd name="connsiteY3" fmla="*/ 55306 h 137125"/>
                <a:gd name="connsiteX4" fmla="*/ 2252 w 68231"/>
                <a:gd name="connsiteY4" fmla="*/ 48734 h 137125"/>
                <a:gd name="connsiteX5" fmla="*/ 8824 w 68231"/>
                <a:gd name="connsiteY5" fmla="*/ 50258 h 137125"/>
                <a:gd name="connsiteX6" fmla="*/ 28731 w 68231"/>
                <a:gd name="connsiteY6" fmla="*/ 90168 h 137125"/>
                <a:gd name="connsiteX7" fmla="*/ 39590 w 68231"/>
                <a:gd name="connsiteY7" fmla="*/ 118552 h 137125"/>
                <a:gd name="connsiteX8" fmla="*/ 50925 w 68231"/>
                <a:gd name="connsiteY8" fmla="*/ 86358 h 137125"/>
                <a:gd name="connsiteX9" fmla="*/ 54163 w 68231"/>
                <a:gd name="connsiteY9" fmla="*/ 5967 h 137125"/>
                <a:gd name="connsiteX10" fmla="*/ 57592 w 68231"/>
                <a:gd name="connsiteY10" fmla="*/ 156 h 137125"/>
                <a:gd name="connsiteX11" fmla="*/ 63402 w 68231"/>
                <a:gd name="connsiteY11" fmla="*/ 3586 h 137125"/>
                <a:gd name="connsiteX12" fmla="*/ 59973 w 68231"/>
                <a:gd name="connsiteY12" fmla="*/ 89596 h 137125"/>
                <a:gd name="connsiteX13" fmla="*/ 44257 w 68231"/>
                <a:gd name="connsiteY13" fmla="*/ 133983 h 137125"/>
                <a:gd name="connsiteX14" fmla="*/ 39780 w 68231"/>
                <a:gd name="connsiteY14" fmla="*/ 137126 h 137125"/>
                <a:gd name="connsiteX15" fmla="*/ 39780 w 68231"/>
                <a:gd name="connsiteY15" fmla="*/ 137126 h 137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31" h="137125">
                  <a:moveTo>
                    <a:pt x="39780" y="137126"/>
                  </a:moveTo>
                  <a:cubicBezTo>
                    <a:pt x="37780" y="137126"/>
                    <a:pt x="36066" y="135888"/>
                    <a:pt x="35304" y="134078"/>
                  </a:cubicBezTo>
                  <a:lnTo>
                    <a:pt x="19778" y="93692"/>
                  </a:lnTo>
                  <a:cubicBezTo>
                    <a:pt x="14825" y="80643"/>
                    <a:pt x="8348" y="67784"/>
                    <a:pt x="728" y="55306"/>
                  </a:cubicBezTo>
                  <a:cubicBezTo>
                    <a:pt x="-701" y="53020"/>
                    <a:pt x="61" y="50163"/>
                    <a:pt x="2252" y="48734"/>
                  </a:cubicBezTo>
                  <a:cubicBezTo>
                    <a:pt x="4443" y="47305"/>
                    <a:pt x="7395" y="48067"/>
                    <a:pt x="8824" y="50258"/>
                  </a:cubicBezTo>
                  <a:cubicBezTo>
                    <a:pt x="16825" y="63212"/>
                    <a:pt x="23493" y="76642"/>
                    <a:pt x="28731" y="90168"/>
                  </a:cubicBezTo>
                  <a:lnTo>
                    <a:pt x="39590" y="118552"/>
                  </a:lnTo>
                  <a:lnTo>
                    <a:pt x="50925" y="86358"/>
                  </a:lnTo>
                  <a:cubicBezTo>
                    <a:pt x="59973" y="60640"/>
                    <a:pt x="61116" y="32827"/>
                    <a:pt x="54163" y="5967"/>
                  </a:cubicBezTo>
                  <a:cubicBezTo>
                    <a:pt x="53496" y="3395"/>
                    <a:pt x="55020" y="823"/>
                    <a:pt x="57592" y="156"/>
                  </a:cubicBezTo>
                  <a:cubicBezTo>
                    <a:pt x="60164" y="-510"/>
                    <a:pt x="62736" y="1014"/>
                    <a:pt x="63402" y="3586"/>
                  </a:cubicBezTo>
                  <a:cubicBezTo>
                    <a:pt x="70832" y="32256"/>
                    <a:pt x="69689" y="61974"/>
                    <a:pt x="59973" y="89596"/>
                  </a:cubicBezTo>
                  <a:lnTo>
                    <a:pt x="44257" y="133983"/>
                  </a:lnTo>
                  <a:cubicBezTo>
                    <a:pt x="43590" y="135792"/>
                    <a:pt x="41781" y="137031"/>
                    <a:pt x="39780" y="137126"/>
                  </a:cubicBezTo>
                  <a:cubicBezTo>
                    <a:pt x="39780" y="137126"/>
                    <a:pt x="39780" y="137126"/>
                    <a:pt x="39780" y="13712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69" name="图形 57"/>
            <p:cNvGrpSpPr/>
            <p:nvPr/>
          </p:nvGrpSpPr>
          <p:grpSpPr>
            <a:xfrm>
              <a:off x="5268848" y="3590178"/>
              <a:ext cx="104775" cy="104727"/>
              <a:chOff x="5268848" y="3590178"/>
              <a:chExt cx="104775" cy="104727"/>
            </a:xfrm>
            <a:grpFill/>
          </p:grpSpPr>
          <p:sp>
            <p:nvSpPr>
              <p:cNvPr id="70" name="任意多边形: 形状 69"/>
              <p:cNvSpPr/>
              <p:nvPr>
                <p:custDataLst>
                  <p:tags r:id="rId104"/>
                </p:custDataLst>
              </p:nvPr>
            </p:nvSpPr>
            <p:spPr>
              <a:xfrm>
                <a:off x="5273611" y="3594893"/>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任意多边形: 形状 70"/>
              <p:cNvSpPr/>
              <p:nvPr>
                <p:custDataLst>
                  <p:tags r:id="rId105"/>
                </p:custDataLst>
              </p:nvPr>
            </p:nvSpPr>
            <p:spPr>
              <a:xfrm>
                <a:off x="5268848" y="3590178"/>
                <a:ext cx="104775" cy="104727"/>
              </a:xfrm>
              <a:custGeom>
                <a:avLst/>
                <a:gdLst>
                  <a:gd name="connsiteX0" fmla="*/ 52388 w 104775"/>
                  <a:gd name="connsiteY0" fmla="*/ 104727 h 104727"/>
                  <a:gd name="connsiteX1" fmla="*/ 15335 w 104775"/>
                  <a:gd name="connsiteY1" fmla="*/ 89392 h 104727"/>
                  <a:gd name="connsiteX2" fmla="*/ 0 w 104775"/>
                  <a:gd name="connsiteY2" fmla="*/ 52340 h 104727"/>
                  <a:gd name="connsiteX3" fmla="*/ 15335 w 104775"/>
                  <a:gd name="connsiteY3" fmla="*/ 15288 h 104727"/>
                  <a:gd name="connsiteX4" fmla="*/ 89440 w 104775"/>
                  <a:gd name="connsiteY4" fmla="*/ 15288 h 104727"/>
                  <a:gd name="connsiteX5" fmla="*/ 89440 w 104775"/>
                  <a:gd name="connsiteY5" fmla="*/ 15288 h 104727"/>
                  <a:gd name="connsiteX6" fmla="*/ 104775 w 104775"/>
                  <a:gd name="connsiteY6" fmla="*/ 52340 h 104727"/>
                  <a:gd name="connsiteX7" fmla="*/ 89440 w 104775"/>
                  <a:gd name="connsiteY7" fmla="*/ 89392 h 104727"/>
                  <a:gd name="connsiteX8" fmla="*/ 52388 w 104775"/>
                  <a:gd name="connsiteY8" fmla="*/ 104727 h 104727"/>
                  <a:gd name="connsiteX9" fmla="*/ 52388 w 104775"/>
                  <a:gd name="connsiteY9" fmla="*/ 9477 h 104727"/>
                  <a:gd name="connsiteX10" fmla="*/ 22098 w 104775"/>
                  <a:gd name="connsiteY10" fmla="*/ 22050 h 104727"/>
                  <a:gd name="connsiteX11" fmla="*/ 9525 w 104775"/>
                  <a:gd name="connsiteY11" fmla="*/ 52340 h 104727"/>
                  <a:gd name="connsiteX12" fmla="*/ 22098 w 104775"/>
                  <a:gd name="connsiteY12" fmla="*/ 82629 h 104727"/>
                  <a:gd name="connsiteX13" fmla="*/ 52388 w 104775"/>
                  <a:gd name="connsiteY13" fmla="*/ 95202 h 104727"/>
                  <a:gd name="connsiteX14" fmla="*/ 82677 w 104775"/>
                  <a:gd name="connsiteY14" fmla="*/ 82629 h 104727"/>
                  <a:gd name="connsiteX15" fmla="*/ 95250 w 104775"/>
                  <a:gd name="connsiteY15" fmla="*/ 52340 h 104727"/>
                  <a:gd name="connsiteX16" fmla="*/ 82677 w 104775"/>
                  <a:gd name="connsiteY16" fmla="*/ 22050 h 104727"/>
                  <a:gd name="connsiteX17" fmla="*/ 52388 w 104775"/>
                  <a:gd name="connsiteY17" fmla="*/ 9477 h 10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775" h="104727">
                    <a:moveTo>
                      <a:pt x="52388" y="104727"/>
                    </a:moveTo>
                    <a:cubicBezTo>
                      <a:pt x="38386" y="104727"/>
                      <a:pt x="25241" y="99298"/>
                      <a:pt x="15335" y="89392"/>
                    </a:cubicBezTo>
                    <a:cubicBezTo>
                      <a:pt x="5429" y="79486"/>
                      <a:pt x="0" y="66342"/>
                      <a:pt x="0" y="52340"/>
                    </a:cubicBezTo>
                    <a:cubicBezTo>
                      <a:pt x="0" y="38338"/>
                      <a:pt x="5429" y="25194"/>
                      <a:pt x="15335" y="15288"/>
                    </a:cubicBezTo>
                    <a:cubicBezTo>
                      <a:pt x="35814" y="-5096"/>
                      <a:pt x="68961" y="-5096"/>
                      <a:pt x="89440" y="15288"/>
                    </a:cubicBezTo>
                    <a:lnTo>
                      <a:pt x="89440" y="15288"/>
                    </a:lnTo>
                    <a:cubicBezTo>
                      <a:pt x="99346" y="25194"/>
                      <a:pt x="104775" y="38338"/>
                      <a:pt x="104775" y="52340"/>
                    </a:cubicBezTo>
                    <a:cubicBezTo>
                      <a:pt x="104775" y="66342"/>
                      <a:pt x="99346" y="79486"/>
                      <a:pt x="89440" y="89392"/>
                    </a:cubicBezTo>
                    <a:cubicBezTo>
                      <a:pt x="79534" y="99298"/>
                      <a:pt x="66389" y="104727"/>
                      <a:pt x="52388" y="104727"/>
                    </a:cubicBezTo>
                    <a:close/>
                    <a:moveTo>
                      <a:pt x="52388" y="9477"/>
                    </a:moveTo>
                    <a:cubicBezTo>
                      <a:pt x="41434" y="9477"/>
                      <a:pt x="30480" y="13668"/>
                      <a:pt x="22098" y="22050"/>
                    </a:cubicBezTo>
                    <a:cubicBezTo>
                      <a:pt x="14002" y="30147"/>
                      <a:pt x="9525" y="40910"/>
                      <a:pt x="9525" y="52340"/>
                    </a:cubicBezTo>
                    <a:cubicBezTo>
                      <a:pt x="9525" y="63770"/>
                      <a:pt x="14002" y="74533"/>
                      <a:pt x="22098" y="82629"/>
                    </a:cubicBezTo>
                    <a:cubicBezTo>
                      <a:pt x="30194" y="90726"/>
                      <a:pt x="40957" y="95202"/>
                      <a:pt x="52388" y="95202"/>
                    </a:cubicBezTo>
                    <a:cubicBezTo>
                      <a:pt x="63818" y="95202"/>
                      <a:pt x="74581" y="90726"/>
                      <a:pt x="82677" y="82629"/>
                    </a:cubicBezTo>
                    <a:cubicBezTo>
                      <a:pt x="90773" y="74533"/>
                      <a:pt x="95250" y="63770"/>
                      <a:pt x="95250" y="52340"/>
                    </a:cubicBezTo>
                    <a:cubicBezTo>
                      <a:pt x="95250" y="40910"/>
                      <a:pt x="90773" y="30147"/>
                      <a:pt x="82677" y="22050"/>
                    </a:cubicBezTo>
                    <a:cubicBezTo>
                      <a:pt x="74390" y="13668"/>
                      <a:pt x="63437" y="9477"/>
                      <a:pt x="52388" y="9477"/>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72" name="图形 57"/>
            <p:cNvGrpSpPr/>
            <p:nvPr/>
          </p:nvGrpSpPr>
          <p:grpSpPr>
            <a:xfrm>
              <a:off x="5087756" y="3793534"/>
              <a:ext cx="82368" cy="82441"/>
              <a:chOff x="5087756" y="3793534"/>
              <a:chExt cx="82368" cy="82441"/>
            </a:xfrm>
            <a:grpFill/>
          </p:grpSpPr>
          <p:sp>
            <p:nvSpPr>
              <p:cNvPr id="73" name="任意多边形: 形状 72"/>
              <p:cNvSpPr/>
              <p:nvPr>
                <p:custDataLst>
                  <p:tags r:id="rId102"/>
                </p:custDataLst>
              </p:nvPr>
            </p:nvSpPr>
            <p:spPr>
              <a:xfrm>
                <a:off x="5092709" y="3798347"/>
                <a:ext cx="72793" cy="72858"/>
              </a:xfrm>
              <a:custGeom>
                <a:avLst/>
                <a:gdLst>
                  <a:gd name="connsiteX0" fmla="*/ 20692 w 72793"/>
                  <a:gd name="connsiteY0" fmla="*/ 0 h 72858"/>
                  <a:gd name="connsiteX1" fmla="*/ 6309 w 72793"/>
                  <a:gd name="connsiteY1" fmla="*/ 66484 h 72858"/>
                  <a:gd name="connsiteX2" fmla="*/ 72794 w 72793"/>
                  <a:gd name="connsiteY2" fmla="*/ 52102 h 72858"/>
                </a:gdLst>
                <a:ahLst/>
                <a:cxnLst>
                  <a:cxn ang="0">
                    <a:pos x="connsiteX0" y="connsiteY0"/>
                  </a:cxn>
                  <a:cxn ang="0">
                    <a:pos x="connsiteX1" y="connsiteY1"/>
                  </a:cxn>
                  <a:cxn ang="0">
                    <a:pos x="connsiteX2" y="connsiteY2"/>
                  </a:cxn>
                </a:cxnLst>
                <a:rect l="l" t="t" r="r" b="b"/>
                <a:pathLst>
                  <a:path w="72793" h="72858">
                    <a:moveTo>
                      <a:pt x="20692" y="0"/>
                    </a:moveTo>
                    <a:cubicBezTo>
                      <a:pt x="499" y="26194"/>
                      <a:pt x="-6169" y="53912"/>
                      <a:pt x="6309" y="66484"/>
                    </a:cubicBezTo>
                    <a:cubicBezTo>
                      <a:pt x="18882" y="79057"/>
                      <a:pt x="46600" y="72390"/>
                      <a:pt x="72794" y="52102"/>
                    </a:cubicBezTo>
                  </a:path>
                </a:pathLst>
              </a:custGeom>
              <a:solidFill>
                <a:schemeClr val="bg1">
                  <a:lumMod val="8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任意多边形: 形状 73"/>
              <p:cNvSpPr/>
              <p:nvPr>
                <p:custDataLst>
                  <p:tags r:id="rId103"/>
                </p:custDataLst>
              </p:nvPr>
            </p:nvSpPr>
            <p:spPr>
              <a:xfrm>
                <a:off x="5087756" y="3793534"/>
                <a:ext cx="82368" cy="82441"/>
              </a:xfrm>
              <a:custGeom>
                <a:avLst/>
                <a:gdLst>
                  <a:gd name="connsiteX0" fmla="*/ 28978 w 82368"/>
                  <a:gd name="connsiteY0" fmla="*/ 82442 h 82441"/>
                  <a:gd name="connsiteX1" fmla="*/ 7833 w 82368"/>
                  <a:gd name="connsiteY1" fmla="*/ 74631 h 82441"/>
                  <a:gd name="connsiteX2" fmla="*/ 21739 w 82368"/>
                  <a:gd name="connsiteY2" fmla="*/ 1860 h 82441"/>
                  <a:gd name="connsiteX3" fmla="*/ 28407 w 82368"/>
                  <a:gd name="connsiteY3" fmla="*/ 1003 h 82441"/>
                  <a:gd name="connsiteX4" fmla="*/ 29264 w 82368"/>
                  <a:gd name="connsiteY4" fmla="*/ 7670 h 82441"/>
                  <a:gd name="connsiteX5" fmla="*/ 14500 w 82368"/>
                  <a:gd name="connsiteY5" fmla="*/ 67868 h 82441"/>
                  <a:gd name="connsiteX6" fmla="*/ 74698 w 82368"/>
                  <a:gd name="connsiteY6" fmla="*/ 53105 h 82441"/>
                  <a:gd name="connsiteX7" fmla="*/ 81366 w 82368"/>
                  <a:gd name="connsiteY7" fmla="*/ 53962 h 82441"/>
                  <a:gd name="connsiteX8" fmla="*/ 80509 w 82368"/>
                  <a:gd name="connsiteY8" fmla="*/ 60629 h 82441"/>
                  <a:gd name="connsiteX9" fmla="*/ 28978 w 82368"/>
                  <a:gd name="connsiteY9" fmla="*/ 82442 h 82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368" h="82441">
                    <a:moveTo>
                      <a:pt x="28978" y="82442"/>
                    </a:moveTo>
                    <a:cubicBezTo>
                      <a:pt x="20406" y="82442"/>
                      <a:pt x="13072" y="79870"/>
                      <a:pt x="7833" y="74631"/>
                    </a:cubicBezTo>
                    <a:cubicBezTo>
                      <a:pt x="-6455" y="60344"/>
                      <a:pt x="-835" y="31197"/>
                      <a:pt x="21739" y="1860"/>
                    </a:cubicBezTo>
                    <a:cubicBezTo>
                      <a:pt x="23359" y="-235"/>
                      <a:pt x="26311" y="-616"/>
                      <a:pt x="28407" y="1003"/>
                    </a:cubicBezTo>
                    <a:cubicBezTo>
                      <a:pt x="30502" y="2622"/>
                      <a:pt x="30883" y="5575"/>
                      <a:pt x="29264" y="7670"/>
                    </a:cubicBezTo>
                    <a:cubicBezTo>
                      <a:pt x="10309" y="32150"/>
                      <a:pt x="4118" y="57486"/>
                      <a:pt x="14500" y="67868"/>
                    </a:cubicBezTo>
                    <a:cubicBezTo>
                      <a:pt x="24883" y="78251"/>
                      <a:pt x="50219" y="72059"/>
                      <a:pt x="74698" y="53105"/>
                    </a:cubicBezTo>
                    <a:cubicBezTo>
                      <a:pt x="76794" y="51485"/>
                      <a:pt x="79747" y="51866"/>
                      <a:pt x="81366" y="53962"/>
                    </a:cubicBezTo>
                    <a:cubicBezTo>
                      <a:pt x="82985" y="56057"/>
                      <a:pt x="82604" y="59010"/>
                      <a:pt x="80509" y="60629"/>
                    </a:cubicBezTo>
                    <a:cubicBezTo>
                      <a:pt x="62125" y="74917"/>
                      <a:pt x="43647" y="82442"/>
                      <a:pt x="28978" y="8244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75" name="任意多边形: 形状 74"/>
            <p:cNvSpPr/>
            <p:nvPr>
              <p:custDataLst>
                <p:tags r:id="rId94"/>
              </p:custDataLst>
            </p:nvPr>
          </p:nvSpPr>
          <p:spPr>
            <a:xfrm>
              <a:off x="4968335" y="3817397"/>
              <a:ext cx="16383" cy="16383"/>
            </a:xfrm>
            <a:custGeom>
              <a:avLst/>
              <a:gdLst>
                <a:gd name="connsiteX0" fmla="*/ 4762 w 16383"/>
                <a:gd name="connsiteY0" fmla="*/ 16383 h 16383"/>
                <a:gd name="connsiteX1" fmla="*/ 1429 w 16383"/>
                <a:gd name="connsiteY1" fmla="*/ 14954 h 16383"/>
                <a:gd name="connsiteX2" fmla="*/ 1429 w 16383"/>
                <a:gd name="connsiteY2" fmla="*/ 8192 h 16383"/>
                <a:gd name="connsiteX3" fmla="*/ 8192 w 16383"/>
                <a:gd name="connsiteY3" fmla="*/ 1429 h 16383"/>
                <a:gd name="connsiteX4" fmla="*/ 14954 w 16383"/>
                <a:gd name="connsiteY4" fmla="*/ 1429 h 16383"/>
                <a:gd name="connsiteX5" fmla="*/ 14954 w 16383"/>
                <a:gd name="connsiteY5" fmla="*/ 8192 h 16383"/>
                <a:gd name="connsiteX6" fmla="*/ 8192 w 16383"/>
                <a:gd name="connsiteY6" fmla="*/ 14954 h 16383"/>
                <a:gd name="connsiteX7" fmla="*/ 4762 w 16383"/>
                <a:gd name="connsiteY7" fmla="*/ 16383 h 1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83" h="16383">
                  <a:moveTo>
                    <a:pt x="4762" y="16383"/>
                  </a:moveTo>
                  <a:cubicBezTo>
                    <a:pt x="3524" y="16383"/>
                    <a:pt x="2286" y="15907"/>
                    <a:pt x="1429" y="14954"/>
                  </a:cubicBezTo>
                  <a:cubicBezTo>
                    <a:pt x="-476" y="13049"/>
                    <a:pt x="-476" y="10096"/>
                    <a:pt x="1429" y="8192"/>
                  </a:cubicBezTo>
                  <a:lnTo>
                    <a:pt x="8192" y="1429"/>
                  </a:lnTo>
                  <a:cubicBezTo>
                    <a:pt x="10097" y="-476"/>
                    <a:pt x="13049" y="-476"/>
                    <a:pt x="14954" y="1429"/>
                  </a:cubicBezTo>
                  <a:cubicBezTo>
                    <a:pt x="16859" y="3334"/>
                    <a:pt x="16859" y="6286"/>
                    <a:pt x="14954" y="8192"/>
                  </a:cubicBezTo>
                  <a:lnTo>
                    <a:pt x="8192" y="14954"/>
                  </a:lnTo>
                  <a:cubicBezTo>
                    <a:pt x="7239" y="16002"/>
                    <a:pt x="6001" y="16383"/>
                    <a:pt x="4762" y="1638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任意多边形: 形状 75"/>
            <p:cNvSpPr/>
            <p:nvPr>
              <p:custDataLst>
                <p:tags r:id="rId95"/>
              </p:custDataLst>
            </p:nvPr>
          </p:nvSpPr>
          <p:spPr>
            <a:xfrm>
              <a:off x="4988528" y="3729862"/>
              <a:ext cx="83724" cy="83724"/>
            </a:xfrm>
            <a:custGeom>
              <a:avLst/>
              <a:gdLst>
                <a:gd name="connsiteX0" fmla="*/ 4763 w 83724"/>
                <a:gd name="connsiteY0" fmla="*/ 83725 h 83724"/>
                <a:gd name="connsiteX1" fmla="*/ 1429 w 83724"/>
                <a:gd name="connsiteY1" fmla="*/ 82296 h 83724"/>
                <a:gd name="connsiteX2" fmla="*/ 1429 w 83724"/>
                <a:gd name="connsiteY2" fmla="*/ 75533 h 83724"/>
                <a:gd name="connsiteX3" fmla="*/ 75533 w 83724"/>
                <a:gd name="connsiteY3" fmla="*/ 1429 h 83724"/>
                <a:gd name="connsiteX4" fmla="*/ 82296 w 83724"/>
                <a:gd name="connsiteY4" fmla="*/ 1429 h 83724"/>
                <a:gd name="connsiteX5" fmla="*/ 82296 w 83724"/>
                <a:gd name="connsiteY5" fmla="*/ 8192 h 83724"/>
                <a:gd name="connsiteX6" fmla="*/ 8192 w 83724"/>
                <a:gd name="connsiteY6" fmla="*/ 82296 h 83724"/>
                <a:gd name="connsiteX7" fmla="*/ 4763 w 83724"/>
                <a:gd name="connsiteY7" fmla="*/ 83725 h 8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724" h="83724">
                  <a:moveTo>
                    <a:pt x="4763" y="83725"/>
                  </a:moveTo>
                  <a:cubicBezTo>
                    <a:pt x="3524" y="83725"/>
                    <a:pt x="2286" y="83248"/>
                    <a:pt x="1429" y="82296"/>
                  </a:cubicBezTo>
                  <a:cubicBezTo>
                    <a:pt x="-476" y="80391"/>
                    <a:pt x="-476" y="77438"/>
                    <a:pt x="1429" y="75533"/>
                  </a:cubicBezTo>
                  <a:lnTo>
                    <a:pt x="75533" y="1429"/>
                  </a:lnTo>
                  <a:cubicBezTo>
                    <a:pt x="77438" y="-476"/>
                    <a:pt x="80391" y="-476"/>
                    <a:pt x="82296" y="1429"/>
                  </a:cubicBezTo>
                  <a:cubicBezTo>
                    <a:pt x="84201" y="3334"/>
                    <a:pt x="84201" y="6286"/>
                    <a:pt x="82296" y="8192"/>
                  </a:cubicBezTo>
                  <a:lnTo>
                    <a:pt x="8192" y="82296"/>
                  </a:lnTo>
                  <a:cubicBezTo>
                    <a:pt x="7239" y="83248"/>
                    <a:pt x="6001" y="83725"/>
                    <a:pt x="4763" y="837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任意多边形: 形状 76"/>
            <p:cNvSpPr/>
            <p:nvPr>
              <p:custDataLst>
                <p:tags r:id="rId96"/>
              </p:custDataLst>
            </p:nvPr>
          </p:nvSpPr>
          <p:spPr>
            <a:xfrm>
              <a:off x="5129974" y="3979036"/>
              <a:ext cx="16382" cy="16383"/>
            </a:xfrm>
            <a:custGeom>
              <a:avLst/>
              <a:gdLst>
                <a:gd name="connsiteX0" fmla="*/ 4762 w 16382"/>
                <a:gd name="connsiteY0" fmla="*/ 16383 h 16383"/>
                <a:gd name="connsiteX1" fmla="*/ 1429 w 16382"/>
                <a:gd name="connsiteY1" fmla="*/ 14954 h 16383"/>
                <a:gd name="connsiteX2" fmla="*/ 1429 w 16382"/>
                <a:gd name="connsiteY2" fmla="*/ 8191 h 16383"/>
                <a:gd name="connsiteX3" fmla="*/ 8192 w 16382"/>
                <a:gd name="connsiteY3" fmla="*/ 1429 h 16383"/>
                <a:gd name="connsiteX4" fmla="*/ 14954 w 16382"/>
                <a:gd name="connsiteY4" fmla="*/ 1429 h 16383"/>
                <a:gd name="connsiteX5" fmla="*/ 14954 w 16382"/>
                <a:gd name="connsiteY5" fmla="*/ 8191 h 16383"/>
                <a:gd name="connsiteX6" fmla="*/ 8192 w 16382"/>
                <a:gd name="connsiteY6" fmla="*/ 14954 h 16383"/>
                <a:gd name="connsiteX7" fmla="*/ 4762 w 16382"/>
                <a:gd name="connsiteY7" fmla="*/ 16383 h 1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82" h="16383">
                  <a:moveTo>
                    <a:pt x="4762" y="16383"/>
                  </a:moveTo>
                  <a:cubicBezTo>
                    <a:pt x="3524" y="16383"/>
                    <a:pt x="2286" y="15907"/>
                    <a:pt x="1429" y="14954"/>
                  </a:cubicBezTo>
                  <a:cubicBezTo>
                    <a:pt x="-476" y="13049"/>
                    <a:pt x="-476" y="10097"/>
                    <a:pt x="1429" y="8191"/>
                  </a:cubicBezTo>
                  <a:lnTo>
                    <a:pt x="8192" y="1429"/>
                  </a:lnTo>
                  <a:cubicBezTo>
                    <a:pt x="10096" y="-476"/>
                    <a:pt x="13049" y="-476"/>
                    <a:pt x="14954" y="1429"/>
                  </a:cubicBezTo>
                  <a:cubicBezTo>
                    <a:pt x="16859" y="3334"/>
                    <a:pt x="16859" y="6287"/>
                    <a:pt x="14954" y="8191"/>
                  </a:cubicBezTo>
                  <a:lnTo>
                    <a:pt x="8192" y="14954"/>
                  </a:lnTo>
                  <a:cubicBezTo>
                    <a:pt x="7239" y="16002"/>
                    <a:pt x="6001" y="16383"/>
                    <a:pt x="4762" y="1638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任意多边形: 形状 77"/>
            <p:cNvSpPr/>
            <p:nvPr>
              <p:custDataLst>
                <p:tags r:id="rId97"/>
              </p:custDataLst>
            </p:nvPr>
          </p:nvSpPr>
          <p:spPr>
            <a:xfrm>
              <a:off x="5150167" y="3891501"/>
              <a:ext cx="83724" cy="83724"/>
            </a:xfrm>
            <a:custGeom>
              <a:avLst/>
              <a:gdLst>
                <a:gd name="connsiteX0" fmla="*/ 4763 w 83724"/>
                <a:gd name="connsiteY0" fmla="*/ 83725 h 83724"/>
                <a:gd name="connsiteX1" fmla="*/ 1429 w 83724"/>
                <a:gd name="connsiteY1" fmla="*/ 82296 h 83724"/>
                <a:gd name="connsiteX2" fmla="*/ 1429 w 83724"/>
                <a:gd name="connsiteY2" fmla="*/ 75533 h 83724"/>
                <a:gd name="connsiteX3" fmla="*/ 75533 w 83724"/>
                <a:gd name="connsiteY3" fmla="*/ 1429 h 83724"/>
                <a:gd name="connsiteX4" fmla="*/ 82296 w 83724"/>
                <a:gd name="connsiteY4" fmla="*/ 1429 h 83724"/>
                <a:gd name="connsiteX5" fmla="*/ 82296 w 83724"/>
                <a:gd name="connsiteY5" fmla="*/ 8191 h 83724"/>
                <a:gd name="connsiteX6" fmla="*/ 8191 w 83724"/>
                <a:gd name="connsiteY6" fmla="*/ 82296 h 83724"/>
                <a:gd name="connsiteX7" fmla="*/ 4763 w 83724"/>
                <a:gd name="connsiteY7" fmla="*/ 83725 h 83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724" h="83724">
                  <a:moveTo>
                    <a:pt x="4763" y="83725"/>
                  </a:moveTo>
                  <a:cubicBezTo>
                    <a:pt x="3524" y="83725"/>
                    <a:pt x="2286" y="83249"/>
                    <a:pt x="1429" y="82296"/>
                  </a:cubicBezTo>
                  <a:cubicBezTo>
                    <a:pt x="-476" y="80391"/>
                    <a:pt x="-476" y="77438"/>
                    <a:pt x="1429" y="75533"/>
                  </a:cubicBezTo>
                  <a:lnTo>
                    <a:pt x="75533" y="1429"/>
                  </a:lnTo>
                  <a:cubicBezTo>
                    <a:pt x="77438" y="-476"/>
                    <a:pt x="80391" y="-476"/>
                    <a:pt x="82296" y="1429"/>
                  </a:cubicBezTo>
                  <a:cubicBezTo>
                    <a:pt x="84201" y="3334"/>
                    <a:pt x="84201" y="6286"/>
                    <a:pt x="82296" y="8191"/>
                  </a:cubicBezTo>
                  <a:lnTo>
                    <a:pt x="8191" y="82296"/>
                  </a:lnTo>
                  <a:cubicBezTo>
                    <a:pt x="7239" y="83249"/>
                    <a:pt x="6001" y="83725"/>
                    <a:pt x="4763" y="837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任意多边形: 形状 78"/>
            <p:cNvSpPr/>
            <p:nvPr>
              <p:custDataLst>
                <p:tags r:id="rId98"/>
              </p:custDataLst>
            </p:nvPr>
          </p:nvSpPr>
          <p:spPr>
            <a:xfrm>
              <a:off x="5010150" y="3506787"/>
              <a:ext cx="47625" cy="9525"/>
            </a:xfrm>
            <a:custGeom>
              <a:avLst/>
              <a:gdLst>
                <a:gd name="connsiteX0" fmla="*/ 42863 w 47625"/>
                <a:gd name="connsiteY0" fmla="*/ 9525 h 9525"/>
                <a:gd name="connsiteX1" fmla="*/ 42863 w 47625"/>
                <a:gd name="connsiteY1" fmla="*/ 9525 h 9525"/>
                <a:gd name="connsiteX2" fmla="*/ 4763 w 47625"/>
                <a:gd name="connsiteY2" fmla="*/ 9525 h 9525"/>
                <a:gd name="connsiteX3" fmla="*/ 0 w 47625"/>
                <a:gd name="connsiteY3" fmla="*/ 4763 h 9525"/>
                <a:gd name="connsiteX4" fmla="*/ 4763 w 47625"/>
                <a:gd name="connsiteY4" fmla="*/ 0 h 9525"/>
                <a:gd name="connsiteX5" fmla="*/ 4763 w 47625"/>
                <a:gd name="connsiteY5" fmla="*/ 0 h 9525"/>
                <a:gd name="connsiteX6" fmla="*/ 42863 w 47625"/>
                <a:gd name="connsiteY6" fmla="*/ 0 h 9525"/>
                <a:gd name="connsiteX7" fmla="*/ 47625 w 47625"/>
                <a:gd name="connsiteY7" fmla="*/ 4763 h 9525"/>
                <a:gd name="connsiteX8" fmla="*/ 42863 w 47625"/>
                <a:gd name="connsiteY8"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9525">
                  <a:moveTo>
                    <a:pt x="42863" y="9525"/>
                  </a:moveTo>
                  <a:lnTo>
                    <a:pt x="42863" y="9525"/>
                  </a:lnTo>
                  <a:lnTo>
                    <a:pt x="4763" y="9525"/>
                  </a:lnTo>
                  <a:cubicBezTo>
                    <a:pt x="2095" y="9525"/>
                    <a:pt x="0" y="7429"/>
                    <a:pt x="0" y="4763"/>
                  </a:cubicBezTo>
                  <a:cubicBezTo>
                    <a:pt x="0" y="2096"/>
                    <a:pt x="2095" y="0"/>
                    <a:pt x="4763" y="0"/>
                  </a:cubicBezTo>
                  <a:lnTo>
                    <a:pt x="4763" y="0"/>
                  </a:lnTo>
                  <a:lnTo>
                    <a:pt x="42863" y="0"/>
                  </a:lnTo>
                  <a:cubicBezTo>
                    <a:pt x="45529" y="0"/>
                    <a:pt x="47625" y="2096"/>
                    <a:pt x="47625" y="4763"/>
                  </a:cubicBezTo>
                  <a:cubicBezTo>
                    <a:pt x="47625" y="7429"/>
                    <a:pt x="45529" y="9525"/>
                    <a:pt x="42863" y="95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任意多边形: 形状 79"/>
            <p:cNvSpPr/>
            <p:nvPr>
              <p:custDataLst>
                <p:tags r:id="rId99"/>
              </p:custDataLst>
            </p:nvPr>
          </p:nvSpPr>
          <p:spPr>
            <a:xfrm>
              <a:off x="5029200" y="3487737"/>
              <a:ext cx="9525" cy="47625"/>
            </a:xfrm>
            <a:custGeom>
              <a:avLst/>
              <a:gdLst>
                <a:gd name="connsiteX0" fmla="*/ 4763 w 9525"/>
                <a:gd name="connsiteY0" fmla="*/ 47625 h 47625"/>
                <a:gd name="connsiteX1" fmla="*/ 0 w 9525"/>
                <a:gd name="connsiteY1" fmla="*/ 42863 h 47625"/>
                <a:gd name="connsiteX2" fmla="*/ 0 w 9525"/>
                <a:gd name="connsiteY2" fmla="*/ 4763 h 47625"/>
                <a:gd name="connsiteX3" fmla="*/ 4763 w 9525"/>
                <a:gd name="connsiteY3" fmla="*/ 0 h 47625"/>
                <a:gd name="connsiteX4" fmla="*/ 9525 w 9525"/>
                <a:gd name="connsiteY4" fmla="*/ 4763 h 47625"/>
                <a:gd name="connsiteX5" fmla="*/ 9525 w 9525"/>
                <a:gd name="connsiteY5" fmla="*/ 42863 h 47625"/>
                <a:gd name="connsiteX6" fmla="*/ 4763 w 9525"/>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7625">
                  <a:moveTo>
                    <a:pt x="4763" y="47625"/>
                  </a:moveTo>
                  <a:cubicBezTo>
                    <a:pt x="2096" y="47625"/>
                    <a:pt x="0" y="45530"/>
                    <a:pt x="0" y="42863"/>
                  </a:cubicBezTo>
                  <a:lnTo>
                    <a:pt x="0" y="4763"/>
                  </a:lnTo>
                  <a:cubicBezTo>
                    <a:pt x="0" y="2096"/>
                    <a:pt x="2096" y="0"/>
                    <a:pt x="4763" y="0"/>
                  </a:cubicBezTo>
                  <a:cubicBezTo>
                    <a:pt x="7429" y="0"/>
                    <a:pt x="9525" y="2096"/>
                    <a:pt x="9525" y="4763"/>
                  </a:cubicBezTo>
                  <a:lnTo>
                    <a:pt x="9525" y="42863"/>
                  </a:lnTo>
                  <a:cubicBezTo>
                    <a:pt x="9525" y="45530"/>
                    <a:pt x="7429" y="47625"/>
                    <a:pt x="4763" y="476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任意多边形: 形状 80"/>
            <p:cNvSpPr/>
            <p:nvPr>
              <p:custDataLst>
                <p:tags r:id="rId100"/>
              </p:custDataLst>
            </p:nvPr>
          </p:nvSpPr>
          <p:spPr>
            <a:xfrm>
              <a:off x="4943475" y="3568699"/>
              <a:ext cx="47625" cy="9525"/>
            </a:xfrm>
            <a:custGeom>
              <a:avLst/>
              <a:gdLst>
                <a:gd name="connsiteX0" fmla="*/ 42863 w 47625"/>
                <a:gd name="connsiteY0" fmla="*/ 9525 h 9525"/>
                <a:gd name="connsiteX1" fmla="*/ 4763 w 47625"/>
                <a:gd name="connsiteY1" fmla="*/ 9525 h 9525"/>
                <a:gd name="connsiteX2" fmla="*/ 0 w 47625"/>
                <a:gd name="connsiteY2" fmla="*/ 4763 h 9525"/>
                <a:gd name="connsiteX3" fmla="*/ 4763 w 47625"/>
                <a:gd name="connsiteY3" fmla="*/ 0 h 9525"/>
                <a:gd name="connsiteX4" fmla="*/ 42863 w 47625"/>
                <a:gd name="connsiteY4" fmla="*/ 0 h 9525"/>
                <a:gd name="connsiteX5" fmla="*/ 47625 w 47625"/>
                <a:gd name="connsiteY5" fmla="*/ 4763 h 9525"/>
                <a:gd name="connsiteX6" fmla="*/ 42863 w 47625"/>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9525">
                  <a:moveTo>
                    <a:pt x="42863" y="9525"/>
                  </a:moveTo>
                  <a:lnTo>
                    <a:pt x="4763" y="9525"/>
                  </a:lnTo>
                  <a:cubicBezTo>
                    <a:pt x="2096" y="9525"/>
                    <a:pt x="0" y="7429"/>
                    <a:pt x="0" y="4763"/>
                  </a:cubicBezTo>
                  <a:cubicBezTo>
                    <a:pt x="0" y="2096"/>
                    <a:pt x="2096" y="0"/>
                    <a:pt x="4763" y="0"/>
                  </a:cubicBezTo>
                  <a:lnTo>
                    <a:pt x="42863" y="0"/>
                  </a:lnTo>
                  <a:cubicBezTo>
                    <a:pt x="45530" y="0"/>
                    <a:pt x="47625" y="2096"/>
                    <a:pt x="47625" y="4763"/>
                  </a:cubicBezTo>
                  <a:cubicBezTo>
                    <a:pt x="47625" y="7429"/>
                    <a:pt x="45530" y="9525"/>
                    <a:pt x="42863" y="95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任意多边形: 形状 81"/>
            <p:cNvSpPr/>
            <p:nvPr>
              <p:custDataLst>
                <p:tags r:id="rId101"/>
              </p:custDataLst>
            </p:nvPr>
          </p:nvSpPr>
          <p:spPr>
            <a:xfrm>
              <a:off x="4962525" y="3549649"/>
              <a:ext cx="9525" cy="47625"/>
            </a:xfrm>
            <a:custGeom>
              <a:avLst/>
              <a:gdLst>
                <a:gd name="connsiteX0" fmla="*/ 4763 w 9525"/>
                <a:gd name="connsiteY0" fmla="*/ 47625 h 47625"/>
                <a:gd name="connsiteX1" fmla="*/ 4763 w 9525"/>
                <a:gd name="connsiteY1" fmla="*/ 47625 h 47625"/>
                <a:gd name="connsiteX2" fmla="*/ 0 w 9525"/>
                <a:gd name="connsiteY2" fmla="*/ 42863 h 47625"/>
                <a:gd name="connsiteX3" fmla="*/ 0 w 9525"/>
                <a:gd name="connsiteY3" fmla="*/ 4763 h 47625"/>
                <a:gd name="connsiteX4" fmla="*/ 4763 w 9525"/>
                <a:gd name="connsiteY4" fmla="*/ 0 h 47625"/>
                <a:gd name="connsiteX5" fmla="*/ 4763 w 9525"/>
                <a:gd name="connsiteY5" fmla="*/ 0 h 47625"/>
                <a:gd name="connsiteX6" fmla="*/ 9525 w 9525"/>
                <a:gd name="connsiteY6" fmla="*/ 4763 h 47625"/>
                <a:gd name="connsiteX7" fmla="*/ 9525 w 9525"/>
                <a:gd name="connsiteY7" fmla="*/ 42863 h 47625"/>
                <a:gd name="connsiteX8" fmla="*/ 4763 w 9525"/>
                <a:gd name="connsiteY8"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 h="47625">
                  <a:moveTo>
                    <a:pt x="4763" y="47625"/>
                  </a:moveTo>
                  <a:lnTo>
                    <a:pt x="4763" y="47625"/>
                  </a:lnTo>
                  <a:cubicBezTo>
                    <a:pt x="2096" y="47625"/>
                    <a:pt x="0" y="45529"/>
                    <a:pt x="0" y="42863"/>
                  </a:cubicBezTo>
                  <a:lnTo>
                    <a:pt x="0" y="4763"/>
                  </a:lnTo>
                  <a:cubicBezTo>
                    <a:pt x="0" y="2095"/>
                    <a:pt x="2096" y="0"/>
                    <a:pt x="4763" y="0"/>
                  </a:cubicBezTo>
                  <a:lnTo>
                    <a:pt x="4763" y="0"/>
                  </a:lnTo>
                  <a:cubicBezTo>
                    <a:pt x="7429" y="0"/>
                    <a:pt x="9525" y="2095"/>
                    <a:pt x="9525" y="4763"/>
                  </a:cubicBezTo>
                  <a:lnTo>
                    <a:pt x="9525" y="42863"/>
                  </a:lnTo>
                  <a:cubicBezTo>
                    <a:pt x="9525" y="45529"/>
                    <a:pt x="7429" y="47625"/>
                    <a:pt x="4763" y="476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22" name="组合 12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11"/>
            </p:custDataLst>
          </p:nvPr>
        </p:nvGrpSpPr>
        <p:grpSpPr>
          <a:xfrm>
            <a:off x="6789113" y="3459427"/>
            <a:ext cx="438436" cy="514350"/>
            <a:chOff x="6789113" y="3358092"/>
            <a:chExt cx="438436" cy="514350"/>
          </a:xfrm>
        </p:grpSpPr>
        <p:sp>
          <p:nvSpPr>
            <p:cNvPr id="86" name="任意多边形: 形状 85"/>
            <p:cNvSpPr/>
            <p:nvPr>
              <p:custDataLst>
                <p:tags r:id="rId55"/>
              </p:custDataLst>
            </p:nvPr>
          </p:nvSpPr>
          <p:spPr>
            <a:xfrm>
              <a:off x="6793971" y="3400954"/>
              <a:ext cx="190500" cy="190500"/>
            </a:xfrm>
            <a:custGeom>
              <a:avLst/>
              <a:gdLst>
                <a:gd name="connsiteX0" fmla="*/ 23813 w 190500"/>
                <a:gd name="connsiteY0" fmla="*/ 0 h 190500"/>
                <a:gd name="connsiteX1" fmla="*/ 166688 w 190500"/>
                <a:gd name="connsiteY1" fmla="*/ 0 h 190500"/>
                <a:gd name="connsiteX2" fmla="*/ 190500 w 190500"/>
                <a:gd name="connsiteY2" fmla="*/ 23813 h 190500"/>
                <a:gd name="connsiteX3" fmla="*/ 190500 w 190500"/>
                <a:gd name="connsiteY3" fmla="*/ 166688 h 190500"/>
                <a:gd name="connsiteX4" fmla="*/ 166688 w 190500"/>
                <a:gd name="connsiteY4" fmla="*/ 190500 h 190500"/>
                <a:gd name="connsiteX5" fmla="*/ 23813 w 190500"/>
                <a:gd name="connsiteY5" fmla="*/ 190500 h 190500"/>
                <a:gd name="connsiteX6" fmla="*/ 0 w 190500"/>
                <a:gd name="connsiteY6" fmla="*/ 166688 h 190500"/>
                <a:gd name="connsiteX7" fmla="*/ 0 w 190500"/>
                <a:gd name="connsiteY7" fmla="*/ 23813 h 190500"/>
                <a:gd name="connsiteX8" fmla="*/ 23813 w 190500"/>
                <a:gd name="connsiteY8" fmla="*/ 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190500">
                  <a:moveTo>
                    <a:pt x="23813" y="0"/>
                  </a:moveTo>
                  <a:lnTo>
                    <a:pt x="166688" y="0"/>
                  </a:lnTo>
                  <a:cubicBezTo>
                    <a:pt x="179832" y="0"/>
                    <a:pt x="190500" y="10668"/>
                    <a:pt x="190500" y="23813"/>
                  </a:cubicBezTo>
                  <a:lnTo>
                    <a:pt x="190500" y="166688"/>
                  </a:lnTo>
                  <a:cubicBezTo>
                    <a:pt x="190500" y="179832"/>
                    <a:pt x="179832" y="190500"/>
                    <a:pt x="166688" y="190500"/>
                  </a:cubicBezTo>
                  <a:lnTo>
                    <a:pt x="23813" y="190500"/>
                  </a:lnTo>
                  <a:cubicBezTo>
                    <a:pt x="10668" y="190500"/>
                    <a:pt x="0" y="179832"/>
                    <a:pt x="0" y="166688"/>
                  </a:cubicBezTo>
                  <a:lnTo>
                    <a:pt x="0" y="23813"/>
                  </a:lnTo>
                  <a:cubicBezTo>
                    <a:pt x="0" y="10668"/>
                    <a:pt x="10668" y="0"/>
                    <a:pt x="23813" y="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任意多边形: 形状 86"/>
            <p:cNvSpPr/>
            <p:nvPr>
              <p:custDataLst>
                <p:tags r:id="rId56"/>
              </p:custDataLst>
            </p:nvPr>
          </p:nvSpPr>
          <p:spPr>
            <a:xfrm>
              <a:off x="6796162" y="3403145"/>
              <a:ext cx="128206" cy="128111"/>
            </a:xfrm>
            <a:custGeom>
              <a:avLst/>
              <a:gdLst>
                <a:gd name="connsiteX0" fmla="*/ 123349 w 128206"/>
                <a:gd name="connsiteY0" fmla="*/ 128111 h 128111"/>
                <a:gd name="connsiteX1" fmla="*/ 120015 w 128206"/>
                <a:gd name="connsiteY1" fmla="*/ 126683 h 128111"/>
                <a:gd name="connsiteX2" fmla="*/ 1429 w 128206"/>
                <a:gd name="connsiteY2" fmla="*/ 8192 h 128111"/>
                <a:gd name="connsiteX3" fmla="*/ 1429 w 128206"/>
                <a:gd name="connsiteY3" fmla="*/ 1429 h 128111"/>
                <a:gd name="connsiteX4" fmla="*/ 8192 w 128206"/>
                <a:gd name="connsiteY4" fmla="*/ 1429 h 128111"/>
                <a:gd name="connsiteX5" fmla="*/ 126778 w 128206"/>
                <a:gd name="connsiteY5" fmla="*/ 120015 h 128111"/>
                <a:gd name="connsiteX6" fmla="*/ 126778 w 128206"/>
                <a:gd name="connsiteY6" fmla="*/ 126778 h 128111"/>
                <a:gd name="connsiteX7" fmla="*/ 123349 w 128206"/>
                <a:gd name="connsiteY7" fmla="*/ 128111 h 12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206" h="128111">
                  <a:moveTo>
                    <a:pt x="123349" y="128111"/>
                  </a:moveTo>
                  <a:cubicBezTo>
                    <a:pt x="122111" y="128111"/>
                    <a:pt x="120872" y="127635"/>
                    <a:pt x="120015" y="126683"/>
                  </a:cubicBezTo>
                  <a:lnTo>
                    <a:pt x="1429" y="8192"/>
                  </a:lnTo>
                  <a:cubicBezTo>
                    <a:pt x="-476" y="6286"/>
                    <a:pt x="-476" y="3334"/>
                    <a:pt x="1429" y="1429"/>
                  </a:cubicBezTo>
                  <a:cubicBezTo>
                    <a:pt x="3334" y="-476"/>
                    <a:pt x="6287" y="-476"/>
                    <a:pt x="8192" y="1429"/>
                  </a:cubicBezTo>
                  <a:lnTo>
                    <a:pt x="126778" y="120015"/>
                  </a:lnTo>
                  <a:cubicBezTo>
                    <a:pt x="128683" y="121920"/>
                    <a:pt x="128683" y="124873"/>
                    <a:pt x="126778" y="126778"/>
                  </a:cubicBezTo>
                  <a:cubicBezTo>
                    <a:pt x="125825" y="127635"/>
                    <a:pt x="124587" y="128111"/>
                    <a:pt x="123349" y="128111"/>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任意多边形: 形状 87"/>
            <p:cNvSpPr/>
            <p:nvPr>
              <p:custDataLst>
                <p:tags r:id="rId57"/>
              </p:custDataLst>
            </p:nvPr>
          </p:nvSpPr>
          <p:spPr>
            <a:xfrm>
              <a:off x="6910605" y="3517671"/>
              <a:ext cx="38100" cy="37969"/>
            </a:xfrm>
            <a:custGeom>
              <a:avLst/>
              <a:gdLst>
                <a:gd name="connsiteX0" fmla="*/ 19002 w 38100"/>
                <a:gd name="connsiteY0" fmla="*/ 37969 h 37969"/>
                <a:gd name="connsiteX1" fmla="*/ 5572 w 38100"/>
                <a:gd name="connsiteY1" fmla="*/ 32349 h 37969"/>
                <a:gd name="connsiteX2" fmla="*/ 5572 w 38100"/>
                <a:gd name="connsiteY2" fmla="*/ 5394 h 37969"/>
                <a:gd name="connsiteX3" fmla="*/ 32528 w 38100"/>
                <a:gd name="connsiteY3" fmla="*/ 5394 h 37969"/>
                <a:gd name="connsiteX4" fmla="*/ 32528 w 38100"/>
                <a:gd name="connsiteY4" fmla="*/ 32349 h 37969"/>
                <a:gd name="connsiteX5" fmla="*/ 19002 w 38100"/>
                <a:gd name="connsiteY5" fmla="*/ 37969 h 37969"/>
                <a:gd name="connsiteX6" fmla="*/ 19002 w 38100"/>
                <a:gd name="connsiteY6" fmla="*/ 9394 h 37969"/>
                <a:gd name="connsiteX7" fmla="*/ 12240 w 38100"/>
                <a:gd name="connsiteY7" fmla="*/ 12156 h 37969"/>
                <a:gd name="connsiteX8" fmla="*/ 12240 w 38100"/>
                <a:gd name="connsiteY8" fmla="*/ 25587 h 37969"/>
                <a:gd name="connsiteX9" fmla="*/ 12240 w 38100"/>
                <a:gd name="connsiteY9" fmla="*/ 25587 h 37969"/>
                <a:gd name="connsiteX10" fmla="*/ 25670 w 38100"/>
                <a:gd name="connsiteY10" fmla="*/ 25587 h 37969"/>
                <a:gd name="connsiteX11" fmla="*/ 25670 w 38100"/>
                <a:gd name="connsiteY11" fmla="*/ 12156 h 37969"/>
                <a:gd name="connsiteX12" fmla="*/ 19002 w 38100"/>
                <a:gd name="connsiteY12" fmla="*/ 9394 h 3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00" h="37969">
                  <a:moveTo>
                    <a:pt x="19002" y="37969"/>
                  </a:moveTo>
                  <a:cubicBezTo>
                    <a:pt x="13859" y="37969"/>
                    <a:pt x="9096" y="35969"/>
                    <a:pt x="5572" y="32349"/>
                  </a:cubicBezTo>
                  <a:cubicBezTo>
                    <a:pt x="-1857" y="24920"/>
                    <a:pt x="-1857" y="12823"/>
                    <a:pt x="5572" y="5394"/>
                  </a:cubicBezTo>
                  <a:cubicBezTo>
                    <a:pt x="12716" y="-1750"/>
                    <a:pt x="25289" y="-1845"/>
                    <a:pt x="32528" y="5394"/>
                  </a:cubicBezTo>
                  <a:cubicBezTo>
                    <a:pt x="39957" y="12823"/>
                    <a:pt x="39957" y="24920"/>
                    <a:pt x="32528" y="32349"/>
                  </a:cubicBezTo>
                  <a:cubicBezTo>
                    <a:pt x="28908" y="36064"/>
                    <a:pt x="24146" y="37969"/>
                    <a:pt x="19002" y="37969"/>
                  </a:cubicBezTo>
                  <a:close/>
                  <a:moveTo>
                    <a:pt x="19002" y="9394"/>
                  </a:moveTo>
                  <a:cubicBezTo>
                    <a:pt x="16431" y="9394"/>
                    <a:pt x="14049" y="10347"/>
                    <a:pt x="12240" y="12156"/>
                  </a:cubicBezTo>
                  <a:cubicBezTo>
                    <a:pt x="8525" y="15871"/>
                    <a:pt x="8525" y="21872"/>
                    <a:pt x="12240" y="25587"/>
                  </a:cubicBezTo>
                  <a:lnTo>
                    <a:pt x="12240" y="25587"/>
                  </a:lnTo>
                  <a:cubicBezTo>
                    <a:pt x="15859" y="29206"/>
                    <a:pt x="22050" y="29206"/>
                    <a:pt x="25670" y="25587"/>
                  </a:cubicBezTo>
                  <a:cubicBezTo>
                    <a:pt x="29385" y="21872"/>
                    <a:pt x="29385" y="15871"/>
                    <a:pt x="25670" y="12156"/>
                  </a:cubicBezTo>
                  <a:cubicBezTo>
                    <a:pt x="23955" y="10442"/>
                    <a:pt x="21574" y="9394"/>
                    <a:pt x="19002" y="939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任意多边形: 形状 88"/>
            <p:cNvSpPr/>
            <p:nvPr>
              <p:custDataLst>
                <p:tags r:id="rId58"/>
              </p:custDataLst>
            </p:nvPr>
          </p:nvSpPr>
          <p:spPr>
            <a:xfrm>
              <a:off x="6829595" y="3396096"/>
              <a:ext cx="100679" cy="67817"/>
            </a:xfrm>
            <a:custGeom>
              <a:avLst/>
              <a:gdLst>
                <a:gd name="connsiteX0" fmla="*/ 95822 w 100679"/>
                <a:gd name="connsiteY0" fmla="*/ 67818 h 67817"/>
                <a:gd name="connsiteX1" fmla="*/ 92488 w 100679"/>
                <a:gd name="connsiteY1" fmla="*/ 66389 h 67817"/>
                <a:gd name="connsiteX2" fmla="*/ 77057 w 100679"/>
                <a:gd name="connsiteY2" fmla="*/ 50959 h 67817"/>
                <a:gd name="connsiteX3" fmla="*/ 46196 w 100679"/>
                <a:gd name="connsiteY3" fmla="*/ 50959 h 67817"/>
                <a:gd name="connsiteX4" fmla="*/ 42862 w 100679"/>
                <a:gd name="connsiteY4" fmla="*/ 49530 h 67817"/>
                <a:gd name="connsiteX5" fmla="*/ 1429 w 100679"/>
                <a:gd name="connsiteY5" fmla="*/ 8191 h 67817"/>
                <a:gd name="connsiteX6" fmla="*/ 1429 w 100679"/>
                <a:gd name="connsiteY6" fmla="*/ 1429 h 67817"/>
                <a:gd name="connsiteX7" fmla="*/ 8191 w 100679"/>
                <a:gd name="connsiteY7" fmla="*/ 1429 h 67817"/>
                <a:gd name="connsiteX8" fmla="*/ 48197 w 100679"/>
                <a:gd name="connsiteY8" fmla="*/ 41434 h 67817"/>
                <a:gd name="connsiteX9" fmla="*/ 79058 w 100679"/>
                <a:gd name="connsiteY9" fmla="*/ 41434 h 67817"/>
                <a:gd name="connsiteX10" fmla="*/ 82391 w 100679"/>
                <a:gd name="connsiteY10" fmla="*/ 42862 h 67817"/>
                <a:gd name="connsiteX11" fmla="*/ 99251 w 100679"/>
                <a:gd name="connsiteY11" fmla="*/ 59722 h 67817"/>
                <a:gd name="connsiteX12" fmla="*/ 99251 w 100679"/>
                <a:gd name="connsiteY12" fmla="*/ 66485 h 67817"/>
                <a:gd name="connsiteX13" fmla="*/ 95822 w 100679"/>
                <a:gd name="connsiteY13" fmla="*/ 67818 h 6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679" h="67817">
                  <a:moveTo>
                    <a:pt x="95822" y="67818"/>
                  </a:moveTo>
                  <a:cubicBezTo>
                    <a:pt x="94583" y="67818"/>
                    <a:pt x="93345" y="67342"/>
                    <a:pt x="92488" y="66389"/>
                  </a:cubicBezTo>
                  <a:lnTo>
                    <a:pt x="77057" y="50959"/>
                  </a:lnTo>
                  <a:lnTo>
                    <a:pt x="46196" y="50959"/>
                  </a:lnTo>
                  <a:cubicBezTo>
                    <a:pt x="44958" y="50959"/>
                    <a:pt x="43720" y="50483"/>
                    <a:pt x="42862" y="49530"/>
                  </a:cubicBezTo>
                  <a:lnTo>
                    <a:pt x="1429" y="8191"/>
                  </a:lnTo>
                  <a:cubicBezTo>
                    <a:pt x="-476" y="6287"/>
                    <a:pt x="-476" y="3334"/>
                    <a:pt x="1429" y="1429"/>
                  </a:cubicBezTo>
                  <a:cubicBezTo>
                    <a:pt x="3334" y="-476"/>
                    <a:pt x="6287" y="-476"/>
                    <a:pt x="8191" y="1429"/>
                  </a:cubicBezTo>
                  <a:lnTo>
                    <a:pt x="48197" y="41434"/>
                  </a:lnTo>
                  <a:lnTo>
                    <a:pt x="79058" y="41434"/>
                  </a:lnTo>
                  <a:cubicBezTo>
                    <a:pt x="80296" y="41434"/>
                    <a:pt x="81534" y="41910"/>
                    <a:pt x="82391" y="42862"/>
                  </a:cubicBezTo>
                  <a:lnTo>
                    <a:pt x="99251" y="59722"/>
                  </a:lnTo>
                  <a:cubicBezTo>
                    <a:pt x="101156" y="61627"/>
                    <a:pt x="101156" y="64580"/>
                    <a:pt x="99251" y="66485"/>
                  </a:cubicBezTo>
                  <a:cubicBezTo>
                    <a:pt x="98298" y="67342"/>
                    <a:pt x="97060" y="67818"/>
                    <a:pt x="95822" y="67818"/>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任意多边形: 形状 89"/>
            <p:cNvSpPr/>
            <p:nvPr>
              <p:custDataLst>
                <p:tags r:id="rId59"/>
              </p:custDataLst>
            </p:nvPr>
          </p:nvSpPr>
          <p:spPr>
            <a:xfrm>
              <a:off x="6916510" y="3450246"/>
              <a:ext cx="38099" cy="38052"/>
            </a:xfrm>
            <a:custGeom>
              <a:avLst/>
              <a:gdLst>
                <a:gd name="connsiteX0" fmla="*/ 19002 w 38099"/>
                <a:gd name="connsiteY0" fmla="*/ 38052 h 38052"/>
                <a:gd name="connsiteX1" fmla="*/ 5572 w 38099"/>
                <a:gd name="connsiteY1" fmla="*/ 32528 h 38052"/>
                <a:gd name="connsiteX2" fmla="*/ 5572 w 38099"/>
                <a:gd name="connsiteY2" fmla="*/ 5572 h 38052"/>
                <a:gd name="connsiteX3" fmla="*/ 32528 w 38099"/>
                <a:gd name="connsiteY3" fmla="*/ 5572 h 38052"/>
                <a:gd name="connsiteX4" fmla="*/ 32528 w 38099"/>
                <a:gd name="connsiteY4" fmla="*/ 32528 h 38052"/>
                <a:gd name="connsiteX5" fmla="*/ 19002 w 38099"/>
                <a:gd name="connsiteY5" fmla="*/ 38052 h 38052"/>
                <a:gd name="connsiteX6" fmla="*/ 19002 w 38099"/>
                <a:gd name="connsiteY6" fmla="*/ 9477 h 38052"/>
                <a:gd name="connsiteX7" fmla="*/ 12240 w 38099"/>
                <a:gd name="connsiteY7" fmla="*/ 12240 h 38052"/>
                <a:gd name="connsiteX8" fmla="*/ 12240 w 38099"/>
                <a:gd name="connsiteY8" fmla="*/ 25670 h 38052"/>
                <a:gd name="connsiteX9" fmla="*/ 25670 w 38099"/>
                <a:gd name="connsiteY9" fmla="*/ 25670 h 38052"/>
                <a:gd name="connsiteX10" fmla="*/ 25670 w 38099"/>
                <a:gd name="connsiteY10" fmla="*/ 12240 h 38052"/>
                <a:gd name="connsiteX11" fmla="*/ 19002 w 38099"/>
                <a:gd name="connsiteY11" fmla="*/ 9477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99" h="38052">
                  <a:moveTo>
                    <a:pt x="19002" y="38052"/>
                  </a:moveTo>
                  <a:cubicBezTo>
                    <a:pt x="14145" y="38052"/>
                    <a:pt x="9287" y="36147"/>
                    <a:pt x="5572" y="32528"/>
                  </a:cubicBezTo>
                  <a:cubicBezTo>
                    <a:pt x="-1857" y="25098"/>
                    <a:pt x="-1857" y="13002"/>
                    <a:pt x="5572" y="5572"/>
                  </a:cubicBezTo>
                  <a:cubicBezTo>
                    <a:pt x="13002" y="-1857"/>
                    <a:pt x="25098" y="-1857"/>
                    <a:pt x="32528" y="5572"/>
                  </a:cubicBezTo>
                  <a:cubicBezTo>
                    <a:pt x="39957" y="13002"/>
                    <a:pt x="39957" y="25098"/>
                    <a:pt x="32528" y="32528"/>
                  </a:cubicBezTo>
                  <a:cubicBezTo>
                    <a:pt x="28813" y="36243"/>
                    <a:pt x="23955" y="38052"/>
                    <a:pt x="19002" y="38052"/>
                  </a:cubicBezTo>
                  <a:close/>
                  <a:moveTo>
                    <a:pt x="19002" y="9477"/>
                  </a:moveTo>
                  <a:cubicBezTo>
                    <a:pt x="16526" y="9477"/>
                    <a:pt x="14145" y="10430"/>
                    <a:pt x="12240" y="12240"/>
                  </a:cubicBezTo>
                  <a:cubicBezTo>
                    <a:pt x="8525" y="15954"/>
                    <a:pt x="8525" y="21955"/>
                    <a:pt x="12240" y="25670"/>
                  </a:cubicBezTo>
                  <a:cubicBezTo>
                    <a:pt x="15954" y="29385"/>
                    <a:pt x="21955" y="29385"/>
                    <a:pt x="25670" y="25670"/>
                  </a:cubicBezTo>
                  <a:cubicBezTo>
                    <a:pt x="29385" y="21955"/>
                    <a:pt x="29385" y="15954"/>
                    <a:pt x="25670" y="12240"/>
                  </a:cubicBezTo>
                  <a:cubicBezTo>
                    <a:pt x="23955" y="10430"/>
                    <a:pt x="21479" y="9477"/>
                    <a:pt x="19002" y="947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任意多边形: 形状 90"/>
            <p:cNvSpPr/>
            <p:nvPr>
              <p:custDataLst>
                <p:tags r:id="rId60"/>
              </p:custDataLst>
            </p:nvPr>
          </p:nvSpPr>
          <p:spPr>
            <a:xfrm>
              <a:off x="6789113" y="3436482"/>
              <a:ext cx="67817" cy="100679"/>
            </a:xfrm>
            <a:custGeom>
              <a:avLst/>
              <a:gdLst>
                <a:gd name="connsiteX0" fmla="*/ 63056 w 67817"/>
                <a:gd name="connsiteY0" fmla="*/ 100679 h 100679"/>
                <a:gd name="connsiteX1" fmla="*/ 59722 w 67817"/>
                <a:gd name="connsiteY1" fmla="*/ 99250 h 100679"/>
                <a:gd name="connsiteX2" fmla="*/ 42862 w 67817"/>
                <a:gd name="connsiteY2" fmla="*/ 82391 h 100679"/>
                <a:gd name="connsiteX3" fmla="*/ 41434 w 67817"/>
                <a:gd name="connsiteY3" fmla="*/ 79058 h 100679"/>
                <a:gd name="connsiteX4" fmla="*/ 41434 w 67817"/>
                <a:gd name="connsiteY4" fmla="*/ 48196 h 100679"/>
                <a:gd name="connsiteX5" fmla="*/ 1429 w 67817"/>
                <a:gd name="connsiteY5" fmla="*/ 8191 h 100679"/>
                <a:gd name="connsiteX6" fmla="*/ 1429 w 67817"/>
                <a:gd name="connsiteY6" fmla="*/ 1429 h 100679"/>
                <a:gd name="connsiteX7" fmla="*/ 8192 w 67817"/>
                <a:gd name="connsiteY7" fmla="*/ 1429 h 100679"/>
                <a:gd name="connsiteX8" fmla="*/ 49530 w 67817"/>
                <a:gd name="connsiteY8" fmla="*/ 42767 h 100679"/>
                <a:gd name="connsiteX9" fmla="*/ 50959 w 67817"/>
                <a:gd name="connsiteY9" fmla="*/ 46101 h 100679"/>
                <a:gd name="connsiteX10" fmla="*/ 50959 w 67817"/>
                <a:gd name="connsiteY10" fmla="*/ 76962 h 100679"/>
                <a:gd name="connsiteX11" fmla="*/ 66389 w 67817"/>
                <a:gd name="connsiteY11" fmla="*/ 92393 h 100679"/>
                <a:gd name="connsiteX12" fmla="*/ 66389 w 67817"/>
                <a:gd name="connsiteY12" fmla="*/ 99155 h 100679"/>
                <a:gd name="connsiteX13" fmla="*/ 63056 w 67817"/>
                <a:gd name="connsiteY13" fmla="*/ 100679 h 1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17" h="100679">
                  <a:moveTo>
                    <a:pt x="63056" y="100679"/>
                  </a:moveTo>
                  <a:cubicBezTo>
                    <a:pt x="61817" y="100679"/>
                    <a:pt x="60579" y="100203"/>
                    <a:pt x="59722" y="99250"/>
                  </a:cubicBezTo>
                  <a:lnTo>
                    <a:pt x="42862" y="82391"/>
                  </a:lnTo>
                  <a:cubicBezTo>
                    <a:pt x="42005" y="81534"/>
                    <a:pt x="41434" y="80296"/>
                    <a:pt x="41434" y="79058"/>
                  </a:cubicBezTo>
                  <a:lnTo>
                    <a:pt x="41434" y="48196"/>
                  </a:lnTo>
                  <a:lnTo>
                    <a:pt x="1429" y="8191"/>
                  </a:lnTo>
                  <a:cubicBezTo>
                    <a:pt x="-476" y="6287"/>
                    <a:pt x="-476" y="3334"/>
                    <a:pt x="1429" y="1429"/>
                  </a:cubicBezTo>
                  <a:cubicBezTo>
                    <a:pt x="3334" y="-476"/>
                    <a:pt x="6287" y="-476"/>
                    <a:pt x="8192" y="1429"/>
                  </a:cubicBezTo>
                  <a:lnTo>
                    <a:pt x="49530" y="42767"/>
                  </a:lnTo>
                  <a:cubicBezTo>
                    <a:pt x="50387" y="43625"/>
                    <a:pt x="50959" y="44863"/>
                    <a:pt x="50959" y="46101"/>
                  </a:cubicBezTo>
                  <a:lnTo>
                    <a:pt x="50959" y="76962"/>
                  </a:lnTo>
                  <a:lnTo>
                    <a:pt x="66389" y="92393"/>
                  </a:lnTo>
                  <a:cubicBezTo>
                    <a:pt x="68294" y="94297"/>
                    <a:pt x="68294" y="97250"/>
                    <a:pt x="66389" y="99155"/>
                  </a:cubicBezTo>
                  <a:cubicBezTo>
                    <a:pt x="65532" y="100203"/>
                    <a:pt x="64294" y="100679"/>
                    <a:pt x="63056" y="1006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任意多边形: 形状 91"/>
            <p:cNvSpPr/>
            <p:nvPr>
              <p:custDataLst>
                <p:tags r:id="rId61"/>
              </p:custDataLst>
            </p:nvPr>
          </p:nvSpPr>
          <p:spPr>
            <a:xfrm>
              <a:off x="6843263" y="3523493"/>
              <a:ext cx="38099" cy="38052"/>
            </a:xfrm>
            <a:custGeom>
              <a:avLst/>
              <a:gdLst>
                <a:gd name="connsiteX0" fmla="*/ 19002 w 38099"/>
                <a:gd name="connsiteY0" fmla="*/ 38052 h 38052"/>
                <a:gd name="connsiteX1" fmla="*/ 5572 w 38099"/>
                <a:gd name="connsiteY1" fmla="*/ 32528 h 38052"/>
                <a:gd name="connsiteX2" fmla="*/ 5572 w 38099"/>
                <a:gd name="connsiteY2" fmla="*/ 5572 h 38052"/>
                <a:gd name="connsiteX3" fmla="*/ 32528 w 38099"/>
                <a:gd name="connsiteY3" fmla="*/ 5572 h 38052"/>
                <a:gd name="connsiteX4" fmla="*/ 32528 w 38099"/>
                <a:gd name="connsiteY4" fmla="*/ 32528 h 38052"/>
                <a:gd name="connsiteX5" fmla="*/ 19002 w 38099"/>
                <a:gd name="connsiteY5" fmla="*/ 38052 h 38052"/>
                <a:gd name="connsiteX6" fmla="*/ 19002 w 38099"/>
                <a:gd name="connsiteY6" fmla="*/ 9573 h 38052"/>
                <a:gd name="connsiteX7" fmla="*/ 12240 w 38099"/>
                <a:gd name="connsiteY7" fmla="*/ 12335 h 38052"/>
                <a:gd name="connsiteX8" fmla="*/ 12240 w 38099"/>
                <a:gd name="connsiteY8" fmla="*/ 25765 h 38052"/>
                <a:gd name="connsiteX9" fmla="*/ 25670 w 38099"/>
                <a:gd name="connsiteY9" fmla="*/ 25765 h 38052"/>
                <a:gd name="connsiteX10" fmla="*/ 25670 w 38099"/>
                <a:gd name="connsiteY10" fmla="*/ 12335 h 38052"/>
                <a:gd name="connsiteX11" fmla="*/ 19002 w 38099"/>
                <a:gd name="connsiteY11" fmla="*/ 9573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99" h="38052">
                  <a:moveTo>
                    <a:pt x="19002" y="38052"/>
                  </a:moveTo>
                  <a:cubicBezTo>
                    <a:pt x="14145" y="38052"/>
                    <a:pt x="9287" y="36147"/>
                    <a:pt x="5572" y="32528"/>
                  </a:cubicBezTo>
                  <a:cubicBezTo>
                    <a:pt x="-1857" y="25098"/>
                    <a:pt x="-1857" y="13002"/>
                    <a:pt x="5572" y="5572"/>
                  </a:cubicBezTo>
                  <a:cubicBezTo>
                    <a:pt x="13002" y="-1857"/>
                    <a:pt x="25098" y="-1857"/>
                    <a:pt x="32528" y="5572"/>
                  </a:cubicBezTo>
                  <a:cubicBezTo>
                    <a:pt x="39957" y="13002"/>
                    <a:pt x="39957" y="25098"/>
                    <a:pt x="32528" y="32528"/>
                  </a:cubicBezTo>
                  <a:cubicBezTo>
                    <a:pt x="28813" y="36243"/>
                    <a:pt x="23860" y="38052"/>
                    <a:pt x="19002" y="38052"/>
                  </a:cubicBezTo>
                  <a:close/>
                  <a:moveTo>
                    <a:pt x="19002" y="9573"/>
                  </a:moveTo>
                  <a:cubicBezTo>
                    <a:pt x="16526" y="9573"/>
                    <a:pt x="14145" y="10525"/>
                    <a:pt x="12240" y="12335"/>
                  </a:cubicBezTo>
                  <a:cubicBezTo>
                    <a:pt x="8525" y="16050"/>
                    <a:pt x="8525" y="22050"/>
                    <a:pt x="12240" y="25765"/>
                  </a:cubicBezTo>
                  <a:cubicBezTo>
                    <a:pt x="15954" y="29480"/>
                    <a:pt x="21955" y="29480"/>
                    <a:pt x="25670" y="25765"/>
                  </a:cubicBezTo>
                  <a:cubicBezTo>
                    <a:pt x="29385" y="22050"/>
                    <a:pt x="29385" y="16050"/>
                    <a:pt x="25670" y="12335"/>
                  </a:cubicBezTo>
                  <a:cubicBezTo>
                    <a:pt x="23860" y="10430"/>
                    <a:pt x="21479" y="9573"/>
                    <a:pt x="19002" y="957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任意多边形: 形状 92"/>
            <p:cNvSpPr/>
            <p:nvPr>
              <p:custDataLst>
                <p:tags r:id="rId62"/>
              </p:custDataLst>
            </p:nvPr>
          </p:nvSpPr>
          <p:spPr>
            <a:xfrm>
              <a:off x="6789209" y="3396192"/>
              <a:ext cx="200025" cy="200025"/>
            </a:xfrm>
            <a:custGeom>
              <a:avLst/>
              <a:gdLst>
                <a:gd name="connsiteX0" fmla="*/ 171450 w 200025"/>
                <a:gd name="connsiteY0" fmla="*/ 200025 h 200025"/>
                <a:gd name="connsiteX1" fmla="*/ 28575 w 200025"/>
                <a:gd name="connsiteY1" fmla="*/ 200025 h 200025"/>
                <a:gd name="connsiteX2" fmla="*/ 0 w 200025"/>
                <a:gd name="connsiteY2" fmla="*/ 171450 h 200025"/>
                <a:gd name="connsiteX3" fmla="*/ 0 w 200025"/>
                <a:gd name="connsiteY3" fmla="*/ 45148 h 200025"/>
                <a:gd name="connsiteX4" fmla="*/ 4763 w 200025"/>
                <a:gd name="connsiteY4" fmla="*/ 40386 h 200025"/>
                <a:gd name="connsiteX5" fmla="*/ 9525 w 200025"/>
                <a:gd name="connsiteY5" fmla="*/ 45148 h 200025"/>
                <a:gd name="connsiteX6" fmla="*/ 9525 w 200025"/>
                <a:gd name="connsiteY6" fmla="*/ 171450 h 200025"/>
                <a:gd name="connsiteX7" fmla="*/ 28575 w 200025"/>
                <a:gd name="connsiteY7" fmla="*/ 190500 h 200025"/>
                <a:gd name="connsiteX8" fmla="*/ 171450 w 200025"/>
                <a:gd name="connsiteY8" fmla="*/ 190500 h 200025"/>
                <a:gd name="connsiteX9" fmla="*/ 190500 w 200025"/>
                <a:gd name="connsiteY9" fmla="*/ 171450 h 200025"/>
                <a:gd name="connsiteX10" fmla="*/ 190500 w 200025"/>
                <a:gd name="connsiteY10" fmla="*/ 28575 h 200025"/>
                <a:gd name="connsiteX11" fmla="*/ 171450 w 200025"/>
                <a:gd name="connsiteY11" fmla="*/ 9525 h 200025"/>
                <a:gd name="connsiteX12" fmla="*/ 45148 w 200025"/>
                <a:gd name="connsiteY12" fmla="*/ 9525 h 200025"/>
                <a:gd name="connsiteX13" fmla="*/ 40386 w 200025"/>
                <a:gd name="connsiteY13" fmla="*/ 4763 h 200025"/>
                <a:gd name="connsiteX14" fmla="*/ 45148 w 200025"/>
                <a:gd name="connsiteY14" fmla="*/ 0 h 200025"/>
                <a:gd name="connsiteX15" fmla="*/ 171450 w 200025"/>
                <a:gd name="connsiteY15" fmla="*/ 0 h 200025"/>
                <a:gd name="connsiteX16" fmla="*/ 200025 w 200025"/>
                <a:gd name="connsiteY16" fmla="*/ 28575 h 200025"/>
                <a:gd name="connsiteX17" fmla="*/ 200025 w 200025"/>
                <a:gd name="connsiteY17" fmla="*/ 171450 h 200025"/>
                <a:gd name="connsiteX18" fmla="*/ 171450 w 200025"/>
                <a:gd name="connsiteY18" fmla="*/ 20002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0025" h="200025">
                  <a:moveTo>
                    <a:pt x="171450" y="200025"/>
                  </a:moveTo>
                  <a:lnTo>
                    <a:pt x="28575" y="200025"/>
                  </a:lnTo>
                  <a:cubicBezTo>
                    <a:pt x="12859" y="200025"/>
                    <a:pt x="0" y="187166"/>
                    <a:pt x="0" y="171450"/>
                  </a:cubicBezTo>
                  <a:lnTo>
                    <a:pt x="0" y="45148"/>
                  </a:lnTo>
                  <a:cubicBezTo>
                    <a:pt x="0" y="42482"/>
                    <a:pt x="2096" y="40386"/>
                    <a:pt x="4763" y="40386"/>
                  </a:cubicBezTo>
                  <a:cubicBezTo>
                    <a:pt x="7429" y="40386"/>
                    <a:pt x="9525" y="42577"/>
                    <a:pt x="9525" y="45148"/>
                  </a:cubicBezTo>
                  <a:lnTo>
                    <a:pt x="9525" y="171450"/>
                  </a:lnTo>
                  <a:cubicBezTo>
                    <a:pt x="9525" y="181928"/>
                    <a:pt x="18098" y="190500"/>
                    <a:pt x="28575" y="190500"/>
                  </a:cubicBezTo>
                  <a:lnTo>
                    <a:pt x="171450" y="190500"/>
                  </a:lnTo>
                  <a:cubicBezTo>
                    <a:pt x="181928" y="190500"/>
                    <a:pt x="190500" y="181928"/>
                    <a:pt x="190500" y="171450"/>
                  </a:cubicBezTo>
                  <a:lnTo>
                    <a:pt x="190500" y="28575"/>
                  </a:lnTo>
                  <a:cubicBezTo>
                    <a:pt x="190500" y="18098"/>
                    <a:pt x="181928" y="9525"/>
                    <a:pt x="171450" y="9525"/>
                  </a:cubicBezTo>
                  <a:lnTo>
                    <a:pt x="45148" y="9525"/>
                  </a:lnTo>
                  <a:cubicBezTo>
                    <a:pt x="42482" y="9525"/>
                    <a:pt x="40386" y="7430"/>
                    <a:pt x="40386" y="4763"/>
                  </a:cubicBezTo>
                  <a:cubicBezTo>
                    <a:pt x="40386" y="2095"/>
                    <a:pt x="42577" y="0"/>
                    <a:pt x="45148" y="0"/>
                  </a:cubicBezTo>
                  <a:lnTo>
                    <a:pt x="171450" y="0"/>
                  </a:lnTo>
                  <a:cubicBezTo>
                    <a:pt x="187166" y="0"/>
                    <a:pt x="200025" y="12859"/>
                    <a:pt x="200025" y="28575"/>
                  </a:cubicBezTo>
                  <a:lnTo>
                    <a:pt x="200025" y="171450"/>
                  </a:lnTo>
                  <a:cubicBezTo>
                    <a:pt x="200025" y="187166"/>
                    <a:pt x="187166" y="200025"/>
                    <a:pt x="171450" y="200025"/>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任意多边形: 形状 93"/>
            <p:cNvSpPr/>
            <p:nvPr>
              <p:custDataLst>
                <p:tags r:id="rId63"/>
              </p:custDataLst>
            </p:nvPr>
          </p:nvSpPr>
          <p:spPr>
            <a:xfrm>
              <a:off x="7032096" y="3400954"/>
              <a:ext cx="190500" cy="190500"/>
            </a:xfrm>
            <a:custGeom>
              <a:avLst/>
              <a:gdLst>
                <a:gd name="connsiteX0" fmla="*/ 166688 w 190500"/>
                <a:gd name="connsiteY0" fmla="*/ 0 h 190500"/>
                <a:gd name="connsiteX1" fmla="*/ 23813 w 190500"/>
                <a:gd name="connsiteY1" fmla="*/ 0 h 190500"/>
                <a:gd name="connsiteX2" fmla="*/ 0 w 190500"/>
                <a:gd name="connsiteY2" fmla="*/ 23813 h 190500"/>
                <a:gd name="connsiteX3" fmla="*/ 0 w 190500"/>
                <a:gd name="connsiteY3" fmla="*/ 166688 h 190500"/>
                <a:gd name="connsiteX4" fmla="*/ 23813 w 190500"/>
                <a:gd name="connsiteY4" fmla="*/ 190500 h 190500"/>
                <a:gd name="connsiteX5" fmla="*/ 166688 w 190500"/>
                <a:gd name="connsiteY5" fmla="*/ 190500 h 190500"/>
                <a:gd name="connsiteX6" fmla="*/ 190500 w 190500"/>
                <a:gd name="connsiteY6" fmla="*/ 166688 h 190500"/>
                <a:gd name="connsiteX7" fmla="*/ 190500 w 190500"/>
                <a:gd name="connsiteY7" fmla="*/ 23813 h 190500"/>
                <a:gd name="connsiteX8" fmla="*/ 166688 w 190500"/>
                <a:gd name="connsiteY8" fmla="*/ 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190500">
                  <a:moveTo>
                    <a:pt x="166688" y="0"/>
                  </a:moveTo>
                  <a:lnTo>
                    <a:pt x="23813" y="0"/>
                  </a:lnTo>
                  <a:cubicBezTo>
                    <a:pt x="10668" y="0"/>
                    <a:pt x="0" y="10668"/>
                    <a:pt x="0" y="23813"/>
                  </a:cubicBezTo>
                  <a:lnTo>
                    <a:pt x="0" y="166688"/>
                  </a:lnTo>
                  <a:cubicBezTo>
                    <a:pt x="0" y="179832"/>
                    <a:pt x="10668" y="190500"/>
                    <a:pt x="23813" y="190500"/>
                  </a:cubicBezTo>
                  <a:lnTo>
                    <a:pt x="166688" y="190500"/>
                  </a:lnTo>
                  <a:cubicBezTo>
                    <a:pt x="179832" y="190500"/>
                    <a:pt x="190500" y="179832"/>
                    <a:pt x="190500" y="166688"/>
                  </a:cubicBezTo>
                  <a:lnTo>
                    <a:pt x="190500" y="23813"/>
                  </a:lnTo>
                  <a:cubicBezTo>
                    <a:pt x="190500" y="10668"/>
                    <a:pt x="179832" y="0"/>
                    <a:pt x="166688" y="0"/>
                  </a:cubicBezTo>
                  <a:close/>
                </a:path>
              </a:pathLst>
            </a:custGeom>
            <a:solidFill>
              <a:schemeClr val="bg1">
                <a:lumMod val="9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任意多边形: 形状 94"/>
            <p:cNvSpPr/>
            <p:nvPr>
              <p:custDataLst>
                <p:tags r:id="rId64"/>
              </p:custDataLst>
            </p:nvPr>
          </p:nvSpPr>
          <p:spPr>
            <a:xfrm>
              <a:off x="7092294" y="3403145"/>
              <a:ext cx="128111" cy="128111"/>
            </a:xfrm>
            <a:custGeom>
              <a:avLst/>
              <a:gdLst>
                <a:gd name="connsiteX0" fmla="*/ 4762 w 128111"/>
                <a:gd name="connsiteY0" fmla="*/ 128111 h 128111"/>
                <a:gd name="connsiteX1" fmla="*/ 1429 w 128111"/>
                <a:gd name="connsiteY1" fmla="*/ 126683 h 128111"/>
                <a:gd name="connsiteX2" fmla="*/ 1429 w 128111"/>
                <a:gd name="connsiteY2" fmla="*/ 119920 h 128111"/>
                <a:gd name="connsiteX3" fmla="*/ 119920 w 128111"/>
                <a:gd name="connsiteY3" fmla="*/ 1429 h 128111"/>
                <a:gd name="connsiteX4" fmla="*/ 126682 w 128111"/>
                <a:gd name="connsiteY4" fmla="*/ 1429 h 128111"/>
                <a:gd name="connsiteX5" fmla="*/ 126682 w 128111"/>
                <a:gd name="connsiteY5" fmla="*/ 8192 h 128111"/>
                <a:gd name="connsiteX6" fmla="*/ 8096 w 128111"/>
                <a:gd name="connsiteY6" fmla="*/ 126778 h 128111"/>
                <a:gd name="connsiteX7" fmla="*/ 4762 w 128111"/>
                <a:gd name="connsiteY7" fmla="*/ 128111 h 12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111" h="128111">
                  <a:moveTo>
                    <a:pt x="4762" y="128111"/>
                  </a:moveTo>
                  <a:cubicBezTo>
                    <a:pt x="3524" y="128111"/>
                    <a:pt x="2286" y="127635"/>
                    <a:pt x="1429" y="126683"/>
                  </a:cubicBezTo>
                  <a:cubicBezTo>
                    <a:pt x="-476" y="124778"/>
                    <a:pt x="-476" y="121825"/>
                    <a:pt x="1429" y="119920"/>
                  </a:cubicBezTo>
                  <a:lnTo>
                    <a:pt x="119920" y="1429"/>
                  </a:lnTo>
                  <a:cubicBezTo>
                    <a:pt x="121825" y="-476"/>
                    <a:pt x="124777" y="-476"/>
                    <a:pt x="126682" y="1429"/>
                  </a:cubicBezTo>
                  <a:cubicBezTo>
                    <a:pt x="128587" y="3334"/>
                    <a:pt x="128587" y="6286"/>
                    <a:pt x="126682" y="8192"/>
                  </a:cubicBezTo>
                  <a:lnTo>
                    <a:pt x="8096" y="126778"/>
                  </a:lnTo>
                  <a:cubicBezTo>
                    <a:pt x="7144" y="127635"/>
                    <a:pt x="6001" y="128111"/>
                    <a:pt x="4762" y="128111"/>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6" name="任意多边形: 形状 95"/>
            <p:cNvSpPr/>
            <p:nvPr>
              <p:custDataLst>
                <p:tags r:id="rId65"/>
              </p:custDataLst>
            </p:nvPr>
          </p:nvSpPr>
          <p:spPr>
            <a:xfrm>
              <a:off x="7067958" y="3517588"/>
              <a:ext cx="38099" cy="38052"/>
            </a:xfrm>
            <a:custGeom>
              <a:avLst/>
              <a:gdLst>
                <a:gd name="connsiteX0" fmla="*/ 19002 w 38099"/>
                <a:gd name="connsiteY0" fmla="*/ 38052 h 38052"/>
                <a:gd name="connsiteX1" fmla="*/ 5572 w 38099"/>
                <a:gd name="connsiteY1" fmla="*/ 32528 h 38052"/>
                <a:gd name="connsiteX2" fmla="*/ 5572 w 38099"/>
                <a:gd name="connsiteY2" fmla="*/ 5572 h 38052"/>
                <a:gd name="connsiteX3" fmla="*/ 32528 w 38099"/>
                <a:gd name="connsiteY3" fmla="*/ 5572 h 38052"/>
                <a:gd name="connsiteX4" fmla="*/ 32528 w 38099"/>
                <a:gd name="connsiteY4" fmla="*/ 32528 h 38052"/>
                <a:gd name="connsiteX5" fmla="*/ 19002 w 38099"/>
                <a:gd name="connsiteY5" fmla="*/ 38052 h 38052"/>
                <a:gd name="connsiteX6" fmla="*/ 19002 w 38099"/>
                <a:gd name="connsiteY6" fmla="*/ 9477 h 38052"/>
                <a:gd name="connsiteX7" fmla="*/ 12240 w 38099"/>
                <a:gd name="connsiteY7" fmla="*/ 12240 h 38052"/>
                <a:gd name="connsiteX8" fmla="*/ 12240 w 38099"/>
                <a:gd name="connsiteY8" fmla="*/ 25670 h 38052"/>
                <a:gd name="connsiteX9" fmla="*/ 25670 w 38099"/>
                <a:gd name="connsiteY9" fmla="*/ 25670 h 38052"/>
                <a:gd name="connsiteX10" fmla="*/ 25670 w 38099"/>
                <a:gd name="connsiteY10" fmla="*/ 12240 h 38052"/>
                <a:gd name="connsiteX11" fmla="*/ 19002 w 38099"/>
                <a:gd name="connsiteY11" fmla="*/ 9477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99" h="38052">
                  <a:moveTo>
                    <a:pt x="19002" y="38052"/>
                  </a:moveTo>
                  <a:cubicBezTo>
                    <a:pt x="14145" y="38052"/>
                    <a:pt x="9287" y="36147"/>
                    <a:pt x="5572" y="32528"/>
                  </a:cubicBezTo>
                  <a:cubicBezTo>
                    <a:pt x="-1857" y="25098"/>
                    <a:pt x="-1857" y="13002"/>
                    <a:pt x="5572" y="5572"/>
                  </a:cubicBezTo>
                  <a:cubicBezTo>
                    <a:pt x="13002" y="-1857"/>
                    <a:pt x="25098" y="-1857"/>
                    <a:pt x="32528" y="5572"/>
                  </a:cubicBezTo>
                  <a:cubicBezTo>
                    <a:pt x="39957" y="13002"/>
                    <a:pt x="39957" y="25098"/>
                    <a:pt x="32528" y="32528"/>
                  </a:cubicBezTo>
                  <a:cubicBezTo>
                    <a:pt x="28718" y="36243"/>
                    <a:pt x="23860" y="38052"/>
                    <a:pt x="19002" y="38052"/>
                  </a:cubicBezTo>
                  <a:close/>
                  <a:moveTo>
                    <a:pt x="19002" y="9477"/>
                  </a:moveTo>
                  <a:cubicBezTo>
                    <a:pt x="16526" y="9477"/>
                    <a:pt x="14145" y="10430"/>
                    <a:pt x="12240" y="12240"/>
                  </a:cubicBezTo>
                  <a:cubicBezTo>
                    <a:pt x="8525" y="15954"/>
                    <a:pt x="8525" y="21955"/>
                    <a:pt x="12240" y="25670"/>
                  </a:cubicBezTo>
                  <a:cubicBezTo>
                    <a:pt x="15954" y="29385"/>
                    <a:pt x="21955" y="29385"/>
                    <a:pt x="25670" y="25670"/>
                  </a:cubicBezTo>
                  <a:cubicBezTo>
                    <a:pt x="29385" y="21955"/>
                    <a:pt x="29385" y="15954"/>
                    <a:pt x="25670" y="12240"/>
                  </a:cubicBezTo>
                  <a:cubicBezTo>
                    <a:pt x="23860" y="10430"/>
                    <a:pt x="21384" y="9477"/>
                    <a:pt x="19002" y="9477"/>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7" name="任意多边形: 形状 96"/>
            <p:cNvSpPr/>
            <p:nvPr>
              <p:custDataLst>
                <p:tags r:id="rId66"/>
              </p:custDataLst>
            </p:nvPr>
          </p:nvSpPr>
          <p:spPr>
            <a:xfrm>
              <a:off x="7086388" y="3396001"/>
              <a:ext cx="100679" cy="67913"/>
            </a:xfrm>
            <a:custGeom>
              <a:avLst/>
              <a:gdLst>
                <a:gd name="connsiteX0" fmla="*/ 4763 w 100679"/>
                <a:gd name="connsiteY0" fmla="*/ 67913 h 67913"/>
                <a:gd name="connsiteX1" fmla="*/ 1429 w 100679"/>
                <a:gd name="connsiteY1" fmla="*/ 66485 h 67913"/>
                <a:gd name="connsiteX2" fmla="*/ 1429 w 100679"/>
                <a:gd name="connsiteY2" fmla="*/ 59722 h 67913"/>
                <a:gd name="connsiteX3" fmla="*/ 18288 w 100679"/>
                <a:gd name="connsiteY3" fmla="*/ 42862 h 67913"/>
                <a:gd name="connsiteX4" fmla="*/ 21622 w 100679"/>
                <a:gd name="connsiteY4" fmla="*/ 41434 h 67913"/>
                <a:gd name="connsiteX5" fmla="*/ 52483 w 100679"/>
                <a:gd name="connsiteY5" fmla="*/ 41434 h 67913"/>
                <a:gd name="connsiteX6" fmla="*/ 92488 w 100679"/>
                <a:gd name="connsiteY6" fmla="*/ 1429 h 67913"/>
                <a:gd name="connsiteX7" fmla="*/ 99250 w 100679"/>
                <a:gd name="connsiteY7" fmla="*/ 1429 h 67913"/>
                <a:gd name="connsiteX8" fmla="*/ 99250 w 100679"/>
                <a:gd name="connsiteY8" fmla="*/ 8192 h 67913"/>
                <a:gd name="connsiteX9" fmla="*/ 57817 w 100679"/>
                <a:gd name="connsiteY9" fmla="*/ 49720 h 67913"/>
                <a:gd name="connsiteX10" fmla="*/ 54483 w 100679"/>
                <a:gd name="connsiteY10" fmla="*/ 51149 h 67913"/>
                <a:gd name="connsiteX11" fmla="*/ 23622 w 100679"/>
                <a:gd name="connsiteY11" fmla="*/ 51149 h 67913"/>
                <a:gd name="connsiteX12" fmla="*/ 8192 w 100679"/>
                <a:gd name="connsiteY12" fmla="*/ 66580 h 67913"/>
                <a:gd name="connsiteX13" fmla="*/ 4763 w 100679"/>
                <a:gd name="connsiteY13" fmla="*/ 67913 h 6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679" h="67913">
                  <a:moveTo>
                    <a:pt x="4763" y="67913"/>
                  </a:moveTo>
                  <a:cubicBezTo>
                    <a:pt x="3524" y="67913"/>
                    <a:pt x="2286" y="67437"/>
                    <a:pt x="1429" y="66485"/>
                  </a:cubicBezTo>
                  <a:cubicBezTo>
                    <a:pt x="-476" y="64580"/>
                    <a:pt x="-476" y="61627"/>
                    <a:pt x="1429" y="59722"/>
                  </a:cubicBezTo>
                  <a:lnTo>
                    <a:pt x="18288" y="42862"/>
                  </a:lnTo>
                  <a:cubicBezTo>
                    <a:pt x="19145" y="42005"/>
                    <a:pt x="20384" y="41434"/>
                    <a:pt x="21622" y="41434"/>
                  </a:cubicBezTo>
                  <a:lnTo>
                    <a:pt x="52483" y="41434"/>
                  </a:lnTo>
                  <a:lnTo>
                    <a:pt x="92488" y="1429"/>
                  </a:lnTo>
                  <a:cubicBezTo>
                    <a:pt x="94393" y="-476"/>
                    <a:pt x="97345" y="-476"/>
                    <a:pt x="99250" y="1429"/>
                  </a:cubicBezTo>
                  <a:cubicBezTo>
                    <a:pt x="101156" y="3334"/>
                    <a:pt x="101156" y="6286"/>
                    <a:pt x="99250" y="8192"/>
                  </a:cubicBezTo>
                  <a:lnTo>
                    <a:pt x="57817" y="49720"/>
                  </a:lnTo>
                  <a:cubicBezTo>
                    <a:pt x="56960" y="50578"/>
                    <a:pt x="55721" y="51149"/>
                    <a:pt x="54483" y="51149"/>
                  </a:cubicBezTo>
                  <a:lnTo>
                    <a:pt x="23622" y="51149"/>
                  </a:lnTo>
                  <a:lnTo>
                    <a:pt x="8192" y="66580"/>
                  </a:lnTo>
                  <a:cubicBezTo>
                    <a:pt x="7144" y="67437"/>
                    <a:pt x="6001" y="67913"/>
                    <a:pt x="4763" y="67913"/>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8" name="任意多边形: 形状 97"/>
            <p:cNvSpPr/>
            <p:nvPr>
              <p:custDataLst>
                <p:tags r:id="rId67"/>
              </p:custDataLst>
            </p:nvPr>
          </p:nvSpPr>
          <p:spPr>
            <a:xfrm>
              <a:off x="7062052" y="3450246"/>
              <a:ext cx="38100" cy="38052"/>
            </a:xfrm>
            <a:custGeom>
              <a:avLst/>
              <a:gdLst>
                <a:gd name="connsiteX0" fmla="*/ 19002 w 38100"/>
                <a:gd name="connsiteY0" fmla="*/ 38052 h 38052"/>
                <a:gd name="connsiteX1" fmla="*/ 5572 w 38100"/>
                <a:gd name="connsiteY1" fmla="*/ 32528 h 38052"/>
                <a:gd name="connsiteX2" fmla="*/ 5572 w 38100"/>
                <a:gd name="connsiteY2" fmla="*/ 5572 h 38052"/>
                <a:gd name="connsiteX3" fmla="*/ 32528 w 38100"/>
                <a:gd name="connsiteY3" fmla="*/ 5572 h 38052"/>
                <a:gd name="connsiteX4" fmla="*/ 32528 w 38100"/>
                <a:gd name="connsiteY4" fmla="*/ 32528 h 38052"/>
                <a:gd name="connsiteX5" fmla="*/ 19002 w 38100"/>
                <a:gd name="connsiteY5" fmla="*/ 38052 h 38052"/>
                <a:gd name="connsiteX6" fmla="*/ 19002 w 38100"/>
                <a:gd name="connsiteY6" fmla="*/ 9477 h 38052"/>
                <a:gd name="connsiteX7" fmla="*/ 12240 w 38100"/>
                <a:gd name="connsiteY7" fmla="*/ 12240 h 38052"/>
                <a:gd name="connsiteX8" fmla="*/ 12240 w 38100"/>
                <a:gd name="connsiteY8" fmla="*/ 25670 h 38052"/>
                <a:gd name="connsiteX9" fmla="*/ 25765 w 38100"/>
                <a:gd name="connsiteY9" fmla="*/ 25670 h 38052"/>
                <a:gd name="connsiteX10" fmla="*/ 25765 w 38100"/>
                <a:gd name="connsiteY10" fmla="*/ 12240 h 38052"/>
                <a:gd name="connsiteX11" fmla="*/ 19002 w 38100"/>
                <a:gd name="connsiteY11" fmla="*/ 9477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 h="38052">
                  <a:moveTo>
                    <a:pt x="19002" y="38052"/>
                  </a:moveTo>
                  <a:cubicBezTo>
                    <a:pt x="14145" y="38052"/>
                    <a:pt x="9287" y="36147"/>
                    <a:pt x="5572" y="32528"/>
                  </a:cubicBezTo>
                  <a:cubicBezTo>
                    <a:pt x="-1857" y="25098"/>
                    <a:pt x="-1857" y="13002"/>
                    <a:pt x="5572" y="5572"/>
                  </a:cubicBezTo>
                  <a:cubicBezTo>
                    <a:pt x="13002" y="-1857"/>
                    <a:pt x="25098" y="-1857"/>
                    <a:pt x="32528" y="5572"/>
                  </a:cubicBezTo>
                  <a:cubicBezTo>
                    <a:pt x="39957" y="13002"/>
                    <a:pt x="39957" y="25098"/>
                    <a:pt x="32528" y="32528"/>
                  </a:cubicBezTo>
                  <a:cubicBezTo>
                    <a:pt x="28718" y="36243"/>
                    <a:pt x="23860" y="38052"/>
                    <a:pt x="19002" y="38052"/>
                  </a:cubicBezTo>
                  <a:close/>
                  <a:moveTo>
                    <a:pt x="19002" y="9477"/>
                  </a:moveTo>
                  <a:cubicBezTo>
                    <a:pt x="16526" y="9477"/>
                    <a:pt x="14145" y="10430"/>
                    <a:pt x="12240" y="12240"/>
                  </a:cubicBezTo>
                  <a:cubicBezTo>
                    <a:pt x="8525" y="15954"/>
                    <a:pt x="8525" y="21955"/>
                    <a:pt x="12240" y="25670"/>
                  </a:cubicBezTo>
                  <a:cubicBezTo>
                    <a:pt x="15954" y="29385"/>
                    <a:pt x="22050" y="29385"/>
                    <a:pt x="25765" y="25670"/>
                  </a:cubicBezTo>
                  <a:cubicBezTo>
                    <a:pt x="29480" y="21955"/>
                    <a:pt x="29480" y="15954"/>
                    <a:pt x="25765" y="12240"/>
                  </a:cubicBezTo>
                  <a:cubicBezTo>
                    <a:pt x="23860" y="10430"/>
                    <a:pt x="21384" y="9477"/>
                    <a:pt x="19002" y="9477"/>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9" name="任意多边形: 形状 98"/>
            <p:cNvSpPr/>
            <p:nvPr>
              <p:custDataLst>
                <p:tags r:id="rId68"/>
              </p:custDataLst>
            </p:nvPr>
          </p:nvSpPr>
          <p:spPr>
            <a:xfrm>
              <a:off x="7159636" y="3436577"/>
              <a:ext cx="67818" cy="100583"/>
            </a:xfrm>
            <a:custGeom>
              <a:avLst/>
              <a:gdLst>
                <a:gd name="connsiteX0" fmla="*/ 4762 w 67818"/>
                <a:gd name="connsiteY0" fmla="*/ 100584 h 100583"/>
                <a:gd name="connsiteX1" fmla="*/ 1429 w 67818"/>
                <a:gd name="connsiteY1" fmla="*/ 99155 h 100583"/>
                <a:gd name="connsiteX2" fmla="*/ 1429 w 67818"/>
                <a:gd name="connsiteY2" fmla="*/ 92393 h 100583"/>
                <a:gd name="connsiteX3" fmla="*/ 16859 w 67818"/>
                <a:gd name="connsiteY3" fmla="*/ 76962 h 100583"/>
                <a:gd name="connsiteX4" fmla="*/ 16859 w 67818"/>
                <a:gd name="connsiteY4" fmla="*/ 46101 h 100583"/>
                <a:gd name="connsiteX5" fmla="*/ 18288 w 67818"/>
                <a:gd name="connsiteY5" fmla="*/ 42767 h 100583"/>
                <a:gd name="connsiteX6" fmla="*/ 59627 w 67818"/>
                <a:gd name="connsiteY6" fmla="*/ 1429 h 100583"/>
                <a:gd name="connsiteX7" fmla="*/ 66389 w 67818"/>
                <a:gd name="connsiteY7" fmla="*/ 1429 h 100583"/>
                <a:gd name="connsiteX8" fmla="*/ 66389 w 67818"/>
                <a:gd name="connsiteY8" fmla="*/ 8192 h 100583"/>
                <a:gd name="connsiteX9" fmla="*/ 26384 w 67818"/>
                <a:gd name="connsiteY9" fmla="*/ 48197 h 100583"/>
                <a:gd name="connsiteX10" fmla="*/ 26384 w 67818"/>
                <a:gd name="connsiteY10" fmla="*/ 79058 h 100583"/>
                <a:gd name="connsiteX11" fmla="*/ 24955 w 67818"/>
                <a:gd name="connsiteY11" fmla="*/ 82391 h 100583"/>
                <a:gd name="connsiteX12" fmla="*/ 8096 w 67818"/>
                <a:gd name="connsiteY12" fmla="*/ 99251 h 100583"/>
                <a:gd name="connsiteX13" fmla="*/ 4762 w 67818"/>
                <a:gd name="connsiteY13" fmla="*/ 100584 h 1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18" h="100583">
                  <a:moveTo>
                    <a:pt x="4762" y="100584"/>
                  </a:moveTo>
                  <a:cubicBezTo>
                    <a:pt x="3524" y="100584"/>
                    <a:pt x="2286" y="100108"/>
                    <a:pt x="1429" y="99155"/>
                  </a:cubicBezTo>
                  <a:cubicBezTo>
                    <a:pt x="-476" y="97250"/>
                    <a:pt x="-476" y="94298"/>
                    <a:pt x="1429" y="92393"/>
                  </a:cubicBezTo>
                  <a:lnTo>
                    <a:pt x="16859" y="76962"/>
                  </a:lnTo>
                  <a:lnTo>
                    <a:pt x="16859" y="46101"/>
                  </a:lnTo>
                  <a:cubicBezTo>
                    <a:pt x="16859" y="44863"/>
                    <a:pt x="17335" y="43625"/>
                    <a:pt x="18288" y="42767"/>
                  </a:cubicBezTo>
                  <a:lnTo>
                    <a:pt x="59627" y="1429"/>
                  </a:lnTo>
                  <a:cubicBezTo>
                    <a:pt x="61531" y="-476"/>
                    <a:pt x="64484" y="-476"/>
                    <a:pt x="66389" y="1429"/>
                  </a:cubicBezTo>
                  <a:cubicBezTo>
                    <a:pt x="68294" y="3334"/>
                    <a:pt x="68294" y="6286"/>
                    <a:pt x="66389" y="8192"/>
                  </a:cubicBezTo>
                  <a:lnTo>
                    <a:pt x="26384" y="48197"/>
                  </a:lnTo>
                  <a:lnTo>
                    <a:pt x="26384" y="79058"/>
                  </a:lnTo>
                  <a:cubicBezTo>
                    <a:pt x="26384" y="80296"/>
                    <a:pt x="25908" y="81534"/>
                    <a:pt x="24955" y="82391"/>
                  </a:cubicBezTo>
                  <a:lnTo>
                    <a:pt x="8096" y="99251"/>
                  </a:lnTo>
                  <a:cubicBezTo>
                    <a:pt x="7239" y="100108"/>
                    <a:pt x="6001" y="100584"/>
                    <a:pt x="4762" y="100584"/>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0" name="任意多边形: 形状 99"/>
            <p:cNvSpPr/>
            <p:nvPr>
              <p:custDataLst>
                <p:tags r:id="rId69"/>
              </p:custDataLst>
            </p:nvPr>
          </p:nvSpPr>
          <p:spPr>
            <a:xfrm>
              <a:off x="7135299" y="3523493"/>
              <a:ext cx="38100" cy="38052"/>
            </a:xfrm>
            <a:custGeom>
              <a:avLst/>
              <a:gdLst>
                <a:gd name="connsiteX0" fmla="*/ 19002 w 38100"/>
                <a:gd name="connsiteY0" fmla="*/ 38052 h 38052"/>
                <a:gd name="connsiteX1" fmla="*/ 5572 w 38100"/>
                <a:gd name="connsiteY1" fmla="*/ 32528 h 38052"/>
                <a:gd name="connsiteX2" fmla="*/ 5572 w 38100"/>
                <a:gd name="connsiteY2" fmla="*/ 5572 h 38052"/>
                <a:gd name="connsiteX3" fmla="*/ 5572 w 38100"/>
                <a:gd name="connsiteY3" fmla="*/ 5572 h 38052"/>
                <a:gd name="connsiteX4" fmla="*/ 32528 w 38100"/>
                <a:gd name="connsiteY4" fmla="*/ 5572 h 38052"/>
                <a:gd name="connsiteX5" fmla="*/ 32528 w 38100"/>
                <a:gd name="connsiteY5" fmla="*/ 32528 h 38052"/>
                <a:gd name="connsiteX6" fmla="*/ 19002 w 38100"/>
                <a:gd name="connsiteY6" fmla="*/ 38052 h 38052"/>
                <a:gd name="connsiteX7" fmla="*/ 12240 w 38100"/>
                <a:gd name="connsiteY7" fmla="*/ 12335 h 38052"/>
                <a:gd name="connsiteX8" fmla="*/ 12240 w 38100"/>
                <a:gd name="connsiteY8" fmla="*/ 25765 h 38052"/>
                <a:gd name="connsiteX9" fmla="*/ 25765 w 38100"/>
                <a:gd name="connsiteY9" fmla="*/ 25765 h 38052"/>
                <a:gd name="connsiteX10" fmla="*/ 25765 w 38100"/>
                <a:gd name="connsiteY10" fmla="*/ 12335 h 38052"/>
                <a:gd name="connsiteX11" fmla="*/ 12240 w 38100"/>
                <a:gd name="connsiteY11" fmla="*/ 12335 h 38052"/>
                <a:gd name="connsiteX12" fmla="*/ 12240 w 38100"/>
                <a:gd name="connsiteY12" fmla="*/ 12335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00" h="38052">
                  <a:moveTo>
                    <a:pt x="19002" y="38052"/>
                  </a:moveTo>
                  <a:cubicBezTo>
                    <a:pt x="14145" y="38052"/>
                    <a:pt x="9287" y="36147"/>
                    <a:pt x="5572" y="32528"/>
                  </a:cubicBezTo>
                  <a:cubicBezTo>
                    <a:pt x="-1857" y="25098"/>
                    <a:pt x="-1857" y="13002"/>
                    <a:pt x="5572" y="5572"/>
                  </a:cubicBezTo>
                  <a:lnTo>
                    <a:pt x="5572" y="5572"/>
                  </a:lnTo>
                  <a:cubicBezTo>
                    <a:pt x="13002" y="-1857"/>
                    <a:pt x="25098" y="-1857"/>
                    <a:pt x="32528" y="5572"/>
                  </a:cubicBezTo>
                  <a:cubicBezTo>
                    <a:pt x="39957" y="13002"/>
                    <a:pt x="39957" y="25098"/>
                    <a:pt x="32528" y="32528"/>
                  </a:cubicBezTo>
                  <a:cubicBezTo>
                    <a:pt x="28718" y="36243"/>
                    <a:pt x="23860" y="38052"/>
                    <a:pt x="19002" y="38052"/>
                  </a:cubicBezTo>
                  <a:close/>
                  <a:moveTo>
                    <a:pt x="12240" y="12335"/>
                  </a:moveTo>
                  <a:cubicBezTo>
                    <a:pt x="8525" y="16050"/>
                    <a:pt x="8525" y="22050"/>
                    <a:pt x="12240" y="25765"/>
                  </a:cubicBezTo>
                  <a:cubicBezTo>
                    <a:pt x="15954" y="29480"/>
                    <a:pt x="22050" y="29480"/>
                    <a:pt x="25765" y="25765"/>
                  </a:cubicBezTo>
                  <a:cubicBezTo>
                    <a:pt x="29480" y="22050"/>
                    <a:pt x="29480" y="16050"/>
                    <a:pt x="25765" y="12335"/>
                  </a:cubicBezTo>
                  <a:cubicBezTo>
                    <a:pt x="21955" y="8620"/>
                    <a:pt x="15954" y="8620"/>
                    <a:pt x="12240" y="12335"/>
                  </a:cubicBezTo>
                  <a:lnTo>
                    <a:pt x="12240" y="12335"/>
                  </a:ln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1" name="任意多边形: 形状 100"/>
            <p:cNvSpPr/>
            <p:nvPr>
              <p:custDataLst>
                <p:tags r:id="rId70"/>
              </p:custDataLst>
            </p:nvPr>
          </p:nvSpPr>
          <p:spPr>
            <a:xfrm>
              <a:off x="7027334" y="3396192"/>
              <a:ext cx="200025" cy="200025"/>
            </a:xfrm>
            <a:custGeom>
              <a:avLst/>
              <a:gdLst>
                <a:gd name="connsiteX0" fmla="*/ 171450 w 200025"/>
                <a:gd name="connsiteY0" fmla="*/ 200025 h 200025"/>
                <a:gd name="connsiteX1" fmla="*/ 28575 w 200025"/>
                <a:gd name="connsiteY1" fmla="*/ 200025 h 200025"/>
                <a:gd name="connsiteX2" fmla="*/ 0 w 200025"/>
                <a:gd name="connsiteY2" fmla="*/ 171450 h 200025"/>
                <a:gd name="connsiteX3" fmla="*/ 0 w 200025"/>
                <a:gd name="connsiteY3" fmla="*/ 28575 h 200025"/>
                <a:gd name="connsiteX4" fmla="*/ 28575 w 200025"/>
                <a:gd name="connsiteY4" fmla="*/ 0 h 200025"/>
                <a:gd name="connsiteX5" fmla="*/ 154876 w 200025"/>
                <a:gd name="connsiteY5" fmla="*/ 0 h 200025"/>
                <a:gd name="connsiteX6" fmla="*/ 159639 w 200025"/>
                <a:gd name="connsiteY6" fmla="*/ 4763 h 200025"/>
                <a:gd name="connsiteX7" fmla="*/ 154876 w 200025"/>
                <a:gd name="connsiteY7" fmla="*/ 9525 h 200025"/>
                <a:gd name="connsiteX8" fmla="*/ 28575 w 200025"/>
                <a:gd name="connsiteY8" fmla="*/ 9525 h 200025"/>
                <a:gd name="connsiteX9" fmla="*/ 9525 w 200025"/>
                <a:gd name="connsiteY9" fmla="*/ 28575 h 200025"/>
                <a:gd name="connsiteX10" fmla="*/ 9525 w 200025"/>
                <a:gd name="connsiteY10" fmla="*/ 171450 h 200025"/>
                <a:gd name="connsiteX11" fmla="*/ 28575 w 200025"/>
                <a:gd name="connsiteY11" fmla="*/ 190500 h 200025"/>
                <a:gd name="connsiteX12" fmla="*/ 171450 w 200025"/>
                <a:gd name="connsiteY12" fmla="*/ 190500 h 200025"/>
                <a:gd name="connsiteX13" fmla="*/ 190500 w 200025"/>
                <a:gd name="connsiteY13" fmla="*/ 171450 h 200025"/>
                <a:gd name="connsiteX14" fmla="*/ 190500 w 200025"/>
                <a:gd name="connsiteY14" fmla="*/ 45148 h 200025"/>
                <a:gd name="connsiteX15" fmla="*/ 195263 w 200025"/>
                <a:gd name="connsiteY15" fmla="*/ 40386 h 200025"/>
                <a:gd name="connsiteX16" fmla="*/ 200025 w 200025"/>
                <a:gd name="connsiteY16" fmla="*/ 45148 h 200025"/>
                <a:gd name="connsiteX17" fmla="*/ 200025 w 200025"/>
                <a:gd name="connsiteY17" fmla="*/ 171450 h 200025"/>
                <a:gd name="connsiteX18" fmla="*/ 171450 w 200025"/>
                <a:gd name="connsiteY18" fmla="*/ 20002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0025" h="200025">
                  <a:moveTo>
                    <a:pt x="171450" y="200025"/>
                  </a:moveTo>
                  <a:lnTo>
                    <a:pt x="28575" y="200025"/>
                  </a:lnTo>
                  <a:cubicBezTo>
                    <a:pt x="12859" y="200025"/>
                    <a:pt x="0" y="187166"/>
                    <a:pt x="0" y="171450"/>
                  </a:cubicBezTo>
                  <a:lnTo>
                    <a:pt x="0" y="28575"/>
                  </a:lnTo>
                  <a:cubicBezTo>
                    <a:pt x="0" y="12859"/>
                    <a:pt x="12859" y="0"/>
                    <a:pt x="28575" y="0"/>
                  </a:cubicBezTo>
                  <a:lnTo>
                    <a:pt x="154876" y="0"/>
                  </a:lnTo>
                  <a:cubicBezTo>
                    <a:pt x="157544" y="0"/>
                    <a:pt x="159639" y="2095"/>
                    <a:pt x="159639" y="4763"/>
                  </a:cubicBezTo>
                  <a:cubicBezTo>
                    <a:pt x="159639" y="7430"/>
                    <a:pt x="157448" y="9525"/>
                    <a:pt x="154876" y="9525"/>
                  </a:cubicBezTo>
                  <a:lnTo>
                    <a:pt x="28575" y="9525"/>
                  </a:lnTo>
                  <a:cubicBezTo>
                    <a:pt x="18097" y="9525"/>
                    <a:pt x="9525" y="18098"/>
                    <a:pt x="9525" y="28575"/>
                  </a:cubicBezTo>
                  <a:lnTo>
                    <a:pt x="9525" y="171450"/>
                  </a:lnTo>
                  <a:cubicBezTo>
                    <a:pt x="9525" y="181928"/>
                    <a:pt x="18097" y="190500"/>
                    <a:pt x="28575" y="190500"/>
                  </a:cubicBezTo>
                  <a:lnTo>
                    <a:pt x="171450" y="190500"/>
                  </a:lnTo>
                  <a:cubicBezTo>
                    <a:pt x="181927" y="190500"/>
                    <a:pt x="190500" y="181928"/>
                    <a:pt x="190500" y="171450"/>
                  </a:cubicBezTo>
                  <a:lnTo>
                    <a:pt x="190500" y="45148"/>
                  </a:lnTo>
                  <a:cubicBezTo>
                    <a:pt x="190500" y="42482"/>
                    <a:pt x="192596" y="40386"/>
                    <a:pt x="195263" y="40386"/>
                  </a:cubicBezTo>
                  <a:cubicBezTo>
                    <a:pt x="197929" y="40386"/>
                    <a:pt x="200025" y="42577"/>
                    <a:pt x="200025" y="45148"/>
                  </a:cubicBezTo>
                  <a:lnTo>
                    <a:pt x="200025" y="171450"/>
                  </a:lnTo>
                  <a:cubicBezTo>
                    <a:pt x="200025" y="187262"/>
                    <a:pt x="187166" y="200025"/>
                    <a:pt x="171450" y="2000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2" name="任意多边形: 形状 101"/>
            <p:cNvSpPr/>
            <p:nvPr>
              <p:custDataLst>
                <p:tags r:id="rId71"/>
              </p:custDataLst>
            </p:nvPr>
          </p:nvSpPr>
          <p:spPr>
            <a:xfrm>
              <a:off x="7032096" y="3639079"/>
              <a:ext cx="190500" cy="190500"/>
            </a:xfrm>
            <a:custGeom>
              <a:avLst/>
              <a:gdLst>
                <a:gd name="connsiteX0" fmla="*/ 166688 w 190500"/>
                <a:gd name="connsiteY0" fmla="*/ 190500 h 190500"/>
                <a:gd name="connsiteX1" fmla="*/ 23813 w 190500"/>
                <a:gd name="connsiteY1" fmla="*/ 190500 h 190500"/>
                <a:gd name="connsiteX2" fmla="*/ 0 w 190500"/>
                <a:gd name="connsiteY2" fmla="*/ 166688 h 190500"/>
                <a:gd name="connsiteX3" fmla="*/ 0 w 190500"/>
                <a:gd name="connsiteY3" fmla="*/ 23813 h 190500"/>
                <a:gd name="connsiteX4" fmla="*/ 23813 w 190500"/>
                <a:gd name="connsiteY4" fmla="*/ 0 h 190500"/>
                <a:gd name="connsiteX5" fmla="*/ 166688 w 190500"/>
                <a:gd name="connsiteY5" fmla="*/ 0 h 190500"/>
                <a:gd name="connsiteX6" fmla="*/ 190500 w 190500"/>
                <a:gd name="connsiteY6" fmla="*/ 23813 h 190500"/>
                <a:gd name="connsiteX7" fmla="*/ 190500 w 190500"/>
                <a:gd name="connsiteY7" fmla="*/ 166688 h 190500"/>
                <a:gd name="connsiteX8" fmla="*/ 166688 w 190500"/>
                <a:gd name="connsiteY8"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190500">
                  <a:moveTo>
                    <a:pt x="166688" y="190500"/>
                  </a:moveTo>
                  <a:lnTo>
                    <a:pt x="23813" y="190500"/>
                  </a:lnTo>
                  <a:cubicBezTo>
                    <a:pt x="10668" y="190500"/>
                    <a:pt x="0" y="179832"/>
                    <a:pt x="0" y="166688"/>
                  </a:cubicBezTo>
                  <a:lnTo>
                    <a:pt x="0" y="23813"/>
                  </a:lnTo>
                  <a:cubicBezTo>
                    <a:pt x="0" y="10668"/>
                    <a:pt x="10668" y="0"/>
                    <a:pt x="23813" y="0"/>
                  </a:cubicBezTo>
                  <a:lnTo>
                    <a:pt x="166688" y="0"/>
                  </a:lnTo>
                  <a:cubicBezTo>
                    <a:pt x="179832" y="0"/>
                    <a:pt x="190500" y="10668"/>
                    <a:pt x="190500" y="23813"/>
                  </a:cubicBezTo>
                  <a:lnTo>
                    <a:pt x="190500" y="166688"/>
                  </a:lnTo>
                  <a:cubicBezTo>
                    <a:pt x="190500" y="179832"/>
                    <a:pt x="179832" y="190500"/>
                    <a:pt x="166688" y="19050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3" name="任意多边形: 形状 102"/>
            <p:cNvSpPr/>
            <p:nvPr>
              <p:custDataLst>
                <p:tags r:id="rId72"/>
              </p:custDataLst>
            </p:nvPr>
          </p:nvSpPr>
          <p:spPr>
            <a:xfrm>
              <a:off x="7092199" y="3699182"/>
              <a:ext cx="128206" cy="128206"/>
            </a:xfrm>
            <a:custGeom>
              <a:avLst/>
              <a:gdLst>
                <a:gd name="connsiteX0" fmla="*/ 123444 w 128206"/>
                <a:gd name="connsiteY0" fmla="*/ 128207 h 128206"/>
                <a:gd name="connsiteX1" fmla="*/ 120110 w 128206"/>
                <a:gd name="connsiteY1" fmla="*/ 126778 h 128206"/>
                <a:gd name="connsiteX2" fmla="*/ 1429 w 128206"/>
                <a:gd name="connsiteY2" fmla="*/ 8191 h 128206"/>
                <a:gd name="connsiteX3" fmla="*/ 1429 w 128206"/>
                <a:gd name="connsiteY3" fmla="*/ 1429 h 128206"/>
                <a:gd name="connsiteX4" fmla="*/ 8191 w 128206"/>
                <a:gd name="connsiteY4" fmla="*/ 1429 h 128206"/>
                <a:gd name="connsiteX5" fmla="*/ 126778 w 128206"/>
                <a:gd name="connsiteY5" fmla="*/ 120015 h 128206"/>
                <a:gd name="connsiteX6" fmla="*/ 126778 w 128206"/>
                <a:gd name="connsiteY6" fmla="*/ 126778 h 128206"/>
                <a:gd name="connsiteX7" fmla="*/ 123444 w 128206"/>
                <a:gd name="connsiteY7" fmla="*/ 128207 h 1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206" h="128206">
                  <a:moveTo>
                    <a:pt x="123444" y="128207"/>
                  </a:moveTo>
                  <a:cubicBezTo>
                    <a:pt x="122206" y="128207"/>
                    <a:pt x="120967" y="127730"/>
                    <a:pt x="120110" y="126778"/>
                  </a:cubicBezTo>
                  <a:lnTo>
                    <a:pt x="1429" y="8191"/>
                  </a:lnTo>
                  <a:cubicBezTo>
                    <a:pt x="-476" y="6287"/>
                    <a:pt x="-476" y="3334"/>
                    <a:pt x="1429" y="1429"/>
                  </a:cubicBezTo>
                  <a:cubicBezTo>
                    <a:pt x="3334" y="-476"/>
                    <a:pt x="6287" y="-476"/>
                    <a:pt x="8191" y="1429"/>
                  </a:cubicBezTo>
                  <a:lnTo>
                    <a:pt x="126778" y="120015"/>
                  </a:lnTo>
                  <a:cubicBezTo>
                    <a:pt x="128683" y="121920"/>
                    <a:pt x="128683" y="124873"/>
                    <a:pt x="126778" y="126778"/>
                  </a:cubicBezTo>
                  <a:cubicBezTo>
                    <a:pt x="125825" y="127730"/>
                    <a:pt x="124682" y="128207"/>
                    <a:pt x="123444" y="1282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4" name="任意多边形: 形状 103"/>
            <p:cNvSpPr/>
            <p:nvPr>
              <p:custDataLst>
                <p:tags r:id="rId73"/>
              </p:custDataLst>
            </p:nvPr>
          </p:nvSpPr>
          <p:spPr>
            <a:xfrm>
              <a:off x="7067958" y="3674941"/>
              <a:ext cx="38099" cy="38052"/>
            </a:xfrm>
            <a:custGeom>
              <a:avLst/>
              <a:gdLst>
                <a:gd name="connsiteX0" fmla="*/ 19002 w 38099"/>
                <a:gd name="connsiteY0" fmla="*/ 38052 h 38052"/>
                <a:gd name="connsiteX1" fmla="*/ 5572 w 38099"/>
                <a:gd name="connsiteY1" fmla="*/ 32528 h 38052"/>
                <a:gd name="connsiteX2" fmla="*/ 5572 w 38099"/>
                <a:gd name="connsiteY2" fmla="*/ 5572 h 38052"/>
                <a:gd name="connsiteX3" fmla="*/ 32528 w 38099"/>
                <a:gd name="connsiteY3" fmla="*/ 5572 h 38052"/>
                <a:gd name="connsiteX4" fmla="*/ 32528 w 38099"/>
                <a:gd name="connsiteY4" fmla="*/ 32528 h 38052"/>
                <a:gd name="connsiteX5" fmla="*/ 19002 w 38099"/>
                <a:gd name="connsiteY5" fmla="*/ 38052 h 38052"/>
                <a:gd name="connsiteX6" fmla="*/ 19002 w 38099"/>
                <a:gd name="connsiteY6" fmla="*/ 9477 h 38052"/>
                <a:gd name="connsiteX7" fmla="*/ 12240 w 38099"/>
                <a:gd name="connsiteY7" fmla="*/ 12240 h 38052"/>
                <a:gd name="connsiteX8" fmla="*/ 12240 w 38099"/>
                <a:gd name="connsiteY8" fmla="*/ 25670 h 38052"/>
                <a:gd name="connsiteX9" fmla="*/ 25670 w 38099"/>
                <a:gd name="connsiteY9" fmla="*/ 25670 h 38052"/>
                <a:gd name="connsiteX10" fmla="*/ 25670 w 38099"/>
                <a:gd name="connsiteY10" fmla="*/ 12240 h 38052"/>
                <a:gd name="connsiteX11" fmla="*/ 19002 w 38099"/>
                <a:gd name="connsiteY11" fmla="*/ 9477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99" h="38052">
                  <a:moveTo>
                    <a:pt x="19002" y="38052"/>
                  </a:moveTo>
                  <a:cubicBezTo>
                    <a:pt x="14145" y="38052"/>
                    <a:pt x="9287" y="36147"/>
                    <a:pt x="5572" y="32528"/>
                  </a:cubicBezTo>
                  <a:cubicBezTo>
                    <a:pt x="-1857" y="25098"/>
                    <a:pt x="-1857" y="13002"/>
                    <a:pt x="5572" y="5572"/>
                  </a:cubicBezTo>
                  <a:cubicBezTo>
                    <a:pt x="13002" y="-1857"/>
                    <a:pt x="25098" y="-1857"/>
                    <a:pt x="32528" y="5572"/>
                  </a:cubicBezTo>
                  <a:cubicBezTo>
                    <a:pt x="39957" y="13002"/>
                    <a:pt x="39957" y="25098"/>
                    <a:pt x="32528" y="32528"/>
                  </a:cubicBezTo>
                  <a:cubicBezTo>
                    <a:pt x="28718" y="36147"/>
                    <a:pt x="23860" y="38052"/>
                    <a:pt x="19002" y="38052"/>
                  </a:cubicBezTo>
                  <a:close/>
                  <a:moveTo>
                    <a:pt x="19002" y="9477"/>
                  </a:moveTo>
                  <a:cubicBezTo>
                    <a:pt x="16526" y="9477"/>
                    <a:pt x="14145" y="10430"/>
                    <a:pt x="12240" y="12240"/>
                  </a:cubicBezTo>
                  <a:cubicBezTo>
                    <a:pt x="8525" y="15954"/>
                    <a:pt x="8525" y="21955"/>
                    <a:pt x="12240" y="25670"/>
                  </a:cubicBezTo>
                  <a:cubicBezTo>
                    <a:pt x="15954" y="29385"/>
                    <a:pt x="21955" y="29385"/>
                    <a:pt x="25670" y="25670"/>
                  </a:cubicBezTo>
                  <a:cubicBezTo>
                    <a:pt x="29385" y="21955"/>
                    <a:pt x="29385" y="15954"/>
                    <a:pt x="25670" y="12240"/>
                  </a:cubicBezTo>
                  <a:cubicBezTo>
                    <a:pt x="23860" y="10430"/>
                    <a:pt x="21384" y="9477"/>
                    <a:pt x="19002" y="947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5" name="任意多边形: 形状 104"/>
            <p:cNvSpPr/>
            <p:nvPr>
              <p:custDataLst>
                <p:tags r:id="rId74"/>
              </p:custDataLst>
            </p:nvPr>
          </p:nvSpPr>
          <p:spPr>
            <a:xfrm>
              <a:off x="7086388" y="3766428"/>
              <a:ext cx="100584" cy="67913"/>
            </a:xfrm>
            <a:custGeom>
              <a:avLst/>
              <a:gdLst>
                <a:gd name="connsiteX0" fmla="*/ 95821 w 100584"/>
                <a:gd name="connsiteY0" fmla="*/ 67913 h 67913"/>
                <a:gd name="connsiteX1" fmla="*/ 92488 w 100584"/>
                <a:gd name="connsiteY1" fmla="*/ 66484 h 67913"/>
                <a:gd name="connsiteX2" fmla="*/ 52483 w 100584"/>
                <a:gd name="connsiteY2" fmla="*/ 26480 h 67913"/>
                <a:gd name="connsiteX3" fmla="*/ 21622 w 100584"/>
                <a:gd name="connsiteY3" fmla="*/ 26480 h 67913"/>
                <a:gd name="connsiteX4" fmla="*/ 18288 w 100584"/>
                <a:gd name="connsiteY4" fmla="*/ 25051 h 67913"/>
                <a:gd name="connsiteX5" fmla="*/ 1429 w 100584"/>
                <a:gd name="connsiteY5" fmla="*/ 8191 h 67913"/>
                <a:gd name="connsiteX6" fmla="*/ 1429 w 100584"/>
                <a:gd name="connsiteY6" fmla="*/ 1429 h 67913"/>
                <a:gd name="connsiteX7" fmla="*/ 8192 w 100584"/>
                <a:gd name="connsiteY7" fmla="*/ 1429 h 67913"/>
                <a:gd name="connsiteX8" fmla="*/ 23622 w 100584"/>
                <a:gd name="connsiteY8" fmla="*/ 16859 h 67913"/>
                <a:gd name="connsiteX9" fmla="*/ 54483 w 100584"/>
                <a:gd name="connsiteY9" fmla="*/ 16859 h 67913"/>
                <a:gd name="connsiteX10" fmla="*/ 57817 w 100584"/>
                <a:gd name="connsiteY10" fmla="*/ 18288 h 67913"/>
                <a:gd name="connsiteX11" fmla="*/ 99155 w 100584"/>
                <a:gd name="connsiteY11" fmla="*/ 59627 h 67913"/>
                <a:gd name="connsiteX12" fmla="*/ 99155 w 100584"/>
                <a:gd name="connsiteY12" fmla="*/ 66389 h 67913"/>
                <a:gd name="connsiteX13" fmla="*/ 95821 w 100584"/>
                <a:gd name="connsiteY13" fmla="*/ 67913 h 67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584" h="67913">
                  <a:moveTo>
                    <a:pt x="95821" y="67913"/>
                  </a:moveTo>
                  <a:cubicBezTo>
                    <a:pt x="94583" y="67913"/>
                    <a:pt x="93345" y="67437"/>
                    <a:pt x="92488" y="66484"/>
                  </a:cubicBezTo>
                  <a:lnTo>
                    <a:pt x="52483" y="26480"/>
                  </a:lnTo>
                  <a:lnTo>
                    <a:pt x="21622" y="26480"/>
                  </a:lnTo>
                  <a:cubicBezTo>
                    <a:pt x="20384" y="26480"/>
                    <a:pt x="19145" y="26003"/>
                    <a:pt x="18288" y="25051"/>
                  </a:cubicBezTo>
                  <a:lnTo>
                    <a:pt x="1429" y="8191"/>
                  </a:lnTo>
                  <a:cubicBezTo>
                    <a:pt x="-476" y="6286"/>
                    <a:pt x="-476" y="3334"/>
                    <a:pt x="1429" y="1429"/>
                  </a:cubicBezTo>
                  <a:cubicBezTo>
                    <a:pt x="3334" y="-476"/>
                    <a:pt x="6287" y="-476"/>
                    <a:pt x="8192" y="1429"/>
                  </a:cubicBezTo>
                  <a:lnTo>
                    <a:pt x="23622" y="16859"/>
                  </a:lnTo>
                  <a:lnTo>
                    <a:pt x="54483" y="16859"/>
                  </a:lnTo>
                  <a:cubicBezTo>
                    <a:pt x="55721" y="16859"/>
                    <a:pt x="56960" y="17335"/>
                    <a:pt x="57817" y="18288"/>
                  </a:cubicBezTo>
                  <a:lnTo>
                    <a:pt x="99155" y="59627"/>
                  </a:lnTo>
                  <a:cubicBezTo>
                    <a:pt x="101060" y="61532"/>
                    <a:pt x="101060" y="64484"/>
                    <a:pt x="99155" y="66389"/>
                  </a:cubicBezTo>
                  <a:cubicBezTo>
                    <a:pt x="98203" y="67437"/>
                    <a:pt x="97060" y="67913"/>
                    <a:pt x="95821" y="6791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6" name="任意多边形: 形状 105"/>
            <p:cNvSpPr/>
            <p:nvPr>
              <p:custDataLst>
                <p:tags r:id="rId75"/>
              </p:custDataLst>
            </p:nvPr>
          </p:nvSpPr>
          <p:spPr>
            <a:xfrm>
              <a:off x="7062052" y="3742282"/>
              <a:ext cx="38100" cy="38052"/>
            </a:xfrm>
            <a:custGeom>
              <a:avLst/>
              <a:gdLst>
                <a:gd name="connsiteX0" fmla="*/ 19002 w 38100"/>
                <a:gd name="connsiteY0" fmla="*/ 38052 h 38052"/>
                <a:gd name="connsiteX1" fmla="*/ 5572 w 38100"/>
                <a:gd name="connsiteY1" fmla="*/ 32528 h 38052"/>
                <a:gd name="connsiteX2" fmla="*/ 5572 w 38100"/>
                <a:gd name="connsiteY2" fmla="*/ 5572 h 38052"/>
                <a:gd name="connsiteX3" fmla="*/ 32528 w 38100"/>
                <a:gd name="connsiteY3" fmla="*/ 5572 h 38052"/>
                <a:gd name="connsiteX4" fmla="*/ 32528 w 38100"/>
                <a:gd name="connsiteY4" fmla="*/ 32528 h 38052"/>
                <a:gd name="connsiteX5" fmla="*/ 19002 w 38100"/>
                <a:gd name="connsiteY5" fmla="*/ 38052 h 38052"/>
                <a:gd name="connsiteX6" fmla="*/ 19002 w 38100"/>
                <a:gd name="connsiteY6" fmla="*/ 9477 h 38052"/>
                <a:gd name="connsiteX7" fmla="*/ 12240 w 38100"/>
                <a:gd name="connsiteY7" fmla="*/ 12240 h 38052"/>
                <a:gd name="connsiteX8" fmla="*/ 12240 w 38100"/>
                <a:gd name="connsiteY8" fmla="*/ 25670 h 38052"/>
                <a:gd name="connsiteX9" fmla="*/ 25765 w 38100"/>
                <a:gd name="connsiteY9" fmla="*/ 25670 h 38052"/>
                <a:gd name="connsiteX10" fmla="*/ 25765 w 38100"/>
                <a:gd name="connsiteY10" fmla="*/ 12240 h 38052"/>
                <a:gd name="connsiteX11" fmla="*/ 19002 w 38100"/>
                <a:gd name="connsiteY11" fmla="*/ 9477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 h="38052">
                  <a:moveTo>
                    <a:pt x="19002" y="38052"/>
                  </a:moveTo>
                  <a:cubicBezTo>
                    <a:pt x="14145" y="38052"/>
                    <a:pt x="9287" y="36147"/>
                    <a:pt x="5572" y="32528"/>
                  </a:cubicBezTo>
                  <a:cubicBezTo>
                    <a:pt x="-1857" y="25098"/>
                    <a:pt x="-1857" y="13002"/>
                    <a:pt x="5572" y="5572"/>
                  </a:cubicBezTo>
                  <a:cubicBezTo>
                    <a:pt x="13002" y="-1857"/>
                    <a:pt x="25098" y="-1857"/>
                    <a:pt x="32528" y="5572"/>
                  </a:cubicBezTo>
                  <a:cubicBezTo>
                    <a:pt x="39957" y="13002"/>
                    <a:pt x="39957" y="25098"/>
                    <a:pt x="32528" y="32528"/>
                  </a:cubicBezTo>
                  <a:cubicBezTo>
                    <a:pt x="28718" y="36147"/>
                    <a:pt x="23860" y="38052"/>
                    <a:pt x="19002" y="38052"/>
                  </a:cubicBezTo>
                  <a:close/>
                  <a:moveTo>
                    <a:pt x="19002" y="9477"/>
                  </a:moveTo>
                  <a:cubicBezTo>
                    <a:pt x="16526" y="9477"/>
                    <a:pt x="14145" y="10430"/>
                    <a:pt x="12240" y="12240"/>
                  </a:cubicBezTo>
                  <a:cubicBezTo>
                    <a:pt x="8525" y="15954"/>
                    <a:pt x="8525" y="21955"/>
                    <a:pt x="12240" y="25670"/>
                  </a:cubicBezTo>
                  <a:cubicBezTo>
                    <a:pt x="15954" y="29385"/>
                    <a:pt x="22050" y="29385"/>
                    <a:pt x="25765" y="25670"/>
                  </a:cubicBezTo>
                  <a:cubicBezTo>
                    <a:pt x="29480" y="21955"/>
                    <a:pt x="29480" y="15954"/>
                    <a:pt x="25765" y="12240"/>
                  </a:cubicBezTo>
                  <a:cubicBezTo>
                    <a:pt x="23860" y="10430"/>
                    <a:pt x="21384" y="9477"/>
                    <a:pt x="19002" y="947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7" name="任意多边形: 形状 106"/>
            <p:cNvSpPr/>
            <p:nvPr>
              <p:custDataLst>
                <p:tags r:id="rId76"/>
              </p:custDataLst>
            </p:nvPr>
          </p:nvSpPr>
          <p:spPr>
            <a:xfrm>
              <a:off x="7159636" y="3693372"/>
              <a:ext cx="67913" cy="100583"/>
            </a:xfrm>
            <a:custGeom>
              <a:avLst/>
              <a:gdLst>
                <a:gd name="connsiteX0" fmla="*/ 62960 w 67913"/>
                <a:gd name="connsiteY0" fmla="*/ 100584 h 100583"/>
                <a:gd name="connsiteX1" fmla="*/ 59627 w 67913"/>
                <a:gd name="connsiteY1" fmla="*/ 99155 h 100583"/>
                <a:gd name="connsiteX2" fmla="*/ 18288 w 67913"/>
                <a:gd name="connsiteY2" fmla="*/ 57817 h 100583"/>
                <a:gd name="connsiteX3" fmla="*/ 16859 w 67913"/>
                <a:gd name="connsiteY3" fmla="*/ 54483 h 100583"/>
                <a:gd name="connsiteX4" fmla="*/ 16859 w 67913"/>
                <a:gd name="connsiteY4" fmla="*/ 23622 h 100583"/>
                <a:gd name="connsiteX5" fmla="*/ 1429 w 67913"/>
                <a:gd name="connsiteY5" fmla="*/ 8192 h 100583"/>
                <a:gd name="connsiteX6" fmla="*/ 1429 w 67913"/>
                <a:gd name="connsiteY6" fmla="*/ 1429 h 100583"/>
                <a:gd name="connsiteX7" fmla="*/ 8191 w 67913"/>
                <a:gd name="connsiteY7" fmla="*/ 1429 h 100583"/>
                <a:gd name="connsiteX8" fmla="*/ 25051 w 67913"/>
                <a:gd name="connsiteY8" fmla="*/ 18288 h 100583"/>
                <a:gd name="connsiteX9" fmla="*/ 26479 w 67913"/>
                <a:gd name="connsiteY9" fmla="*/ 21622 h 100583"/>
                <a:gd name="connsiteX10" fmla="*/ 26479 w 67913"/>
                <a:gd name="connsiteY10" fmla="*/ 52483 h 100583"/>
                <a:gd name="connsiteX11" fmla="*/ 66484 w 67913"/>
                <a:gd name="connsiteY11" fmla="*/ 92488 h 100583"/>
                <a:gd name="connsiteX12" fmla="*/ 66484 w 67913"/>
                <a:gd name="connsiteY12" fmla="*/ 99250 h 100583"/>
                <a:gd name="connsiteX13" fmla="*/ 62960 w 67913"/>
                <a:gd name="connsiteY13" fmla="*/ 100584 h 10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913" h="100583">
                  <a:moveTo>
                    <a:pt x="62960" y="100584"/>
                  </a:moveTo>
                  <a:cubicBezTo>
                    <a:pt x="61722" y="100584"/>
                    <a:pt x="60484" y="100108"/>
                    <a:pt x="59627" y="99155"/>
                  </a:cubicBezTo>
                  <a:lnTo>
                    <a:pt x="18288" y="57817"/>
                  </a:lnTo>
                  <a:cubicBezTo>
                    <a:pt x="17431" y="56959"/>
                    <a:pt x="16859" y="55721"/>
                    <a:pt x="16859" y="54483"/>
                  </a:cubicBezTo>
                  <a:lnTo>
                    <a:pt x="16859" y="23622"/>
                  </a:lnTo>
                  <a:lnTo>
                    <a:pt x="1429" y="8192"/>
                  </a:lnTo>
                  <a:cubicBezTo>
                    <a:pt x="-476" y="6286"/>
                    <a:pt x="-476" y="3334"/>
                    <a:pt x="1429" y="1429"/>
                  </a:cubicBezTo>
                  <a:cubicBezTo>
                    <a:pt x="3334" y="-476"/>
                    <a:pt x="6286" y="-476"/>
                    <a:pt x="8191" y="1429"/>
                  </a:cubicBezTo>
                  <a:lnTo>
                    <a:pt x="25051" y="18288"/>
                  </a:lnTo>
                  <a:cubicBezTo>
                    <a:pt x="25908" y="19145"/>
                    <a:pt x="26479" y="20383"/>
                    <a:pt x="26479" y="21622"/>
                  </a:cubicBezTo>
                  <a:lnTo>
                    <a:pt x="26479" y="52483"/>
                  </a:lnTo>
                  <a:lnTo>
                    <a:pt x="66484" y="92488"/>
                  </a:lnTo>
                  <a:cubicBezTo>
                    <a:pt x="68389" y="94393"/>
                    <a:pt x="68389" y="97345"/>
                    <a:pt x="66484" y="99250"/>
                  </a:cubicBezTo>
                  <a:cubicBezTo>
                    <a:pt x="65437" y="100108"/>
                    <a:pt x="64199" y="100584"/>
                    <a:pt x="62960" y="10058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8" name="任意多边形: 形状 107"/>
            <p:cNvSpPr/>
            <p:nvPr>
              <p:custDataLst>
                <p:tags r:id="rId77"/>
              </p:custDataLst>
            </p:nvPr>
          </p:nvSpPr>
          <p:spPr>
            <a:xfrm>
              <a:off x="7135299" y="3669035"/>
              <a:ext cx="38100" cy="38052"/>
            </a:xfrm>
            <a:custGeom>
              <a:avLst/>
              <a:gdLst>
                <a:gd name="connsiteX0" fmla="*/ 19002 w 38100"/>
                <a:gd name="connsiteY0" fmla="*/ 38052 h 38052"/>
                <a:gd name="connsiteX1" fmla="*/ 5572 w 38100"/>
                <a:gd name="connsiteY1" fmla="*/ 32528 h 38052"/>
                <a:gd name="connsiteX2" fmla="*/ 5572 w 38100"/>
                <a:gd name="connsiteY2" fmla="*/ 32528 h 38052"/>
                <a:gd name="connsiteX3" fmla="*/ 5572 w 38100"/>
                <a:gd name="connsiteY3" fmla="*/ 5572 h 38052"/>
                <a:gd name="connsiteX4" fmla="*/ 32528 w 38100"/>
                <a:gd name="connsiteY4" fmla="*/ 5572 h 38052"/>
                <a:gd name="connsiteX5" fmla="*/ 32528 w 38100"/>
                <a:gd name="connsiteY5" fmla="*/ 32528 h 38052"/>
                <a:gd name="connsiteX6" fmla="*/ 19002 w 38100"/>
                <a:gd name="connsiteY6" fmla="*/ 38052 h 38052"/>
                <a:gd name="connsiteX7" fmla="*/ 12240 w 38100"/>
                <a:gd name="connsiteY7" fmla="*/ 25670 h 38052"/>
                <a:gd name="connsiteX8" fmla="*/ 25765 w 38100"/>
                <a:gd name="connsiteY8" fmla="*/ 25670 h 38052"/>
                <a:gd name="connsiteX9" fmla="*/ 25765 w 38100"/>
                <a:gd name="connsiteY9" fmla="*/ 12240 h 38052"/>
                <a:gd name="connsiteX10" fmla="*/ 12240 w 38100"/>
                <a:gd name="connsiteY10" fmla="*/ 12240 h 38052"/>
                <a:gd name="connsiteX11" fmla="*/ 12240 w 38100"/>
                <a:gd name="connsiteY11" fmla="*/ 25670 h 38052"/>
                <a:gd name="connsiteX12" fmla="*/ 12240 w 38100"/>
                <a:gd name="connsiteY12" fmla="*/ 25670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00" h="38052">
                  <a:moveTo>
                    <a:pt x="19002" y="38052"/>
                  </a:moveTo>
                  <a:cubicBezTo>
                    <a:pt x="14145" y="38052"/>
                    <a:pt x="9287" y="36147"/>
                    <a:pt x="5572" y="32528"/>
                  </a:cubicBezTo>
                  <a:lnTo>
                    <a:pt x="5572" y="32528"/>
                  </a:lnTo>
                  <a:cubicBezTo>
                    <a:pt x="-1857" y="25098"/>
                    <a:pt x="-1857" y="13002"/>
                    <a:pt x="5572" y="5572"/>
                  </a:cubicBezTo>
                  <a:cubicBezTo>
                    <a:pt x="13002" y="-1857"/>
                    <a:pt x="25098" y="-1857"/>
                    <a:pt x="32528" y="5572"/>
                  </a:cubicBezTo>
                  <a:cubicBezTo>
                    <a:pt x="39957" y="13002"/>
                    <a:pt x="39957" y="25098"/>
                    <a:pt x="32528" y="32528"/>
                  </a:cubicBezTo>
                  <a:cubicBezTo>
                    <a:pt x="28718" y="36147"/>
                    <a:pt x="23860" y="38052"/>
                    <a:pt x="19002" y="38052"/>
                  </a:cubicBezTo>
                  <a:close/>
                  <a:moveTo>
                    <a:pt x="12240" y="25670"/>
                  </a:moveTo>
                  <a:cubicBezTo>
                    <a:pt x="15954" y="29385"/>
                    <a:pt x="21955" y="29385"/>
                    <a:pt x="25765" y="25670"/>
                  </a:cubicBezTo>
                  <a:cubicBezTo>
                    <a:pt x="29480" y="21955"/>
                    <a:pt x="29480" y="15954"/>
                    <a:pt x="25765" y="12240"/>
                  </a:cubicBezTo>
                  <a:cubicBezTo>
                    <a:pt x="22050" y="8525"/>
                    <a:pt x="15954" y="8525"/>
                    <a:pt x="12240" y="12240"/>
                  </a:cubicBezTo>
                  <a:cubicBezTo>
                    <a:pt x="8525" y="15954"/>
                    <a:pt x="8525" y="21955"/>
                    <a:pt x="12240" y="25670"/>
                  </a:cubicBezTo>
                  <a:lnTo>
                    <a:pt x="12240" y="25670"/>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9" name="任意多边形: 形状 108"/>
            <p:cNvSpPr/>
            <p:nvPr>
              <p:custDataLst>
                <p:tags r:id="rId78"/>
              </p:custDataLst>
            </p:nvPr>
          </p:nvSpPr>
          <p:spPr>
            <a:xfrm>
              <a:off x="7027334" y="3634317"/>
              <a:ext cx="200025" cy="200025"/>
            </a:xfrm>
            <a:custGeom>
              <a:avLst/>
              <a:gdLst>
                <a:gd name="connsiteX0" fmla="*/ 154876 w 200025"/>
                <a:gd name="connsiteY0" fmla="*/ 200025 h 200025"/>
                <a:gd name="connsiteX1" fmla="*/ 28575 w 200025"/>
                <a:gd name="connsiteY1" fmla="*/ 200025 h 200025"/>
                <a:gd name="connsiteX2" fmla="*/ 0 w 200025"/>
                <a:gd name="connsiteY2" fmla="*/ 171450 h 200025"/>
                <a:gd name="connsiteX3" fmla="*/ 0 w 200025"/>
                <a:gd name="connsiteY3" fmla="*/ 28575 h 200025"/>
                <a:gd name="connsiteX4" fmla="*/ 28575 w 200025"/>
                <a:gd name="connsiteY4" fmla="*/ 0 h 200025"/>
                <a:gd name="connsiteX5" fmla="*/ 171450 w 200025"/>
                <a:gd name="connsiteY5" fmla="*/ 0 h 200025"/>
                <a:gd name="connsiteX6" fmla="*/ 200025 w 200025"/>
                <a:gd name="connsiteY6" fmla="*/ 28575 h 200025"/>
                <a:gd name="connsiteX7" fmla="*/ 200025 w 200025"/>
                <a:gd name="connsiteY7" fmla="*/ 154876 h 200025"/>
                <a:gd name="connsiteX8" fmla="*/ 195263 w 200025"/>
                <a:gd name="connsiteY8" fmla="*/ 159639 h 200025"/>
                <a:gd name="connsiteX9" fmla="*/ 190500 w 200025"/>
                <a:gd name="connsiteY9" fmla="*/ 154876 h 200025"/>
                <a:gd name="connsiteX10" fmla="*/ 190500 w 200025"/>
                <a:gd name="connsiteY10" fmla="*/ 28575 h 200025"/>
                <a:gd name="connsiteX11" fmla="*/ 171450 w 200025"/>
                <a:gd name="connsiteY11" fmla="*/ 9525 h 200025"/>
                <a:gd name="connsiteX12" fmla="*/ 28575 w 200025"/>
                <a:gd name="connsiteY12" fmla="*/ 9525 h 200025"/>
                <a:gd name="connsiteX13" fmla="*/ 9525 w 200025"/>
                <a:gd name="connsiteY13" fmla="*/ 28575 h 200025"/>
                <a:gd name="connsiteX14" fmla="*/ 9525 w 200025"/>
                <a:gd name="connsiteY14" fmla="*/ 171450 h 200025"/>
                <a:gd name="connsiteX15" fmla="*/ 28575 w 200025"/>
                <a:gd name="connsiteY15" fmla="*/ 190500 h 200025"/>
                <a:gd name="connsiteX16" fmla="*/ 154876 w 200025"/>
                <a:gd name="connsiteY16" fmla="*/ 190500 h 200025"/>
                <a:gd name="connsiteX17" fmla="*/ 159639 w 200025"/>
                <a:gd name="connsiteY17" fmla="*/ 195263 h 200025"/>
                <a:gd name="connsiteX18" fmla="*/ 154876 w 200025"/>
                <a:gd name="connsiteY18" fmla="*/ 20002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0025" h="200025">
                  <a:moveTo>
                    <a:pt x="154876" y="200025"/>
                  </a:moveTo>
                  <a:lnTo>
                    <a:pt x="28575" y="200025"/>
                  </a:lnTo>
                  <a:cubicBezTo>
                    <a:pt x="12859" y="200025"/>
                    <a:pt x="0" y="187166"/>
                    <a:pt x="0" y="171450"/>
                  </a:cubicBezTo>
                  <a:lnTo>
                    <a:pt x="0" y="28575"/>
                  </a:lnTo>
                  <a:cubicBezTo>
                    <a:pt x="0" y="12859"/>
                    <a:pt x="12859" y="0"/>
                    <a:pt x="28575" y="0"/>
                  </a:cubicBezTo>
                  <a:lnTo>
                    <a:pt x="171450" y="0"/>
                  </a:lnTo>
                  <a:cubicBezTo>
                    <a:pt x="187166" y="0"/>
                    <a:pt x="200025" y="12859"/>
                    <a:pt x="200025" y="28575"/>
                  </a:cubicBezTo>
                  <a:lnTo>
                    <a:pt x="200025" y="154876"/>
                  </a:lnTo>
                  <a:cubicBezTo>
                    <a:pt x="200025" y="157544"/>
                    <a:pt x="197929" y="159639"/>
                    <a:pt x="195263" y="159639"/>
                  </a:cubicBezTo>
                  <a:cubicBezTo>
                    <a:pt x="192596" y="159639"/>
                    <a:pt x="190500" y="157544"/>
                    <a:pt x="190500" y="154876"/>
                  </a:cubicBezTo>
                  <a:lnTo>
                    <a:pt x="190500" y="28575"/>
                  </a:lnTo>
                  <a:cubicBezTo>
                    <a:pt x="190500" y="18097"/>
                    <a:pt x="181927" y="9525"/>
                    <a:pt x="171450" y="9525"/>
                  </a:cubicBezTo>
                  <a:lnTo>
                    <a:pt x="28575" y="9525"/>
                  </a:lnTo>
                  <a:cubicBezTo>
                    <a:pt x="18097" y="9525"/>
                    <a:pt x="9525" y="18097"/>
                    <a:pt x="9525" y="28575"/>
                  </a:cubicBezTo>
                  <a:lnTo>
                    <a:pt x="9525" y="171450"/>
                  </a:lnTo>
                  <a:cubicBezTo>
                    <a:pt x="9525" y="181927"/>
                    <a:pt x="18097" y="190500"/>
                    <a:pt x="28575" y="190500"/>
                  </a:cubicBezTo>
                  <a:lnTo>
                    <a:pt x="154876" y="190500"/>
                  </a:lnTo>
                  <a:cubicBezTo>
                    <a:pt x="157544" y="190500"/>
                    <a:pt x="159639" y="192596"/>
                    <a:pt x="159639" y="195263"/>
                  </a:cubicBezTo>
                  <a:cubicBezTo>
                    <a:pt x="159639" y="197929"/>
                    <a:pt x="157448" y="200025"/>
                    <a:pt x="154876" y="200025"/>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0" name="任意多边形: 形状 109"/>
            <p:cNvSpPr/>
            <p:nvPr>
              <p:custDataLst>
                <p:tags r:id="rId79"/>
              </p:custDataLst>
            </p:nvPr>
          </p:nvSpPr>
          <p:spPr>
            <a:xfrm>
              <a:off x="6793971" y="3639079"/>
              <a:ext cx="190500" cy="190500"/>
            </a:xfrm>
            <a:custGeom>
              <a:avLst/>
              <a:gdLst>
                <a:gd name="connsiteX0" fmla="*/ 23813 w 190500"/>
                <a:gd name="connsiteY0" fmla="*/ 190500 h 190500"/>
                <a:gd name="connsiteX1" fmla="*/ 166688 w 190500"/>
                <a:gd name="connsiteY1" fmla="*/ 190500 h 190500"/>
                <a:gd name="connsiteX2" fmla="*/ 190500 w 190500"/>
                <a:gd name="connsiteY2" fmla="*/ 166688 h 190500"/>
                <a:gd name="connsiteX3" fmla="*/ 190500 w 190500"/>
                <a:gd name="connsiteY3" fmla="*/ 23813 h 190500"/>
                <a:gd name="connsiteX4" fmla="*/ 166688 w 190500"/>
                <a:gd name="connsiteY4" fmla="*/ 0 h 190500"/>
                <a:gd name="connsiteX5" fmla="*/ 23813 w 190500"/>
                <a:gd name="connsiteY5" fmla="*/ 0 h 190500"/>
                <a:gd name="connsiteX6" fmla="*/ 0 w 190500"/>
                <a:gd name="connsiteY6" fmla="*/ 23813 h 190500"/>
                <a:gd name="connsiteX7" fmla="*/ 0 w 190500"/>
                <a:gd name="connsiteY7" fmla="*/ 166688 h 190500"/>
                <a:gd name="connsiteX8" fmla="*/ 23813 w 190500"/>
                <a:gd name="connsiteY8"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190500">
                  <a:moveTo>
                    <a:pt x="23813" y="190500"/>
                  </a:moveTo>
                  <a:lnTo>
                    <a:pt x="166688" y="190500"/>
                  </a:lnTo>
                  <a:cubicBezTo>
                    <a:pt x="179832" y="190500"/>
                    <a:pt x="190500" y="179832"/>
                    <a:pt x="190500" y="166688"/>
                  </a:cubicBezTo>
                  <a:lnTo>
                    <a:pt x="190500" y="23813"/>
                  </a:lnTo>
                  <a:cubicBezTo>
                    <a:pt x="190500" y="10668"/>
                    <a:pt x="179832" y="0"/>
                    <a:pt x="166688" y="0"/>
                  </a:cubicBezTo>
                  <a:lnTo>
                    <a:pt x="23813" y="0"/>
                  </a:lnTo>
                  <a:cubicBezTo>
                    <a:pt x="10668" y="0"/>
                    <a:pt x="0" y="10668"/>
                    <a:pt x="0" y="23813"/>
                  </a:cubicBezTo>
                  <a:lnTo>
                    <a:pt x="0" y="166688"/>
                  </a:lnTo>
                  <a:cubicBezTo>
                    <a:pt x="0" y="179832"/>
                    <a:pt x="10668" y="190500"/>
                    <a:pt x="23813" y="190500"/>
                  </a:cubicBezTo>
                  <a:close/>
                </a:path>
              </a:pathLst>
            </a:custGeom>
            <a:solidFill>
              <a:schemeClr val="bg1">
                <a:lumMod val="9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1" name="任意多边形: 形状 110"/>
            <p:cNvSpPr/>
            <p:nvPr>
              <p:custDataLst>
                <p:tags r:id="rId80"/>
              </p:custDataLst>
            </p:nvPr>
          </p:nvSpPr>
          <p:spPr>
            <a:xfrm>
              <a:off x="6796162" y="3699182"/>
              <a:ext cx="128206" cy="128206"/>
            </a:xfrm>
            <a:custGeom>
              <a:avLst/>
              <a:gdLst>
                <a:gd name="connsiteX0" fmla="*/ 4763 w 128206"/>
                <a:gd name="connsiteY0" fmla="*/ 128207 h 128206"/>
                <a:gd name="connsiteX1" fmla="*/ 1429 w 128206"/>
                <a:gd name="connsiteY1" fmla="*/ 126778 h 128206"/>
                <a:gd name="connsiteX2" fmla="*/ 1429 w 128206"/>
                <a:gd name="connsiteY2" fmla="*/ 120015 h 128206"/>
                <a:gd name="connsiteX3" fmla="*/ 120015 w 128206"/>
                <a:gd name="connsiteY3" fmla="*/ 1429 h 128206"/>
                <a:gd name="connsiteX4" fmla="*/ 126778 w 128206"/>
                <a:gd name="connsiteY4" fmla="*/ 1429 h 128206"/>
                <a:gd name="connsiteX5" fmla="*/ 126778 w 128206"/>
                <a:gd name="connsiteY5" fmla="*/ 8191 h 128206"/>
                <a:gd name="connsiteX6" fmla="*/ 8192 w 128206"/>
                <a:gd name="connsiteY6" fmla="*/ 126778 h 128206"/>
                <a:gd name="connsiteX7" fmla="*/ 4763 w 128206"/>
                <a:gd name="connsiteY7" fmla="*/ 128207 h 1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206" h="128206">
                  <a:moveTo>
                    <a:pt x="4763" y="128207"/>
                  </a:moveTo>
                  <a:cubicBezTo>
                    <a:pt x="3524" y="128207"/>
                    <a:pt x="2286" y="127730"/>
                    <a:pt x="1429" y="126778"/>
                  </a:cubicBezTo>
                  <a:cubicBezTo>
                    <a:pt x="-476" y="124873"/>
                    <a:pt x="-476" y="121920"/>
                    <a:pt x="1429" y="120015"/>
                  </a:cubicBezTo>
                  <a:lnTo>
                    <a:pt x="120015" y="1429"/>
                  </a:lnTo>
                  <a:cubicBezTo>
                    <a:pt x="121920" y="-476"/>
                    <a:pt x="124873" y="-476"/>
                    <a:pt x="126778" y="1429"/>
                  </a:cubicBezTo>
                  <a:cubicBezTo>
                    <a:pt x="128683" y="3334"/>
                    <a:pt x="128683" y="6287"/>
                    <a:pt x="126778" y="8191"/>
                  </a:cubicBezTo>
                  <a:lnTo>
                    <a:pt x="8192" y="126778"/>
                  </a:lnTo>
                  <a:cubicBezTo>
                    <a:pt x="7239" y="127730"/>
                    <a:pt x="6001" y="128207"/>
                    <a:pt x="4763" y="128207"/>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2" name="任意多边形: 形状 111"/>
            <p:cNvSpPr/>
            <p:nvPr>
              <p:custDataLst>
                <p:tags r:id="rId81"/>
              </p:custDataLst>
            </p:nvPr>
          </p:nvSpPr>
          <p:spPr>
            <a:xfrm>
              <a:off x="6910605" y="3675024"/>
              <a:ext cx="38100" cy="37969"/>
            </a:xfrm>
            <a:custGeom>
              <a:avLst/>
              <a:gdLst>
                <a:gd name="connsiteX0" fmla="*/ 19002 w 38100"/>
                <a:gd name="connsiteY0" fmla="*/ 37969 h 37969"/>
                <a:gd name="connsiteX1" fmla="*/ 5572 w 38100"/>
                <a:gd name="connsiteY1" fmla="*/ 32349 h 37969"/>
                <a:gd name="connsiteX2" fmla="*/ 5572 w 38100"/>
                <a:gd name="connsiteY2" fmla="*/ 5394 h 37969"/>
                <a:gd name="connsiteX3" fmla="*/ 5572 w 38100"/>
                <a:gd name="connsiteY3" fmla="*/ 5394 h 37969"/>
                <a:gd name="connsiteX4" fmla="*/ 32528 w 38100"/>
                <a:gd name="connsiteY4" fmla="*/ 5394 h 37969"/>
                <a:gd name="connsiteX5" fmla="*/ 32528 w 38100"/>
                <a:gd name="connsiteY5" fmla="*/ 32349 h 37969"/>
                <a:gd name="connsiteX6" fmla="*/ 19002 w 38100"/>
                <a:gd name="connsiteY6" fmla="*/ 37969 h 37969"/>
                <a:gd name="connsiteX7" fmla="*/ 19002 w 38100"/>
                <a:gd name="connsiteY7" fmla="*/ 9394 h 37969"/>
                <a:gd name="connsiteX8" fmla="*/ 12240 w 38100"/>
                <a:gd name="connsiteY8" fmla="*/ 12156 h 37969"/>
                <a:gd name="connsiteX9" fmla="*/ 12240 w 38100"/>
                <a:gd name="connsiteY9" fmla="*/ 12156 h 37969"/>
                <a:gd name="connsiteX10" fmla="*/ 12240 w 38100"/>
                <a:gd name="connsiteY10" fmla="*/ 25587 h 37969"/>
                <a:gd name="connsiteX11" fmla="*/ 25670 w 38100"/>
                <a:gd name="connsiteY11" fmla="*/ 25587 h 37969"/>
                <a:gd name="connsiteX12" fmla="*/ 25670 w 38100"/>
                <a:gd name="connsiteY12" fmla="*/ 12156 h 37969"/>
                <a:gd name="connsiteX13" fmla="*/ 19002 w 38100"/>
                <a:gd name="connsiteY13" fmla="*/ 9394 h 37969"/>
                <a:gd name="connsiteX14" fmla="*/ 8906 w 38100"/>
                <a:gd name="connsiteY14" fmla="*/ 8823 h 37969"/>
                <a:gd name="connsiteX15" fmla="*/ 8906 w 38100"/>
                <a:gd name="connsiteY15" fmla="*/ 8823 h 37969"/>
                <a:gd name="connsiteX16" fmla="*/ 8906 w 38100"/>
                <a:gd name="connsiteY16" fmla="*/ 8823 h 3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100" h="37969">
                  <a:moveTo>
                    <a:pt x="19002" y="37969"/>
                  </a:moveTo>
                  <a:cubicBezTo>
                    <a:pt x="13859" y="37969"/>
                    <a:pt x="9096" y="35969"/>
                    <a:pt x="5572" y="32349"/>
                  </a:cubicBezTo>
                  <a:cubicBezTo>
                    <a:pt x="-1857" y="24920"/>
                    <a:pt x="-1857" y="12823"/>
                    <a:pt x="5572" y="5394"/>
                  </a:cubicBezTo>
                  <a:lnTo>
                    <a:pt x="5572" y="5394"/>
                  </a:lnTo>
                  <a:cubicBezTo>
                    <a:pt x="12716" y="-1750"/>
                    <a:pt x="25289" y="-1845"/>
                    <a:pt x="32528" y="5394"/>
                  </a:cubicBezTo>
                  <a:cubicBezTo>
                    <a:pt x="39957" y="12823"/>
                    <a:pt x="39957" y="24920"/>
                    <a:pt x="32528" y="32349"/>
                  </a:cubicBezTo>
                  <a:cubicBezTo>
                    <a:pt x="28908" y="35969"/>
                    <a:pt x="24146" y="37969"/>
                    <a:pt x="19002" y="37969"/>
                  </a:cubicBezTo>
                  <a:close/>
                  <a:moveTo>
                    <a:pt x="19002" y="9394"/>
                  </a:moveTo>
                  <a:cubicBezTo>
                    <a:pt x="16431" y="9394"/>
                    <a:pt x="14049" y="10347"/>
                    <a:pt x="12240" y="12156"/>
                  </a:cubicBezTo>
                  <a:lnTo>
                    <a:pt x="12240" y="12156"/>
                  </a:lnTo>
                  <a:cubicBezTo>
                    <a:pt x="8525" y="15871"/>
                    <a:pt x="8525" y="21872"/>
                    <a:pt x="12240" y="25587"/>
                  </a:cubicBezTo>
                  <a:cubicBezTo>
                    <a:pt x="15859" y="29206"/>
                    <a:pt x="22050" y="29206"/>
                    <a:pt x="25670" y="25587"/>
                  </a:cubicBezTo>
                  <a:cubicBezTo>
                    <a:pt x="29385" y="21872"/>
                    <a:pt x="29385" y="15871"/>
                    <a:pt x="25670" y="12156"/>
                  </a:cubicBezTo>
                  <a:cubicBezTo>
                    <a:pt x="23955" y="10347"/>
                    <a:pt x="21574" y="9394"/>
                    <a:pt x="19002" y="9394"/>
                  </a:cubicBezTo>
                  <a:close/>
                  <a:moveTo>
                    <a:pt x="8906" y="8823"/>
                  </a:moveTo>
                  <a:lnTo>
                    <a:pt x="8906" y="8823"/>
                  </a:lnTo>
                  <a:lnTo>
                    <a:pt x="8906" y="8823"/>
                  </a:ln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3" name="任意多边形: 形状 112"/>
            <p:cNvSpPr/>
            <p:nvPr>
              <p:custDataLst>
                <p:tags r:id="rId82"/>
              </p:custDataLst>
            </p:nvPr>
          </p:nvSpPr>
          <p:spPr>
            <a:xfrm>
              <a:off x="6829595" y="3766524"/>
              <a:ext cx="100584" cy="67817"/>
            </a:xfrm>
            <a:custGeom>
              <a:avLst/>
              <a:gdLst>
                <a:gd name="connsiteX0" fmla="*/ 4762 w 100584"/>
                <a:gd name="connsiteY0" fmla="*/ 67818 h 67817"/>
                <a:gd name="connsiteX1" fmla="*/ 1429 w 100584"/>
                <a:gd name="connsiteY1" fmla="*/ 66389 h 67817"/>
                <a:gd name="connsiteX2" fmla="*/ 1429 w 100584"/>
                <a:gd name="connsiteY2" fmla="*/ 59626 h 67817"/>
                <a:gd name="connsiteX3" fmla="*/ 42767 w 100584"/>
                <a:gd name="connsiteY3" fmla="*/ 18288 h 67817"/>
                <a:gd name="connsiteX4" fmla="*/ 46101 w 100584"/>
                <a:gd name="connsiteY4" fmla="*/ 16859 h 67817"/>
                <a:gd name="connsiteX5" fmla="*/ 76962 w 100584"/>
                <a:gd name="connsiteY5" fmla="*/ 16859 h 67817"/>
                <a:gd name="connsiteX6" fmla="*/ 92392 w 100584"/>
                <a:gd name="connsiteY6" fmla="*/ 1429 h 67817"/>
                <a:gd name="connsiteX7" fmla="*/ 99155 w 100584"/>
                <a:gd name="connsiteY7" fmla="*/ 1429 h 67817"/>
                <a:gd name="connsiteX8" fmla="*/ 99155 w 100584"/>
                <a:gd name="connsiteY8" fmla="*/ 8192 h 67817"/>
                <a:gd name="connsiteX9" fmla="*/ 82296 w 100584"/>
                <a:gd name="connsiteY9" fmla="*/ 25051 h 67817"/>
                <a:gd name="connsiteX10" fmla="*/ 78962 w 100584"/>
                <a:gd name="connsiteY10" fmla="*/ 26479 h 67817"/>
                <a:gd name="connsiteX11" fmla="*/ 48101 w 100584"/>
                <a:gd name="connsiteY11" fmla="*/ 26479 h 67817"/>
                <a:gd name="connsiteX12" fmla="*/ 8096 w 100584"/>
                <a:gd name="connsiteY12" fmla="*/ 66484 h 67817"/>
                <a:gd name="connsiteX13" fmla="*/ 4762 w 100584"/>
                <a:gd name="connsiteY13" fmla="*/ 67818 h 6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584" h="67817">
                  <a:moveTo>
                    <a:pt x="4762" y="67818"/>
                  </a:moveTo>
                  <a:cubicBezTo>
                    <a:pt x="3524" y="67818"/>
                    <a:pt x="2286" y="67342"/>
                    <a:pt x="1429" y="66389"/>
                  </a:cubicBezTo>
                  <a:cubicBezTo>
                    <a:pt x="-476" y="64484"/>
                    <a:pt x="-476" y="61531"/>
                    <a:pt x="1429" y="59626"/>
                  </a:cubicBezTo>
                  <a:lnTo>
                    <a:pt x="42767" y="18288"/>
                  </a:lnTo>
                  <a:cubicBezTo>
                    <a:pt x="43624" y="17431"/>
                    <a:pt x="44863" y="16859"/>
                    <a:pt x="46101" y="16859"/>
                  </a:cubicBezTo>
                  <a:lnTo>
                    <a:pt x="76962" y="16859"/>
                  </a:lnTo>
                  <a:lnTo>
                    <a:pt x="92392" y="1429"/>
                  </a:lnTo>
                  <a:cubicBezTo>
                    <a:pt x="94298" y="-476"/>
                    <a:pt x="97250" y="-476"/>
                    <a:pt x="99155" y="1429"/>
                  </a:cubicBezTo>
                  <a:cubicBezTo>
                    <a:pt x="101060" y="3334"/>
                    <a:pt x="101060" y="6286"/>
                    <a:pt x="99155" y="8192"/>
                  </a:cubicBezTo>
                  <a:lnTo>
                    <a:pt x="82296" y="25051"/>
                  </a:lnTo>
                  <a:cubicBezTo>
                    <a:pt x="81439" y="25908"/>
                    <a:pt x="80201" y="26479"/>
                    <a:pt x="78962" y="26479"/>
                  </a:cubicBezTo>
                  <a:lnTo>
                    <a:pt x="48101" y="26479"/>
                  </a:lnTo>
                  <a:lnTo>
                    <a:pt x="8096" y="66484"/>
                  </a:lnTo>
                  <a:cubicBezTo>
                    <a:pt x="7239" y="67342"/>
                    <a:pt x="6001" y="67818"/>
                    <a:pt x="4762" y="67818"/>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4" name="任意多边形: 形状 113"/>
            <p:cNvSpPr/>
            <p:nvPr>
              <p:custDataLst>
                <p:tags r:id="rId83"/>
              </p:custDataLst>
            </p:nvPr>
          </p:nvSpPr>
          <p:spPr>
            <a:xfrm>
              <a:off x="6916510" y="3742282"/>
              <a:ext cx="38099" cy="38052"/>
            </a:xfrm>
            <a:custGeom>
              <a:avLst/>
              <a:gdLst>
                <a:gd name="connsiteX0" fmla="*/ 19002 w 38099"/>
                <a:gd name="connsiteY0" fmla="*/ 38052 h 38052"/>
                <a:gd name="connsiteX1" fmla="*/ 5572 w 38099"/>
                <a:gd name="connsiteY1" fmla="*/ 32528 h 38052"/>
                <a:gd name="connsiteX2" fmla="*/ 5572 w 38099"/>
                <a:gd name="connsiteY2" fmla="*/ 5572 h 38052"/>
                <a:gd name="connsiteX3" fmla="*/ 32528 w 38099"/>
                <a:gd name="connsiteY3" fmla="*/ 5572 h 38052"/>
                <a:gd name="connsiteX4" fmla="*/ 32528 w 38099"/>
                <a:gd name="connsiteY4" fmla="*/ 32528 h 38052"/>
                <a:gd name="connsiteX5" fmla="*/ 19002 w 38099"/>
                <a:gd name="connsiteY5" fmla="*/ 38052 h 38052"/>
                <a:gd name="connsiteX6" fmla="*/ 19002 w 38099"/>
                <a:gd name="connsiteY6" fmla="*/ 9477 h 38052"/>
                <a:gd name="connsiteX7" fmla="*/ 12240 w 38099"/>
                <a:gd name="connsiteY7" fmla="*/ 12240 h 38052"/>
                <a:gd name="connsiteX8" fmla="*/ 12240 w 38099"/>
                <a:gd name="connsiteY8" fmla="*/ 25670 h 38052"/>
                <a:gd name="connsiteX9" fmla="*/ 25670 w 38099"/>
                <a:gd name="connsiteY9" fmla="*/ 25670 h 38052"/>
                <a:gd name="connsiteX10" fmla="*/ 25670 w 38099"/>
                <a:gd name="connsiteY10" fmla="*/ 12240 h 38052"/>
                <a:gd name="connsiteX11" fmla="*/ 19002 w 38099"/>
                <a:gd name="connsiteY11" fmla="*/ 9477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99" h="38052">
                  <a:moveTo>
                    <a:pt x="19002" y="38052"/>
                  </a:moveTo>
                  <a:cubicBezTo>
                    <a:pt x="14145" y="38052"/>
                    <a:pt x="9287" y="36147"/>
                    <a:pt x="5572" y="32528"/>
                  </a:cubicBezTo>
                  <a:cubicBezTo>
                    <a:pt x="-1857" y="25098"/>
                    <a:pt x="-1857" y="13002"/>
                    <a:pt x="5572" y="5572"/>
                  </a:cubicBezTo>
                  <a:cubicBezTo>
                    <a:pt x="13002" y="-1857"/>
                    <a:pt x="25098" y="-1857"/>
                    <a:pt x="32528" y="5572"/>
                  </a:cubicBezTo>
                  <a:cubicBezTo>
                    <a:pt x="39957" y="13002"/>
                    <a:pt x="39957" y="25098"/>
                    <a:pt x="32528" y="32528"/>
                  </a:cubicBezTo>
                  <a:cubicBezTo>
                    <a:pt x="28813" y="36147"/>
                    <a:pt x="23955" y="38052"/>
                    <a:pt x="19002" y="38052"/>
                  </a:cubicBezTo>
                  <a:close/>
                  <a:moveTo>
                    <a:pt x="19002" y="9477"/>
                  </a:moveTo>
                  <a:cubicBezTo>
                    <a:pt x="16526" y="9477"/>
                    <a:pt x="14145" y="10430"/>
                    <a:pt x="12240" y="12240"/>
                  </a:cubicBezTo>
                  <a:cubicBezTo>
                    <a:pt x="8525" y="15954"/>
                    <a:pt x="8525" y="21955"/>
                    <a:pt x="12240" y="25670"/>
                  </a:cubicBezTo>
                  <a:cubicBezTo>
                    <a:pt x="15954" y="29385"/>
                    <a:pt x="21955" y="29385"/>
                    <a:pt x="25670" y="25670"/>
                  </a:cubicBezTo>
                  <a:cubicBezTo>
                    <a:pt x="29385" y="21955"/>
                    <a:pt x="29385" y="15954"/>
                    <a:pt x="25670" y="12240"/>
                  </a:cubicBezTo>
                  <a:cubicBezTo>
                    <a:pt x="23955" y="10430"/>
                    <a:pt x="21479" y="9477"/>
                    <a:pt x="19002" y="9477"/>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5" name="任意多边形: 形状 114"/>
            <p:cNvSpPr/>
            <p:nvPr>
              <p:custDataLst>
                <p:tags r:id="rId84"/>
              </p:custDataLst>
            </p:nvPr>
          </p:nvSpPr>
          <p:spPr>
            <a:xfrm>
              <a:off x="6789209" y="3693276"/>
              <a:ext cx="67913" cy="100679"/>
            </a:xfrm>
            <a:custGeom>
              <a:avLst/>
              <a:gdLst>
                <a:gd name="connsiteX0" fmla="*/ 4763 w 67913"/>
                <a:gd name="connsiteY0" fmla="*/ 100679 h 100679"/>
                <a:gd name="connsiteX1" fmla="*/ 1429 w 67913"/>
                <a:gd name="connsiteY1" fmla="*/ 99251 h 100679"/>
                <a:gd name="connsiteX2" fmla="*/ 1429 w 67913"/>
                <a:gd name="connsiteY2" fmla="*/ 92488 h 100679"/>
                <a:gd name="connsiteX3" fmla="*/ 41434 w 67913"/>
                <a:gd name="connsiteY3" fmla="*/ 52483 h 100679"/>
                <a:gd name="connsiteX4" fmla="*/ 41434 w 67913"/>
                <a:gd name="connsiteY4" fmla="*/ 21622 h 100679"/>
                <a:gd name="connsiteX5" fmla="*/ 42863 w 67913"/>
                <a:gd name="connsiteY5" fmla="*/ 18288 h 100679"/>
                <a:gd name="connsiteX6" fmla="*/ 59722 w 67913"/>
                <a:gd name="connsiteY6" fmla="*/ 1429 h 100679"/>
                <a:gd name="connsiteX7" fmla="*/ 66485 w 67913"/>
                <a:gd name="connsiteY7" fmla="*/ 1429 h 100679"/>
                <a:gd name="connsiteX8" fmla="*/ 66485 w 67913"/>
                <a:gd name="connsiteY8" fmla="*/ 8191 h 100679"/>
                <a:gd name="connsiteX9" fmla="*/ 51054 w 67913"/>
                <a:gd name="connsiteY9" fmla="*/ 23622 h 100679"/>
                <a:gd name="connsiteX10" fmla="*/ 51054 w 67913"/>
                <a:gd name="connsiteY10" fmla="*/ 54483 h 100679"/>
                <a:gd name="connsiteX11" fmla="*/ 49625 w 67913"/>
                <a:gd name="connsiteY11" fmla="*/ 57817 h 100679"/>
                <a:gd name="connsiteX12" fmla="*/ 8287 w 67913"/>
                <a:gd name="connsiteY12" fmla="*/ 99155 h 100679"/>
                <a:gd name="connsiteX13" fmla="*/ 4763 w 67913"/>
                <a:gd name="connsiteY13" fmla="*/ 100679 h 1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913" h="100679">
                  <a:moveTo>
                    <a:pt x="4763" y="100679"/>
                  </a:moveTo>
                  <a:cubicBezTo>
                    <a:pt x="3524" y="100679"/>
                    <a:pt x="2286" y="100203"/>
                    <a:pt x="1429" y="99251"/>
                  </a:cubicBezTo>
                  <a:cubicBezTo>
                    <a:pt x="-476" y="97346"/>
                    <a:pt x="-476" y="94393"/>
                    <a:pt x="1429" y="92488"/>
                  </a:cubicBezTo>
                  <a:lnTo>
                    <a:pt x="41434" y="52483"/>
                  </a:lnTo>
                  <a:lnTo>
                    <a:pt x="41434" y="21622"/>
                  </a:lnTo>
                  <a:cubicBezTo>
                    <a:pt x="41434" y="20384"/>
                    <a:pt x="41910" y="19145"/>
                    <a:pt x="42863" y="18288"/>
                  </a:cubicBezTo>
                  <a:lnTo>
                    <a:pt x="59722" y="1429"/>
                  </a:lnTo>
                  <a:cubicBezTo>
                    <a:pt x="61627" y="-476"/>
                    <a:pt x="64580" y="-476"/>
                    <a:pt x="66485" y="1429"/>
                  </a:cubicBezTo>
                  <a:cubicBezTo>
                    <a:pt x="68390" y="3334"/>
                    <a:pt x="68390" y="6286"/>
                    <a:pt x="66485" y="8191"/>
                  </a:cubicBezTo>
                  <a:lnTo>
                    <a:pt x="51054" y="23622"/>
                  </a:lnTo>
                  <a:lnTo>
                    <a:pt x="51054" y="54483"/>
                  </a:lnTo>
                  <a:cubicBezTo>
                    <a:pt x="51054" y="55721"/>
                    <a:pt x="50578" y="56959"/>
                    <a:pt x="49625" y="57817"/>
                  </a:cubicBezTo>
                  <a:lnTo>
                    <a:pt x="8287" y="99155"/>
                  </a:lnTo>
                  <a:cubicBezTo>
                    <a:pt x="7239" y="100203"/>
                    <a:pt x="6001" y="100679"/>
                    <a:pt x="4763" y="100679"/>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6" name="任意多边形: 形状 115"/>
            <p:cNvSpPr/>
            <p:nvPr>
              <p:custDataLst>
                <p:tags r:id="rId85"/>
              </p:custDataLst>
            </p:nvPr>
          </p:nvSpPr>
          <p:spPr>
            <a:xfrm>
              <a:off x="6843263" y="3669035"/>
              <a:ext cx="38099" cy="38052"/>
            </a:xfrm>
            <a:custGeom>
              <a:avLst/>
              <a:gdLst>
                <a:gd name="connsiteX0" fmla="*/ 19002 w 38099"/>
                <a:gd name="connsiteY0" fmla="*/ 38052 h 38052"/>
                <a:gd name="connsiteX1" fmla="*/ 5572 w 38099"/>
                <a:gd name="connsiteY1" fmla="*/ 32528 h 38052"/>
                <a:gd name="connsiteX2" fmla="*/ 5572 w 38099"/>
                <a:gd name="connsiteY2" fmla="*/ 5572 h 38052"/>
                <a:gd name="connsiteX3" fmla="*/ 32528 w 38099"/>
                <a:gd name="connsiteY3" fmla="*/ 5572 h 38052"/>
                <a:gd name="connsiteX4" fmla="*/ 32528 w 38099"/>
                <a:gd name="connsiteY4" fmla="*/ 32528 h 38052"/>
                <a:gd name="connsiteX5" fmla="*/ 19002 w 38099"/>
                <a:gd name="connsiteY5" fmla="*/ 38052 h 38052"/>
                <a:gd name="connsiteX6" fmla="*/ 19002 w 38099"/>
                <a:gd name="connsiteY6" fmla="*/ 9477 h 38052"/>
                <a:gd name="connsiteX7" fmla="*/ 12240 w 38099"/>
                <a:gd name="connsiteY7" fmla="*/ 12240 h 38052"/>
                <a:gd name="connsiteX8" fmla="*/ 12240 w 38099"/>
                <a:gd name="connsiteY8" fmla="*/ 25670 h 38052"/>
                <a:gd name="connsiteX9" fmla="*/ 25670 w 38099"/>
                <a:gd name="connsiteY9" fmla="*/ 25670 h 38052"/>
                <a:gd name="connsiteX10" fmla="*/ 25670 w 38099"/>
                <a:gd name="connsiteY10" fmla="*/ 12240 h 38052"/>
                <a:gd name="connsiteX11" fmla="*/ 19002 w 38099"/>
                <a:gd name="connsiteY11" fmla="*/ 9477 h 38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099" h="38052">
                  <a:moveTo>
                    <a:pt x="19002" y="38052"/>
                  </a:moveTo>
                  <a:cubicBezTo>
                    <a:pt x="14145" y="38052"/>
                    <a:pt x="9287" y="36147"/>
                    <a:pt x="5572" y="32528"/>
                  </a:cubicBezTo>
                  <a:cubicBezTo>
                    <a:pt x="-1857" y="25098"/>
                    <a:pt x="-1857" y="13002"/>
                    <a:pt x="5572" y="5572"/>
                  </a:cubicBezTo>
                  <a:cubicBezTo>
                    <a:pt x="13002" y="-1857"/>
                    <a:pt x="25098" y="-1857"/>
                    <a:pt x="32528" y="5572"/>
                  </a:cubicBezTo>
                  <a:cubicBezTo>
                    <a:pt x="39957" y="13002"/>
                    <a:pt x="39957" y="25098"/>
                    <a:pt x="32528" y="32528"/>
                  </a:cubicBezTo>
                  <a:cubicBezTo>
                    <a:pt x="28813" y="36147"/>
                    <a:pt x="23860" y="38052"/>
                    <a:pt x="19002" y="38052"/>
                  </a:cubicBezTo>
                  <a:close/>
                  <a:moveTo>
                    <a:pt x="19002" y="9477"/>
                  </a:moveTo>
                  <a:cubicBezTo>
                    <a:pt x="16526" y="9477"/>
                    <a:pt x="14145" y="10430"/>
                    <a:pt x="12240" y="12240"/>
                  </a:cubicBezTo>
                  <a:cubicBezTo>
                    <a:pt x="8525" y="15954"/>
                    <a:pt x="8525" y="21955"/>
                    <a:pt x="12240" y="25670"/>
                  </a:cubicBezTo>
                  <a:cubicBezTo>
                    <a:pt x="15954" y="29385"/>
                    <a:pt x="21955" y="29385"/>
                    <a:pt x="25670" y="25670"/>
                  </a:cubicBezTo>
                  <a:cubicBezTo>
                    <a:pt x="29385" y="21955"/>
                    <a:pt x="29385" y="15954"/>
                    <a:pt x="25670" y="12240"/>
                  </a:cubicBezTo>
                  <a:cubicBezTo>
                    <a:pt x="23860" y="10335"/>
                    <a:pt x="21479" y="9477"/>
                    <a:pt x="19002" y="9477"/>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7" name="任意多边形: 形状 116"/>
            <p:cNvSpPr/>
            <p:nvPr>
              <p:custDataLst>
                <p:tags r:id="rId86"/>
              </p:custDataLst>
            </p:nvPr>
          </p:nvSpPr>
          <p:spPr>
            <a:xfrm>
              <a:off x="6789209" y="3634317"/>
              <a:ext cx="200025" cy="200025"/>
            </a:xfrm>
            <a:custGeom>
              <a:avLst/>
              <a:gdLst>
                <a:gd name="connsiteX0" fmla="*/ 171450 w 200025"/>
                <a:gd name="connsiteY0" fmla="*/ 200025 h 200025"/>
                <a:gd name="connsiteX1" fmla="*/ 45148 w 200025"/>
                <a:gd name="connsiteY1" fmla="*/ 200025 h 200025"/>
                <a:gd name="connsiteX2" fmla="*/ 40386 w 200025"/>
                <a:gd name="connsiteY2" fmla="*/ 195263 h 200025"/>
                <a:gd name="connsiteX3" fmla="*/ 45148 w 200025"/>
                <a:gd name="connsiteY3" fmla="*/ 190500 h 200025"/>
                <a:gd name="connsiteX4" fmla="*/ 45148 w 200025"/>
                <a:gd name="connsiteY4" fmla="*/ 190500 h 200025"/>
                <a:gd name="connsiteX5" fmla="*/ 171450 w 200025"/>
                <a:gd name="connsiteY5" fmla="*/ 190500 h 200025"/>
                <a:gd name="connsiteX6" fmla="*/ 190500 w 200025"/>
                <a:gd name="connsiteY6" fmla="*/ 171450 h 200025"/>
                <a:gd name="connsiteX7" fmla="*/ 190500 w 200025"/>
                <a:gd name="connsiteY7" fmla="*/ 28575 h 200025"/>
                <a:gd name="connsiteX8" fmla="*/ 171450 w 200025"/>
                <a:gd name="connsiteY8" fmla="*/ 9525 h 200025"/>
                <a:gd name="connsiteX9" fmla="*/ 28575 w 200025"/>
                <a:gd name="connsiteY9" fmla="*/ 9525 h 200025"/>
                <a:gd name="connsiteX10" fmla="*/ 9525 w 200025"/>
                <a:gd name="connsiteY10" fmla="*/ 28575 h 200025"/>
                <a:gd name="connsiteX11" fmla="*/ 9525 w 200025"/>
                <a:gd name="connsiteY11" fmla="*/ 154876 h 200025"/>
                <a:gd name="connsiteX12" fmla="*/ 4763 w 200025"/>
                <a:gd name="connsiteY12" fmla="*/ 159639 h 200025"/>
                <a:gd name="connsiteX13" fmla="*/ 0 w 200025"/>
                <a:gd name="connsiteY13" fmla="*/ 154876 h 200025"/>
                <a:gd name="connsiteX14" fmla="*/ 0 w 200025"/>
                <a:gd name="connsiteY14" fmla="*/ 28575 h 200025"/>
                <a:gd name="connsiteX15" fmla="*/ 28575 w 200025"/>
                <a:gd name="connsiteY15" fmla="*/ 0 h 200025"/>
                <a:gd name="connsiteX16" fmla="*/ 171450 w 200025"/>
                <a:gd name="connsiteY16" fmla="*/ 0 h 200025"/>
                <a:gd name="connsiteX17" fmla="*/ 200025 w 200025"/>
                <a:gd name="connsiteY17" fmla="*/ 28575 h 200025"/>
                <a:gd name="connsiteX18" fmla="*/ 200025 w 200025"/>
                <a:gd name="connsiteY18" fmla="*/ 171450 h 200025"/>
                <a:gd name="connsiteX19" fmla="*/ 171450 w 200025"/>
                <a:gd name="connsiteY19" fmla="*/ 20002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00025" h="200025">
                  <a:moveTo>
                    <a:pt x="171450" y="200025"/>
                  </a:moveTo>
                  <a:lnTo>
                    <a:pt x="45148" y="200025"/>
                  </a:lnTo>
                  <a:cubicBezTo>
                    <a:pt x="42482" y="200025"/>
                    <a:pt x="40386" y="197929"/>
                    <a:pt x="40386" y="195263"/>
                  </a:cubicBezTo>
                  <a:cubicBezTo>
                    <a:pt x="40386" y="192596"/>
                    <a:pt x="42577" y="190500"/>
                    <a:pt x="45148" y="190500"/>
                  </a:cubicBezTo>
                  <a:lnTo>
                    <a:pt x="45148" y="190500"/>
                  </a:lnTo>
                  <a:lnTo>
                    <a:pt x="171450" y="190500"/>
                  </a:lnTo>
                  <a:cubicBezTo>
                    <a:pt x="181928" y="190500"/>
                    <a:pt x="190500" y="181927"/>
                    <a:pt x="190500" y="171450"/>
                  </a:cubicBezTo>
                  <a:lnTo>
                    <a:pt x="190500" y="28575"/>
                  </a:lnTo>
                  <a:cubicBezTo>
                    <a:pt x="190500" y="18097"/>
                    <a:pt x="181928" y="9525"/>
                    <a:pt x="171450" y="9525"/>
                  </a:cubicBezTo>
                  <a:lnTo>
                    <a:pt x="28575" y="9525"/>
                  </a:lnTo>
                  <a:cubicBezTo>
                    <a:pt x="18098" y="9525"/>
                    <a:pt x="9525" y="18097"/>
                    <a:pt x="9525" y="28575"/>
                  </a:cubicBezTo>
                  <a:lnTo>
                    <a:pt x="9525" y="154876"/>
                  </a:lnTo>
                  <a:cubicBezTo>
                    <a:pt x="9525" y="157544"/>
                    <a:pt x="7429" y="159639"/>
                    <a:pt x="4763" y="159639"/>
                  </a:cubicBezTo>
                  <a:cubicBezTo>
                    <a:pt x="2096" y="159639"/>
                    <a:pt x="0" y="157448"/>
                    <a:pt x="0" y="154876"/>
                  </a:cubicBezTo>
                  <a:lnTo>
                    <a:pt x="0" y="28575"/>
                  </a:lnTo>
                  <a:cubicBezTo>
                    <a:pt x="0" y="12859"/>
                    <a:pt x="12859" y="0"/>
                    <a:pt x="28575" y="0"/>
                  </a:cubicBezTo>
                  <a:lnTo>
                    <a:pt x="171450" y="0"/>
                  </a:lnTo>
                  <a:cubicBezTo>
                    <a:pt x="187166" y="0"/>
                    <a:pt x="200025" y="12859"/>
                    <a:pt x="200025" y="28575"/>
                  </a:cubicBezTo>
                  <a:lnTo>
                    <a:pt x="200025" y="171450"/>
                  </a:lnTo>
                  <a:cubicBezTo>
                    <a:pt x="200025" y="187262"/>
                    <a:pt x="187166" y="200025"/>
                    <a:pt x="171450" y="2000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8" name="任意多边形: 形状 117"/>
            <p:cNvSpPr/>
            <p:nvPr>
              <p:custDataLst>
                <p:tags r:id="rId87"/>
              </p:custDataLst>
            </p:nvPr>
          </p:nvSpPr>
          <p:spPr>
            <a:xfrm>
              <a:off x="6822546" y="3862917"/>
              <a:ext cx="19050" cy="9525"/>
            </a:xfrm>
            <a:custGeom>
              <a:avLst/>
              <a:gdLst>
                <a:gd name="connsiteX0" fmla="*/ 14288 w 19050"/>
                <a:gd name="connsiteY0" fmla="*/ 9525 h 9525"/>
                <a:gd name="connsiteX1" fmla="*/ 4763 w 19050"/>
                <a:gd name="connsiteY1" fmla="*/ 9525 h 9525"/>
                <a:gd name="connsiteX2" fmla="*/ 0 w 19050"/>
                <a:gd name="connsiteY2" fmla="*/ 4763 h 9525"/>
                <a:gd name="connsiteX3" fmla="*/ 4763 w 19050"/>
                <a:gd name="connsiteY3" fmla="*/ 0 h 9525"/>
                <a:gd name="connsiteX4" fmla="*/ 14288 w 19050"/>
                <a:gd name="connsiteY4" fmla="*/ 0 h 9525"/>
                <a:gd name="connsiteX5" fmla="*/ 19050 w 19050"/>
                <a:gd name="connsiteY5" fmla="*/ 4763 h 9525"/>
                <a:gd name="connsiteX6" fmla="*/ 14288 w 19050"/>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9525">
                  <a:moveTo>
                    <a:pt x="14288" y="9525"/>
                  </a:moveTo>
                  <a:lnTo>
                    <a:pt x="4763" y="9525"/>
                  </a:lnTo>
                  <a:cubicBezTo>
                    <a:pt x="2096" y="9525"/>
                    <a:pt x="0" y="7429"/>
                    <a:pt x="0" y="4763"/>
                  </a:cubicBezTo>
                  <a:cubicBezTo>
                    <a:pt x="0" y="2096"/>
                    <a:pt x="2096" y="0"/>
                    <a:pt x="4763" y="0"/>
                  </a:cubicBezTo>
                  <a:lnTo>
                    <a:pt x="14288" y="0"/>
                  </a:lnTo>
                  <a:cubicBezTo>
                    <a:pt x="16955" y="0"/>
                    <a:pt x="19050" y="2096"/>
                    <a:pt x="19050" y="4763"/>
                  </a:cubicBezTo>
                  <a:cubicBezTo>
                    <a:pt x="19050" y="7429"/>
                    <a:pt x="16955" y="9525"/>
                    <a:pt x="14288"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9" name="任意多边形: 形状 118"/>
            <p:cNvSpPr/>
            <p:nvPr>
              <p:custDataLst>
                <p:tags r:id="rId88"/>
              </p:custDataLst>
            </p:nvPr>
          </p:nvSpPr>
          <p:spPr>
            <a:xfrm>
              <a:off x="6851121" y="3862917"/>
              <a:ext cx="104775" cy="9525"/>
            </a:xfrm>
            <a:custGeom>
              <a:avLst/>
              <a:gdLst>
                <a:gd name="connsiteX0" fmla="*/ 100013 w 104775"/>
                <a:gd name="connsiteY0" fmla="*/ 9525 h 9525"/>
                <a:gd name="connsiteX1" fmla="*/ 100013 w 104775"/>
                <a:gd name="connsiteY1" fmla="*/ 9525 h 9525"/>
                <a:gd name="connsiteX2" fmla="*/ 4763 w 104775"/>
                <a:gd name="connsiteY2" fmla="*/ 9525 h 9525"/>
                <a:gd name="connsiteX3" fmla="*/ 0 w 104775"/>
                <a:gd name="connsiteY3" fmla="*/ 4763 h 9525"/>
                <a:gd name="connsiteX4" fmla="*/ 4763 w 104775"/>
                <a:gd name="connsiteY4" fmla="*/ 0 h 9525"/>
                <a:gd name="connsiteX5" fmla="*/ 4763 w 104775"/>
                <a:gd name="connsiteY5" fmla="*/ 0 h 9525"/>
                <a:gd name="connsiteX6" fmla="*/ 100013 w 104775"/>
                <a:gd name="connsiteY6" fmla="*/ 0 h 9525"/>
                <a:gd name="connsiteX7" fmla="*/ 104775 w 104775"/>
                <a:gd name="connsiteY7" fmla="*/ 4763 h 9525"/>
                <a:gd name="connsiteX8" fmla="*/ 100013 w 104775"/>
                <a:gd name="connsiteY8"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75" h="9525">
                  <a:moveTo>
                    <a:pt x="100013" y="9525"/>
                  </a:moveTo>
                  <a:lnTo>
                    <a:pt x="100013" y="9525"/>
                  </a:lnTo>
                  <a:lnTo>
                    <a:pt x="4763" y="9525"/>
                  </a:lnTo>
                  <a:cubicBezTo>
                    <a:pt x="2095" y="9525"/>
                    <a:pt x="0" y="7429"/>
                    <a:pt x="0" y="4763"/>
                  </a:cubicBezTo>
                  <a:cubicBezTo>
                    <a:pt x="0" y="2096"/>
                    <a:pt x="2095" y="0"/>
                    <a:pt x="4763" y="0"/>
                  </a:cubicBezTo>
                  <a:lnTo>
                    <a:pt x="4763" y="0"/>
                  </a:lnTo>
                  <a:lnTo>
                    <a:pt x="100013" y="0"/>
                  </a:lnTo>
                  <a:cubicBezTo>
                    <a:pt x="102680" y="0"/>
                    <a:pt x="104775" y="2096"/>
                    <a:pt x="104775" y="4763"/>
                  </a:cubicBezTo>
                  <a:cubicBezTo>
                    <a:pt x="104775" y="7429"/>
                    <a:pt x="102680" y="9525"/>
                    <a:pt x="100013"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0" name="任意多边形: 形状 119"/>
            <p:cNvSpPr/>
            <p:nvPr>
              <p:custDataLst>
                <p:tags r:id="rId89"/>
              </p:custDataLst>
            </p:nvPr>
          </p:nvSpPr>
          <p:spPr>
            <a:xfrm>
              <a:off x="7174971" y="3358092"/>
              <a:ext cx="19050" cy="9525"/>
            </a:xfrm>
            <a:custGeom>
              <a:avLst/>
              <a:gdLst>
                <a:gd name="connsiteX0" fmla="*/ 14288 w 19050"/>
                <a:gd name="connsiteY0" fmla="*/ 9525 h 9525"/>
                <a:gd name="connsiteX1" fmla="*/ 4763 w 19050"/>
                <a:gd name="connsiteY1" fmla="*/ 9525 h 9525"/>
                <a:gd name="connsiteX2" fmla="*/ 0 w 19050"/>
                <a:gd name="connsiteY2" fmla="*/ 4763 h 9525"/>
                <a:gd name="connsiteX3" fmla="*/ 4763 w 19050"/>
                <a:gd name="connsiteY3" fmla="*/ 0 h 9525"/>
                <a:gd name="connsiteX4" fmla="*/ 14288 w 19050"/>
                <a:gd name="connsiteY4" fmla="*/ 0 h 9525"/>
                <a:gd name="connsiteX5" fmla="*/ 19050 w 19050"/>
                <a:gd name="connsiteY5" fmla="*/ 4763 h 9525"/>
                <a:gd name="connsiteX6" fmla="*/ 14288 w 19050"/>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9525">
                  <a:moveTo>
                    <a:pt x="14288" y="9525"/>
                  </a:moveTo>
                  <a:lnTo>
                    <a:pt x="4763" y="9525"/>
                  </a:lnTo>
                  <a:cubicBezTo>
                    <a:pt x="2096" y="9525"/>
                    <a:pt x="0" y="7429"/>
                    <a:pt x="0" y="4763"/>
                  </a:cubicBezTo>
                  <a:cubicBezTo>
                    <a:pt x="0" y="2096"/>
                    <a:pt x="2096" y="0"/>
                    <a:pt x="4763" y="0"/>
                  </a:cubicBezTo>
                  <a:lnTo>
                    <a:pt x="14288" y="0"/>
                  </a:lnTo>
                  <a:cubicBezTo>
                    <a:pt x="16954" y="0"/>
                    <a:pt x="19050" y="2096"/>
                    <a:pt x="19050" y="4763"/>
                  </a:cubicBezTo>
                  <a:cubicBezTo>
                    <a:pt x="19050" y="7429"/>
                    <a:pt x="16954" y="9525"/>
                    <a:pt x="14288"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1" name="任意多边形: 形状 120"/>
            <p:cNvSpPr/>
            <p:nvPr>
              <p:custDataLst>
                <p:tags r:id="rId90"/>
              </p:custDataLst>
            </p:nvPr>
          </p:nvSpPr>
          <p:spPr>
            <a:xfrm>
              <a:off x="7060671" y="3358092"/>
              <a:ext cx="104775" cy="9525"/>
            </a:xfrm>
            <a:custGeom>
              <a:avLst/>
              <a:gdLst>
                <a:gd name="connsiteX0" fmla="*/ 100013 w 104775"/>
                <a:gd name="connsiteY0" fmla="*/ 9525 h 9525"/>
                <a:gd name="connsiteX1" fmla="*/ 100013 w 104775"/>
                <a:gd name="connsiteY1" fmla="*/ 9525 h 9525"/>
                <a:gd name="connsiteX2" fmla="*/ 4763 w 104775"/>
                <a:gd name="connsiteY2" fmla="*/ 9525 h 9525"/>
                <a:gd name="connsiteX3" fmla="*/ 0 w 104775"/>
                <a:gd name="connsiteY3" fmla="*/ 4763 h 9525"/>
                <a:gd name="connsiteX4" fmla="*/ 4763 w 104775"/>
                <a:gd name="connsiteY4" fmla="*/ 0 h 9525"/>
                <a:gd name="connsiteX5" fmla="*/ 4763 w 104775"/>
                <a:gd name="connsiteY5" fmla="*/ 0 h 9525"/>
                <a:gd name="connsiteX6" fmla="*/ 100013 w 104775"/>
                <a:gd name="connsiteY6" fmla="*/ 0 h 9525"/>
                <a:gd name="connsiteX7" fmla="*/ 104775 w 104775"/>
                <a:gd name="connsiteY7" fmla="*/ 4763 h 9525"/>
                <a:gd name="connsiteX8" fmla="*/ 100013 w 104775"/>
                <a:gd name="connsiteY8"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775" h="9525">
                  <a:moveTo>
                    <a:pt x="100013" y="9525"/>
                  </a:moveTo>
                  <a:lnTo>
                    <a:pt x="100013" y="9525"/>
                  </a:lnTo>
                  <a:lnTo>
                    <a:pt x="4763" y="9525"/>
                  </a:lnTo>
                  <a:cubicBezTo>
                    <a:pt x="2095" y="9525"/>
                    <a:pt x="0" y="7429"/>
                    <a:pt x="0" y="4763"/>
                  </a:cubicBezTo>
                  <a:cubicBezTo>
                    <a:pt x="0" y="2096"/>
                    <a:pt x="2095" y="0"/>
                    <a:pt x="4763" y="0"/>
                  </a:cubicBezTo>
                  <a:lnTo>
                    <a:pt x="4763" y="0"/>
                  </a:lnTo>
                  <a:lnTo>
                    <a:pt x="100013" y="0"/>
                  </a:lnTo>
                  <a:cubicBezTo>
                    <a:pt x="102679" y="0"/>
                    <a:pt x="104775" y="2096"/>
                    <a:pt x="104775" y="4763"/>
                  </a:cubicBezTo>
                  <a:cubicBezTo>
                    <a:pt x="104775" y="7429"/>
                    <a:pt x="102679" y="9525"/>
                    <a:pt x="100013"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66" name="组合 165"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custDataLst>
              <p:tags r:id="rId12"/>
            </p:custDataLst>
          </p:nvPr>
        </p:nvGrpSpPr>
        <p:grpSpPr>
          <a:xfrm>
            <a:off x="8562445" y="3437996"/>
            <a:ext cx="576262" cy="557212"/>
            <a:chOff x="8562445" y="3341687"/>
            <a:chExt cx="576262" cy="557212"/>
          </a:xfrm>
        </p:grpSpPr>
        <p:sp>
          <p:nvSpPr>
            <p:cNvPr id="125" name="任意多边形: 形状 124"/>
            <p:cNvSpPr/>
            <p:nvPr>
              <p:custDataLst>
                <p:tags r:id="rId20"/>
              </p:custDataLst>
            </p:nvPr>
          </p:nvSpPr>
          <p:spPr>
            <a:xfrm>
              <a:off x="8619595" y="3594099"/>
              <a:ext cx="9525" cy="66675"/>
            </a:xfrm>
            <a:custGeom>
              <a:avLst/>
              <a:gdLst>
                <a:gd name="connsiteX0" fmla="*/ 4763 w 9525"/>
                <a:gd name="connsiteY0" fmla="*/ 66675 h 66675"/>
                <a:gd name="connsiteX1" fmla="*/ 0 w 9525"/>
                <a:gd name="connsiteY1" fmla="*/ 61913 h 66675"/>
                <a:gd name="connsiteX2" fmla="*/ 0 w 9525"/>
                <a:gd name="connsiteY2" fmla="*/ 4763 h 66675"/>
                <a:gd name="connsiteX3" fmla="*/ 4763 w 9525"/>
                <a:gd name="connsiteY3" fmla="*/ 0 h 66675"/>
                <a:gd name="connsiteX4" fmla="*/ 9525 w 9525"/>
                <a:gd name="connsiteY4" fmla="*/ 4763 h 66675"/>
                <a:gd name="connsiteX5" fmla="*/ 9525 w 9525"/>
                <a:gd name="connsiteY5" fmla="*/ 61913 h 66675"/>
                <a:gd name="connsiteX6" fmla="*/ 4763 w 9525"/>
                <a:gd name="connsiteY6"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6675">
                  <a:moveTo>
                    <a:pt x="4763" y="66675"/>
                  </a:moveTo>
                  <a:cubicBezTo>
                    <a:pt x="2095" y="66675"/>
                    <a:pt x="0" y="64579"/>
                    <a:pt x="0" y="61913"/>
                  </a:cubicBezTo>
                  <a:lnTo>
                    <a:pt x="0" y="4763"/>
                  </a:lnTo>
                  <a:cubicBezTo>
                    <a:pt x="0" y="2095"/>
                    <a:pt x="2095" y="0"/>
                    <a:pt x="4763" y="0"/>
                  </a:cubicBezTo>
                  <a:cubicBezTo>
                    <a:pt x="7430" y="0"/>
                    <a:pt x="9525" y="2095"/>
                    <a:pt x="9525" y="4763"/>
                  </a:cubicBezTo>
                  <a:lnTo>
                    <a:pt x="9525" y="61913"/>
                  </a:lnTo>
                  <a:cubicBezTo>
                    <a:pt x="9525" y="64579"/>
                    <a:pt x="7430" y="66675"/>
                    <a:pt x="4763" y="6667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126" name="图形 122"/>
            <p:cNvGrpSpPr/>
            <p:nvPr/>
          </p:nvGrpSpPr>
          <p:grpSpPr>
            <a:xfrm>
              <a:off x="8938682" y="3555999"/>
              <a:ext cx="200025" cy="200025"/>
              <a:chOff x="8938682" y="3555999"/>
              <a:chExt cx="200025" cy="200025"/>
            </a:xfrm>
            <a:solidFill>
              <a:schemeClr val="bg1">
                <a:lumMod val="50000"/>
              </a:schemeClr>
            </a:solidFill>
          </p:grpSpPr>
          <p:sp>
            <p:nvSpPr>
              <p:cNvPr id="127" name="任意多边形: 形状 126"/>
              <p:cNvSpPr/>
              <p:nvPr>
                <p:custDataLst>
                  <p:tags r:id="rId53"/>
                </p:custDataLst>
              </p:nvPr>
            </p:nvSpPr>
            <p:spPr>
              <a:xfrm>
                <a:off x="8943445" y="3560762"/>
                <a:ext cx="190500" cy="190500"/>
              </a:xfrm>
              <a:custGeom>
                <a:avLst/>
                <a:gdLst>
                  <a:gd name="connsiteX0" fmla="*/ 190500 w 190500"/>
                  <a:gd name="connsiteY0" fmla="*/ 95250 h 190500"/>
                  <a:gd name="connsiteX1" fmla="*/ 95250 w 190500"/>
                  <a:gd name="connsiteY1" fmla="*/ 190500 h 190500"/>
                  <a:gd name="connsiteX2" fmla="*/ 0 w 190500"/>
                  <a:gd name="connsiteY2" fmla="*/ 95250 h 190500"/>
                  <a:gd name="connsiteX3" fmla="*/ 95250 w 190500"/>
                  <a:gd name="connsiteY3" fmla="*/ 0 h 190500"/>
                  <a:gd name="connsiteX4" fmla="*/ 190500 w 190500"/>
                  <a:gd name="connsiteY4" fmla="*/ 9525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90500" y="95250"/>
                    </a:moveTo>
                    <a:cubicBezTo>
                      <a:pt x="190500" y="147855"/>
                      <a:pt x="147855" y="190500"/>
                      <a:pt x="95250" y="190500"/>
                    </a:cubicBezTo>
                    <a:cubicBezTo>
                      <a:pt x="42645" y="190500"/>
                      <a:pt x="0" y="147855"/>
                      <a:pt x="0" y="95250"/>
                    </a:cubicBezTo>
                    <a:cubicBezTo>
                      <a:pt x="0" y="42645"/>
                      <a:pt x="42645" y="0"/>
                      <a:pt x="95250" y="0"/>
                    </a:cubicBezTo>
                    <a:cubicBezTo>
                      <a:pt x="147855" y="0"/>
                      <a:pt x="190500" y="42645"/>
                      <a:pt x="190500" y="9525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8" name="任意多边形: 形状 127"/>
              <p:cNvSpPr/>
              <p:nvPr>
                <p:custDataLst>
                  <p:tags r:id="rId54"/>
                </p:custDataLst>
              </p:nvPr>
            </p:nvSpPr>
            <p:spPr>
              <a:xfrm>
                <a:off x="8938682" y="3555999"/>
                <a:ext cx="200025" cy="200025"/>
              </a:xfrm>
              <a:custGeom>
                <a:avLst/>
                <a:gdLst>
                  <a:gd name="connsiteX0" fmla="*/ 100013 w 200025"/>
                  <a:gd name="connsiteY0" fmla="*/ 200025 h 200025"/>
                  <a:gd name="connsiteX1" fmla="*/ 0 w 200025"/>
                  <a:gd name="connsiteY1" fmla="*/ 100013 h 200025"/>
                  <a:gd name="connsiteX2" fmla="*/ 100013 w 200025"/>
                  <a:gd name="connsiteY2" fmla="*/ 0 h 200025"/>
                  <a:gd name="connsiteX3" fmla="*/ 200025 w 200025"/>
                  <a:gd name="connsiteY3" fmla="*/ 100013 h 200025"/>
                  <a:gd name="connsiteX4" fmla="*/ 100013 w 200025"/>
                  <a:gd name="connsiteY4" fmla="*/ 200025 h 200025"/>
                  <a:gd name="connsiteX5" fmla="*/ 100013 w 200025"/>
                  <a:gd name="connsiteY5" fmla="*/ 9525 h 200025"/>
                  <a:gd name="connsiteX6" fmla="*/ 9525 w 200025"/>
                  <a:gd name="connsiteY6" fmla="*/ 100013 h 200025"/>
                  <a:gd name="connsiteX7" fmla="*/ 100013 w 200025"/>
                  <a:gd name="connsiteY7" fmla="*/ 190500 h 200025"/>
                  <a:gd name="connsiteX8" fmla="*/ 190500 w 200025"/>
                  <a:gd name="connsiteY8" fmla="*/ 100013 h 200025"/>
                  <a:gd name="connsiteX9" fmla="*/ 100013 w 200025"/>
                  <a:gd name="connsiteY9" fmla="*/ 952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025" h="200025">
                    <a:moveTo>
                      <a:pt x="100013" y="200025"/>
                    </a:moveTo>
                    <a:cubicBezTo>
                      <a:pt x="44863" y="200025"/>
                      <a:pt x="0" y="155162"/>
                      <a:pt x="0" y="100013"/>
                    </a:cubicBezTo>
                    <a:cubicBezTo>
                      <a:pt x="0" y="44863"/>
                      <a:pt x="44863" y="0"/>
                      <a:pt x="100013" y="0"/>
                    </a:cubicBezTo>
                    <a:cubicBezTo>
                      <a:pt x="155162" y="0"/>
                      <a:pt x="200025" y="44863"/>
                      <a:pt x="200025" y="100013"/>
                    </a:cubicBezTo>
                    <a:cubicBezTo>
                      <a:pt x="200025" y="155162"/>
                      <a:pt x="155162" y="200025"/>
                      <a:pt x="100013" y="200025"/>
                    </a:cubicBezTo>
                    <a:close/>
                    <a:moveTo>
                      <a:pt x="100013" y="9525"/>
                    </a:moveTo>
                    <a:cubicBezTo>
                      <a:pt x="50101" y="9525"/>
                      <a:pt x="9525" y="50102"/>
                      <a:pt x="9525" y="100013"/>
                    </a:cubicBezTo>
                    <a:cubicBezTo>
                      <a:pt x="9525" y="149924"/>
                      <a:pt x="50101" y="190500"/>
                      <a:pt x="100013" y="190500"/>
                    </a:cubicBezTo>
                    <a:cubicBezTo>
                      <a:pt x="149924" y="190500"/>
                      <a:pt x="190500" y="149924"/>
                      <a:pt x="190500" y="100013"/>
                    </a:cubicBezTo>
                    <a:cubicBezTo>
                      <a:pt x="190500" y="50102"/>
                      <a:pt x="149924" y="9525"/>
                      <a:pt x="100013" y="9525"/>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29" name="任意多边形: 形状 128"/>
            <p:cNvSpPr/>
            <p:nvPr>
              <p:custDataLst>
                <p:tags r:id="rId21"/>
              </p:custDataLst>
            </p:nvPr>
          </p:nvSpPr>
          <p:spPr>
            <a:xfrm>
              <a:off x="9010120" y="3613149"/>
              <a:ext cx="61912" cy="47625"/>
            </a:xfrm>
            <a:custGeom>
              <a:avLst/>
              <a:gdLst>
                <a:gd name="connsiteX0" fmla="*/ 38100 w 61912"/>
                <a:gd name="connsiteY0" fmla="*/ 47625 h 47625"/>
                <a:gd name="connsiteX1" fmla="*/ 4763 w 61912"/>
                <a:gd name="connsiteY1" fmla="*/ 47625 h 47625"/>
                <a:gd name="connsiteX2" fmla="*/ 0 w 61912"/>
                <a:gd name="connsiteY2" fmla="*/ 42863 h 47625"/>
                <a:gd name="connsiteX3" fmla="*/ 0 w 61912"/>
                <a:gd name="connsiteY3" fmla="*/ 4763 h 47625"/>
                <a:gd name="connsiteX4" fmla="*/ 4763 w 61912"/>
                <a:gd name="connsiteY4" fmla="*/ 0 h 47625"/>
                <a:gd name="connsiteX5" fmla="*/ 38100 w 61912"/>
                <a:gd name="connsiteY5" fmla="*/ 0 h 47625"/>
                <a:gd name="connsiteX6" fmla="*/ 61913 w 61912"/>
                <a:gd name="connsiteY6" fmla="*/ 23813 h 47625"/>
                <a:gd name="connsiteX7" fmla="*/ 38100 w 61912"/>
                <a:gd name="connsiteY7" fmla="*/ 47625 h 47625"/>
                <a:gd name="connsiteX8" fmla="*/ 9525 w 61912"/>
                <a:gd name="connsiteY8" fmla="*/ 38100 h 47625"/>
                <a:gd name="connsiteX9" fmla="*/ 38100 w 61912"/>
                <a:gd name="connsiteY9" fmla="*/ 38100 h 47625"/>
                <a:gd name="connsiteX10" fmla="*/ 52388 w 61912"/>
                <a:gd name="connsiteY10" fmla="*/ 23813 h 47625"/>
                <a:gd name="connsiteX11" fmla="*/ 38100 w 61912"/>
                <a:gd name="connsiteY11" fmla="*/ 9525 h 47625"/>
                <a:gd name="connsiteX12" fmla="*/ 9525 w 61912"/>
                <a:gd name="connsiteY12" fmla="*/ 9525 h 47625"/>
                <a:gd name="connsiteX13" fmla="*/ 9525 w 61912"/>
                <a:gd name="connsiteY13" fmla="*/ 3810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912" h="47625">
                  <a:moveTo>
                    <a:pt x="38100" y="47625"/>
                  </a:moveTo>
                  <a:lnTo>
                    <a:pt x="4763" y="47625"/>
                  </a:lnTo>
                  <a:cubicBezTo>
                    <a:pt x="2096" y="47625"/>
                    <a:pt x="0" y="45529"/>
                    <a:pt x="0" y="42863"/>
                  </a:cubicBezTo>
                  <a:lnTo>
                    <a:pt x="0" y="4763"/>
                  </a:lnTo>
                  <a:cubicBezTo>
                    <a:pt x="0" y="2095"/>
                    <a:pt x="2096" y="0"/>
                    <a:pt x="4763" y="0"/>
                  </a:cubicBezTo>
                  <a:lnTo>
                    <a:pt x="38100" y="0"/>
                  </a:lnTo>
                  <a:cubicBezTo>
                    <a:pt x="51245" y="0"/>
                    <a:pt x="61913" y="10668"/>
                    <a:pt x="61913" y="23813"/>
                  </a:cubicBezTo>
                  <a:cubicBezTo>
                    <a:pt x="61913" y="36957"/>
                    <a:pt x="51245" y="47625"/>
                    <a:pt x="38100" y="47625"/>
                  </a:cubicBezTo>
                  <a:close/>
                  <a:moveTo>
                    <a:pt x="9525" y="38100"/>
                  </a:moveTo>
                  <a:lnTo>
                    <a:pt x="38100" y="38100"/>
                  </a:lnTo>
                  <a:cubicBezTo>
                    <a:pt x="46006" y="38100"/>
                    <a:pt x="52388" y="31718"/>
                    <a:pt x="52388" y="23813"/>
                  </a:cubicBezTo>
                  <a:cubicBezTo>
                    <a:pt x="52388" y="15907"/>
                    <a:pt x="46006" y="9525"/>
                    <a:pt x="38100" y="9525"/>
                  </a:cubicBezTo>
                  <a:lnTo>
                    <a:pt x="9525" y="9525"/>
                  </a:lnTo>
                  <a:lnTo>
                    <a:pt x="9525" y="38100"/>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0" name="任意多边形: 形状 129"/>
            <p:cNvSpPr/>
            <p:nvPr>
              <p:custDataLst>
                <p:tags r:id="rId22"/>
              </p:custDataLst>
            </p:nvPr>
          </p:nvSpPr>
          <p:spPr>
            <a:xfrm>
              <a:off x="9010120" y="3651249"/>
              <a:ext cx="71437" cy="47625"/>
            </a:xfrm>
            <a:custGeom>
              <a:avLst/>
              <a:gdLst>
                <a:gd name="connsiteX0" fmla="*/ 47625 w 71437"/>
                <a:gd name="connsiteY0" fmla="*/ 47625 h 47625"/>
                <a:gd name="connsiteX1" fmla="*/ 4763 w 71437"/>
                <a:gd name="connsiteY1" fmla="*/ 47625 h 47625"/>
                <a:gd name="connsiteX2" fmla="*/ 0 w 71437"/>
                <a:gd name="connsiteY2" fmla="*/ 42863 h 47625"/>
                <a:gd name="connsiteX3" fmla="*/ 0 w 71437"/>
                <a:gd name="connsiteY3" fmla="*/ 4763 h 47625"/>
                <a:gd name="connsiteX4" fmla="*/ 4763 w 71437"/>
                <a:gd name="connsiteY4" fmla="*/ 0 h 47625"/>
                <a:gd name="connsiteX5" fmla="*/ 47625 w 71437"/>
                <a:gd name="connsiteY5" fmla="*/ 0 h 47625"/>
                <a:gd name="connsiteX6" fmla="*/ 71438 w 71437"/>
                <a:gd name="connsiteY6" fmla="*/ 23813 h 47625"/>
                <a:gd name="connsiteX7" fmla="*/ 47625 w 71437"/>
                <a:gd name="connsiteY7" fmla="*/ 47625 h 47625"/>
                <a:gd name="connsiteX8" fmla="*/ 9525 w 71437"/>
                <a:gd name="connsiteY8" fmla="*/ 38100 h 47625"/>
                <a:gd name="connsiteX9" fmla="*/ 47625 w 71437"/>
                <a:gd name="connsiteY9" fmla="*/ 38100 h 47625"/>
                <a:gd name="connsiteX10" fmla="*/ 61913 w 71437"/>
                <a:gd name="connsiteY10" fmla="*/ 23813 h 47625"/>
                <a:gd name="connsiteX11" fmla="*/ 47625 w 71437"/>
                <a:gd name="connsiteY11" fmla="*/ 9525 h 47625"/>
                <a:gd name="connsiteX12" fmla="*/ 9525 w 71437"/>
                <a:gd name="connsiteY12" fmla="*/ 9525 h 47625"/>
                <a:gd name="connsiteX13" fmla="*/ 9525 w 71437"/>
                <a:gd name="connsiteY13" fmla="*/ 3810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437" h="47625">
                  <a:moveTo>
                    <a:pt x="47625" y="47625"/>
                  </a:moveTo>
                  <a:lnTo>
                    <a:pt x="4763" y="47625"/>
                  </a:lnTo>
                  <a:cubicBezTo>
                    <a:pt x="2096" y="47625"/>
                    <a:pt x="0" y="45529"/>
                    <a:pt x="0" y="42863"/>
                  </a:cubicBezTo>
                  <a:lnTo>
                    <a:pt x="0" y="4763"/>
                  </a:lnTo>
                  <a:cubicBezTo>
                    <a:pt x="0" y="2096"/>
                    <a:pt x="2096" y="0"/>
                    <a:pt x="4763" y="0"/>
                  </a:cubicBezTo>
                  <a:lnTo>
                    <a:pt x="47625" y="0"/>
                  </a:lnTo>
                  <a:cubicBezTo>
                    <a:pt x="60770" y="0"/>
                    <a:pt x="71438" y="10668"/>
                    <a:pt x="71438" y="23813"/>
                  </a:cubicBezTo>
                  <a:cubicBezTo>
                    <a:pt x="71438" y="36957"/>
                    <a:pt x="60770" y="47625"/>
                    <a:pt x="47625" y="47625"/>
                  </a:cubicBezTo>
                  <a:close/>
                  <a:moveTo>
                    <a:pt x="9525" y="38100"/>
                  </a:moveTo>
                  <a:lnTo>
                    <a:pt x="47625" y="38100"/>
                  </a:lnTo>
                  <a:cubicBezTo>
                    <a:pt x="55531" y="38100"/>
                    <a:pt x="61913" y="31718"/>
                    <a:pt x="61913" y="23813"/>
                  </a:cubicBezTo>
                  <a:cubicBezTo>
                    <a:pt x="61913" y="15907"/>
                    <a:pt x="55531" y="9525"/>
                    <a:pt x="47625" y="9525"/>
                  </a:cubicBezTo>
                  <a:lnTo>
                    <a:pt x="9525" y="9525"/>
                  </a:lnTo>
                  <a:lnTo>
                    <a:pt x="9525" y="38100"/>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1" name="任意多边形: 形状 130"/>
            <p:cNvSpPr/>
            <p:nvPr>
              <p:custDataLst>
                <p:tags r:id="rId23"/>
              </p:custDataLst>
            </p:nvPr>
          </p:nvSpPr>
          <p:spPr>
            <a:xfrm>
              <a:off x="8995832" y="3613149"/>
              <a:ext cx="23812" cy="9525"/>
            </a:xfrm>
            <a:custGeom>
              <a:avLst/>
              <a:gdLst>
                <a:gd name="connsiteX0" fmla="*/ 19050 w 23812"/>
                <a:gd name="connsiteY0" fmla="*/ 9525 h 9525"/>
                <a:gd name="connsiteX1" fmla="*/ 4763 w 23812"/>
                <a:gd name="connsiteY1" fmla="*/ 9525 h 9525"/>
                <a:gd name="connsiteX2" fmla="*/ 0 w 23812"/>
                <a:gd name="connsiteY2" fmla="*/ 4763 h 9525"/>
                <a:gd name="connsiteX3" fmla="*/ 4763 w 23812"/>
                <a:gd name="connsiteY3" fmla="*/ 0 h 9525"/>
                <a:gd name="connsiteX4" fmla="*/ 19050 w 23812"/>
                <a:gd name="connsiteY4" fmla="*/ 0 h 9525"/>
                <a:gd name="connsiteX5" fmla="*/ 23813 w 23812"/>
                <a:gd name="connsiteY5" fmla="*/ 4763 h 9525"/>
                <a:gd name="connsiteX6" fmla="*/ 19050 w 23812"/>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 h="9525">
                  <a:moveTo>
                    <a:pt x="19050" y="9525"/>
                  </a:moveTo>
                  <a:lnTo>
                    <a:pt x="4763" y="9525"/>
                  </a:lnTo>
                  <a:cubicBezTo>
                    <a:pt x="2096" y="9525"/>
                    <a:pt x="0" y="7430"/>
                    <a:pt x="0" y="4763"/>
                  </a:cubicBezTo>
                  <a:cubicBezTo>
                    <a:pt x="0" y="2095"/>
                    <a:pt x="2096" y="0"/>
                    <a:pt x="4763" y="0"/>
                  </a:cubicBezTo>
                  <a:lnTo>
                    <a:pt x="19050" y="0"/>
                  </a:lnTo>
                  <a:cubicBezTo>
                    <a:pt x="21717" y="0"/>
                    <a:pt x="23813" y="2095"/>
                    <a:pt x="23813" y="4763"/>
                  </a:cubicBezTo>
                  <a:cubicBezTo>
                    <a:pt x="23813" y="7430"/>
                    <a:pt x="21717" y="9525"/>
                    <a:pt x="19050" y="952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2" name="任意多边形: 形状 131"/>
            <p:cNvSpPr/>
            <p:nvPr>
              <p:custDataLst>
                <p:tags r:id="rId24"/>
              </p:custDataLst>
            </p:nvPr>
          </p:nvSpPr>
          <p:spPr>
            <a:xfrm>
              <a:off x="8995832" y="3689349"/>
              <a:ext cx="23812" cy="9525"/>
            </a:xfrm>
            <a:custGeom>
              <a:avLst/>
              <a:gdLst>
                <a:gd name="connsiteX0" fmla="*/ 19050 w 23812"/>
                <a:gd name="connsiteY0" fmla="*/ 9525 h 9525"/>
                <a:gd name="connsiteX1" fmla="*/ 4763 w 23812"/>
                <a:gd name="connsiteY1" fmla="*/ 9525 h 9525"/>
                <a:gd name="connsiteX2" fmla="*/ 0 w 23812"/>
                <a:gd name="connsiteY2" fmla="*/ 4763 h 9525"/>
                <a:gd name="connsiteX3" fmla="*/ 4763 w 23812"/>
                <a:gd name="connsiteY3" fmla="*/ 0 h 9525"/>
                <a:gd name="connsiteX4" fmla="*/ 19050 w 23812"/>
                <a:gd name="connsiteY4" fmla="*/ 0 h 9525"/>
                <a:gd name="connsiteX5" fmla="*/ 23813 w 23812"/>
                <a:gd name="connsiteY5" fmla="*/ 4763 h 9525"/>
                <a:gd name="connsiteX6" fmla="*/ 19050 w 23812"/>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812" h="9525">
                  <a:moveTo>
                    <a:pt x="19050" y="9525"/>
                  </a:moveTo>
                  <a:lnTo>
                    <a:pt x="4763" y="9525"/>
                  </a:lnTo>
                  <a:cubicBezTo>
                    <a:pt x="2096" y="9525"/>
                    <a:pt x="0" y="7429"/>
                    <a:pt x="0" y="4763"/>
                  </a:cubicBezTo>
                  <a:cubicBezTo>
                    <a:pt x="0" y="2096"/>
                    <a:pt x="2096" y="0"/>
                    <a:pt x="4763" y="0"/>
                  </a:cubicBezTo>
                  <a:lnTo>
                    <a:pt x="19050" y="0"/>
                  </a:lnTo>
                  <a:cubicBezTo>
                    <a:pt x="21717" y="0"/>
                    <a:pt x="23813" y="2096"/>
                    <a:pt x="23813" y="4763"/>
                  </a:cubicBezTo>
                  <a:cubicBezTo>
                    <a:pt x="23813" y="7429"/>
                    <a:pt x="21717" y="9525"/>
                    <a:pt x="19050" y="952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3" name="任意多边形: 形状 132"/>
            <p:cNvSpPr/>
            <p:nvPr>
              <p:custDataLst>
                <p:tags r:id="rId25"/>
              </p:custDataLst>
            </p:nvPr>
          </p:nvSpPr>
          <p:spPr>
            <a:xfrm>
              <a:off x="9024407" y="3594099"/>
              <a:ext cx="9525" cy="28575"/>
            </a:xfrm>
            <a:custGeom>
              <a:avLst/>
              <a:gdLst>
                <a:gd name="connsiteX0" fmla="*/ 4763 w 9525"/>
                <a:gd name="connsiteY0" fmla="*/ 28575 h 28575"/>
                <a:gd name="connsiteX1" fmla="*/ 0 w 9525"/>
                <a:gd name="connsiteY1" fmla="*/ 23813 h 28575"/>
                <a:gd name="connsiteX2" fmla="*/ 0 w 9525"/>
                <a:gd name="connsiteY2" fmla="*/ 4763 h 28575"/>
                <a:gd name="connsiteX3" fmla="*/ 4763 w 9525"/>
                <a:gd name="connsiteY3" fmla="*/ 0 h 28575"/>
                <a:gd name="connsiteX4" fmla="*/ 9525 w 9525"/>
                <a:gd name="connsiteY4" fmla="*/ 4763 h 28575"/>
                <a:gd name="connsiteX5" fmla="*/ 9525 w 9525"/>
                <a:gd name="connsiteY5" fmla="*/ 23813 h 28575"/>
                <a:gd name="connsiteX6" fmla="*/ 4763 w 9525"/>
                <a:gd name="connsiteY6" fmla="*/ 2857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4763" y="28575"/>
                  </a:moveTo>
                  <a:cubicBezTo>
                    <a:pt x="2096" y="28575"/>
                    <a:pt x="0" y="26480"/>
                    <a:pt x="0" y="23813"/>
                  </a:cubicBezTo>
                  <a:lnTo>
                    <a:pt x="0" y="4763"/>
                  </a:lnTo>
                  <a:cubicBezTo>
                    <a:pt x="0" y="2095"/>
                    <a:pt x="2096" y="0"/>
                    <a:pt x="4763" y="0"/>
                  </a:cubicBezTo>
                  <a:cubicBezTo>
                    <a:pt x="7429" y="0"/>
                    <a:pt x="9525" y="2095"/>
                    <a:pt x="9525" y="4763"/>
                  </a:cubicBezTo>
                  <a:lnTo>
                    <a:pt x="9525" y="23813"/>
                  </a:lnTo>
                  <a:cubicBezTo>
                    <a:pt x="9525" y="26480"/>
                    <a:pt x="7429" y="28575"/>
                    <a:pt x="4763" y="2857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4" name="任意多边形: 形状 133"/>
            <p:cNvSpPr/>
            <p:nvPr>
              <p:custDataLst>
                <p:tags r:id="rId26"/>
              </p:custDataLst>
            </p:nvPr>
          </p:nvSpPr>
          <p:spPr>
            <a:xfrm>
              <a:off x="9043457" y="3594099"/>
              <a:ext cx="9525" cy="28575"/>
            </a:xfrm>
            <a:custGeom>
              <a:avLst/>
              <a:gdLst>
                <a:gd name="connsiteX0" fmla="*/ 4763 w 9525"/>
                <a:gd name="connsiteY0" fmla="*/ 28575 h 28575"/>
                <a:gd name="connsiteX1" fmla="*/ 0 w 9525"/>
                <a:gd name="connsiteY1" fmla="*/ 23813 h 28575"/>
                <a:gd name="connsiteX2" fmla="*/ 0 w 9525"/>
                <a:gd name="connsiteY2" fmla="*/ 4763 h 28575"/>
                <a:gd name="connsiteX3" fmla="*/ 4763 w 9525"/>
                <a:gd name="connsiteY3" fmla="*/ 0 h 28575"/>
                <a:gd name="connsiteX4" fmla="*/ 9525 w 9525"/>
                <a:gd name="connsiteY4" fmla="*/ 4763 h 28575"/>
                <a:gd name="connsiteX5" fmla="*/ 9525 w 9525"/>
                <a:gd name="connsiteY5" fmla="*/ 23813 h 28575"/>
                <a:gd name="connsiteX6" fmla="*/ 4763 w 9525"/>
                <a:gd name="connsiteY6" fmla="*/ 2857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4763" y="28575"/>
                  </a:moveTo>
                  <a:cubicBezTo>
                    <a:pt x="2096" y="28575"/>
                    <a:pt x="0" y="26480"/>
                    <a:pt x="0" y="23813"/>
                  </a:cubicBezTo>
                  <a:lnTo>
                    <a:pt x="0" y="4763"/>
                  </a:lnTo>
                  <a:cubicBezTo>
                    <a:pt x="0" y="2095"/>
                    <a:pt x="2096" y="0"/>
                    <a:pt x="4763" y="0"/>
                  </a:cubicBezTo>
                  <a:cubicBezTo>
                    <a:pt x="7429" y="0"/>
                    <a:pt x="9525" y="2095"/>
                    <a:pt x="9525" y="4763"/>
                  </a:cubicBezTo>
                  <a:lnTo>
                    <a:pt x="9525" y="23813"/>
                  </a:lnTo>
                  <a:cubicBezTo>
                    <a:pt x="9525" y="26480"/>
                    <a:pt x="7429" y="28575"/>
                    <a:pt x="4763" y="2857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5" name="任意多边形: 形状 134"/>
            <p:cNvSpPr/>
            <p:nvPr>
              <p:custDataLst>
                <p:tags r:id="rId27"/>
              </p:custDataLst>
            </p:nvPr>
          </p:nvSpPr>
          <p:spPr>
            <a:xfrm>
              <a:off x="9024407" y="3689349"/>
              <a:ext cx="9525" cy="28575"/>
            </a:xfrm>
            <a:custGeom>
              <a:avLst/>
              <a:gdLst>
                <a:gd name="connsiteX0" fmla="*/ 4763 w 9525"/>
                <a:gd name="connsiteY0" fmla="*/ 28575 h 28575"/>
                <a:gd name="connsiteX1" fmla="*/ 0 w 9525"/>
                <a:gd name="connsiteY1" fmla="*/ 23813 h 28575"/>
                <a:gd name="connsiteX2" fmla="*/ 0 w 9525"/>
                <a:gd name="connsiteY2" fmla="*/ 4763 h 28575"/>
                <a:gd name="connsiteX3" fmla="*/ 4763 w 9525"/>
                <a:gd name="connsiteY3" fmla="*/ 0 h 28575"/>
                <a:gd name="connsiteX4" fmla="*/ 9525 w 9525"/>
                <a:gd name="connsiteY4" fmla="*/ 4763 h 28575"/>
                <a:gd name="connsiteX5" fmla="*/ 9525 w 9525"/>
                <a:gd name="connsiteY5" fmla="*/ 23813 h 28575"/>
                <a:gd name="connsiteX6" fmla="*/ 4763 w 9525"/>
                <a:gd name="connsiteY6" fmla="*/ 2857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4763" y="28575"/>
                  </a:moveTo>
                  <a:cubicBezTo>
                    <a:pt x="2096" y="28575"/>
                    <a:pt x="0" y="26479"/>
                    <a:pt x="0" y="23813"/>
                  </a:cubicBezTo>
                  <a:lnTo>
                    <a:pt x="0" y="4763"/>
                  </a:lnTo>
                  <a:cubicBezTo>
                    <a:pt x="0" y="2096"/>
                    <a:pt x="2096" y="0"/>
                    <a:pt x="4763" y="0"/>
                  </a:cubicBezTo>
                  <a:cubicBezTo>
                    <a:pt x="7429" y="0"/>
                    <a:pt x="9525" y="2096"/>
                    <a:pt x="9525" y="4763"/>
                  </a:cubicBezTo>
                  <a:lnTo>
                    <a:pt x="9525" y="23813"/>
                  </a:lnTo>
                  <a:cubicBezTo>
                    <a:pt x="9525" y="26479"/>
                    <a:pt x="7429" y="28575"/>
                    <a:pt x="4763" y="2857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6" name="任意多边形: 形状 135"/>
            <p:cNvSpPr/>
            <p:nvPr>
              <p:custDataLst>
                <p:tags r:id="rId28"/>
              </p:custDataLst>
            </p:nvPr>
          </p:nvSpPr>
          <p:spPr>
            <a:xfrm>
              <a:off x="9043457" y="3689349"/>
              <a:ext cx="9525" cy="28575"/>
            </a:xfrm>
            <a:custGeom>
              <a:avLst/>
              <a:gdLst>
                <a:gd name="connsiteX0" fmla="*/ 4763 w 9525"/>
                <a:gd name="connsiteY0" fmla="*/ 28575 h 28575"/>
                <a:gd name="connsiteX1" fmla="*/ 0 w 9525"/>
                <a:gd name="connsiteY1" fmla="*/ 23813 h 28575"/>
                <a:gd name="connsiteX2" fmla="*/ 0 w 9525"/>
                <a:gd name="connsiteY2" fmla="*/ 4763 h 28575"/>
                <a:gd name="connsiteX3" fmla="*/ 4763 w 9525"/>
                <a:gd name="connsiteY3" fmla="*/ 0 h 28575"/>
                <a:gd name="connsiteX4" fmla="*/ 9525 w 9525"/>
                <a:gd name="connsiteY4" fmla="*/ 4763 h 28575"/>
                <a:gd name="connsiteX5" fmla="*/ 9525 w 9525"/>
                <a:gd name="connsiteY5" fmla="*/ 23813 h 28575"/>
                <a:gd name="connsiteX6" fmla="*/ 4763 w 9525"/>
                <a:gd name="connsiteY6" fmla="*/ 2857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28575">
                  <a:moveTo>
                    <a:pt x="4763" y="28575"/>
                  </a:moveTo>
                  <a:cubicBezTo>
                    <a:pt x="2096" y="28575"/>
                    <a:pt x="0" y="26479"/>
                    <a:pt x="0" y="23813"/>
                  </a:cubicBezTo>
                  <a:lnTo>
                    <a:pt x="0" y="4763"/>
                  </a:lnTo>
                  <a:cubicBezTo>
                    <a:pt x="0" y="2096"/>
                    <a:pt x="2096" y="0"/>
                    <a:pt x="4763" y="0"/>
                  </a:cubicBezTo>
                  <a:cubicBezTo>
                    <a:pt x="7429" y="0"/>
                    <a:pt x="9525" y="2096"/>
                    <a:pt x="9525" y="4763"/>
                  </a:cubicBezTo>
                  <a:lnTo>
                    <a:pt x="9525" y="23813"/>
                  </a:lnTo>
                  <a:cubicBezTo>
                    <a:pt x="9525" y="26479"/>
                    <a:pt x="7429" y="28575"/>
                    <a:pt x="4763" y="2857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137" name="图形 122"/>
            <p:cNvGrpSpPr/>
            <p:nvPr/>
          </p:nvGrpSpPr>
          <p:grpSpPr>
            <a:xfrm>
              <a:off x="8938682" y="3794124"/>
              <a:ext cx="200025" cy="57150"/>
              <a:chOff x="8938682" y="3794124"/>
              <a:chExt cx="200025" cy="57150"/>
            </a:xfrm>
            <a:solidFill>
              <a:schemeClr val="bg1">
                <a:lumMod val="50000"/>
              </a:schemeClr>
            </a:solidFill>
          </p:grpSpPr>
          <p:sp>
            <p:nvSpPr>
              <p:cNvPr id="138" name="任意多边形: 形状 137"/>
              <p:cNvSpPr/>
              <p:nvPr>
                <p:custDataLst>
                  <p:tags r:id="rId51"/>
                </p:custDataLst>
              </p:nvPr>
            </p:nvSpPr>
            <p:spPr>
              <a:xfrm>
                <a:off x="8943445" y="3798887"/>
                <a:ext cx="190500" cy="47625"/>
              </a:xfrm>
              <a:custGeom>
                <a:avLst/>
                <a:gdLst>
                  <a:gd name="connsiteX0" fmla="*/ 180975 w 190500"/>
                  <a:gd name="connsiteY0" fmla="*/ 47625 h 47625"/>
                  <a:gd name="connsiteX1" fmla="*/ 9525 w 190500"/>
                  <a:gd name="connsiteY1" fmla="*/ 47625 h 47625"/>
                  <a:gd name="connsiteX2" fmla="*/ 0 w 190500"/>
                  <a:gd name="connsiteY2" fmla="*/ 38100 h 47625"/>
                  <a:gd name="connsiteX3" fmla="*/ 0 w 190500"/>
                  <a:gd name="connsiteY3" fmla="*/ 9525 h 47625"/>
                  <a:gd name="connsiteX4" fmla="*/ 9525 w 190500"/>
                  <a:gd name="connsiteY4" fmla="*/ 0 h 47625"/>
                  <a:gd name="connsiteX5" fmla="*/ 180975 w 190500"/>
                  <a:gd name="connsiteY5" fmla="*/ 0 h 47625"/>
                  <a:gd name="connsiteX6" fmla="*/ 190500 w 190500"/>
                  <a:gd name="connsiteY6" fmla="*/ 9525 h 47625"/>
                  <a:gd name="connsiteX7" fmla="*/ 190500 w 190500"/>
                  <a:gd name="connsiteY7" fmla="*/ 38100 h 47625"/>
                  <a:gd name="connsiteX8" fmla="*/ 180975 w 190500"/>
                  <a:gd name="connsiteY8"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47625">
                    <a:moveTo>
                      <a:pt x="180975" y="47625"/>
                    </a:moveTo>
                    <a:lnTo>
                      <a:pt x="9525" y="47625"/>
                    </a:lnTo>
                    <a:cubicBezTo>
                      <a:pt x="4286" y="47625"/>
                      <a:pt x="0" y="43339"/>
                      <a:pt x="0" y="38100"/>
                    </a:cubicBezTo>
                    <a:lnTo>
                      <a:pt x="0" y="9525"/>
                    </a:lnTo>
                    <a:cubicBezTo>
                      <a:pt x="0" y="4286"/>
                      <a:pt x="4286" y="0"/>
                      <a:pt x="9525" y="0"/>
                    </a:cubicBezTo>
                    <a:lnTo>
                      <a:pt x="180975" y="0"/>
                    </a:lnTo>
                    <a:cubicBezTo>
                      <a:pt x="186214" y="0"/>
                      <a:pt x="190500" y="4286"/>
                      <a:pt x="190500" y="9525"/>
                    </a:cubicBezTo>
                    <a:lnTo>
                      <a:pt x="190500" y="38100"/>
                    </a:lnTo>
                    <a:cubicBezTo>
                      <a:pt x="190500" y="43339"/>
                      <a:pt x="186214" y="47625"/>
                      <a:pt x="180975" y="47625"/>
                    </a:cubicBezTo>
                    <a:close/>
                  </a:path>
                </a:pathLst>
              </a:custGeom>
              <a:solidFill>
                <a:schemeClr val="bg1">
                  <a:lumMod val="8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9" name="任意多边形: 形状 138"/>
              <p:cNvSpPr/>
              <p:nvPr>
                <p:custDataLst>
                  <p:tags r:id="rId52"/>
                </p:custDataLst>
              </p:nvPr>
            </p:nvSpPr>
            <p:spPr>
              <a:xfrm>
                <a:off x="8938682" y="3794124"/>
                <a:ext cx="200025" cy="57150"/>
              </a:xfrm>
              <a:custGeom>
                <a:avLst/>
                <a:gdLst>
                  <a:gd name="connsiteX0" fmla="*/ 185738 w 200025"/>
                  <a:gd name="connsiteY0" fmla="*/ 57150 h 57150"/>
                  <a:gd name="connsiteX1" fmla="*/ 14288 w 200025"/>
                  <a:gd name="connsiteY1" fmla="*/ 57150 h 57150"/>
                  <a:gd name="connsiteX2" fmla="*/ 0 w 200025"/>
                  <a:gd name="connsiteY2" fmla="*/ 42863 h 57150"/>
                  <a:gd name="connsiteX3" fmla="*/ 0 w 200025"/>
                  <a:gd name="connsiteY3" fmla="*/ 14288 h 57150"/>
                  <a:gd name="connsiteX4" fmla="*/ 14288 w 200025"/>
                  <a:gd name="connsiteY4" fmla="*/ 0 h 57150"/>
                  <a:gd name="connsiteX5" fmla="*/ 185738 w 200025"/>
                  <a:gd name="connsiteY5" fmla="*/ 0 h 57150"/>
                  <a:gd name="connsiteX6" fmla="*/ 200025 w 200025"/>
                  <a:gd name="connsiteY6" fmla="*/ 14288 h 57150"/>
                  <a:gd name="connsiteX7" fmla="*/ 200025 w 200025"/>
                  <a:gd name="connsiteY7" fmla="*/ 42863 h 57150"/>
                  <a:gd name="connsiteX8" fmla="*/ 185738 w 200025"/>
                  <a:gd name="connsiteY8" fmla="*/ 57150 h 57150"/>
                  <a:gd name="connsiteX9" fmla="*/ 14288 w 200025"/>
                  <a:gd name="connsiteY9" fmla="*/ 9525 h 57150"/>
                  <a:gd name="connsiteX10" fmla="*/ 9525 w 200025"/>
                  <a:gd name="connsiteY10" fmla="*/ 14288 h 57150"/>
                  <a:gd name="connsiteX11" fmla="*/ 9525 w 200025"/>
                  <a:gd name="connsiteY11" fmla="*/ 42863 h 57150"/>
                  <a:gd name="connsiteX12" fmla="*/ 14288 w 200025"/>
                  <a:gd name="connsiteY12" fmla="*/ 47625 h 57150"/>
                  <a:gd name="connsiteX13" fmla="*/ 185738 w 200025"/>
                  <a:gd name="connsiteY13" fmla="*/ 47625 h 57150"/>
                  <a:gd name="connsiteX14" fmla="*/ 190500 w 200025"/>
                  <a:gd name="connsiteY14" fmla="*/ 42863 h 57150"/>
                  <a:gd name="connsiteX15" fmla="*/ 190500 w 200025"/>
                  <a:gd name="connsiteY15" fmla="*/ 14288 h 57150"/>
                  <a:gd name="connsiteX16" fmla="*/ 185738 w 200025"/>
                  <a:gd name="connsiteY16" fmla="*/ 9525 h 57150"/>
                  <a:gd name="connsiteX17" fmla="*/ 14288 w 200025"/>
                  <a:gd name="connsiteY17" fmla="*/ 95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57150">
                    <a:moveTo>
                      <a:pt x="185738" y="57150"/>
                    </a:moveTo>
                    <a:lnTo>
                      <a:pt x="14288" y="57150"/>
                    </a:lnTo>
                    <a:cubicBezTo>
                      <a:pt x="6382" y="57150"/>
                      <a:pt x="0" y="50768"/>
                      <a:pt x="0" y="42863"/>
                    </a:cubicBezTo>
                    <a:lnTo>
                      <a:pt x="0" y="14288"/>
                    </a:lnTo>
                    <a:cubicBezTo>
                      <a:pt x="0" y="6382"/>
                      <a:pt x="6382" y="0"/>
                      <a:pt x="14288" y="0"/>
                    </a:cubicBezTo>
                    <a:lnTo>
                      <a:pt x="185738" y="0"/>
                    </a:lnTo>
                    <a:cubicBezTo>
                      <a:pt x="193643" y="0"/>
                      <a:pt x="200025" y="6382"/>
                      <a:pt x="200025" y="14288"/>
                    </a:cubicBezTo>
                    <a:lnTo>
                      <a:pt x="200025" y="42863"/>
                    </a:lnTo>
                    <a:cubicBezTo>
                      <a:pt x="200025" y="50768"/>
                      <a:pt x="193643" y="57150"/>
                      <a:pt x="185738" y="57150"/>
                    </a:cubicBezTo>
                    <a:close/>
                    <a:moveTo>
                      <a:pt x="14288" y="9525"/>
                    </a:moveTo>
                    <a:cubicBezTo>
                      <a:pt x="11621" y="9525"/>
                      <a:pt x="9525" y="11621"/>
                      <a:pt x="9525" y="14288"/>
                    </a:cubicBezTo>
                    <a:lnTo>
                      <a:pt x="9525" y="42863"/>
                    </a:lnTo>
                    <a:cubicBezTo>
                      <a:pt x="9525" y="45529"/>
                      <a:pt x="11621" y="47625"/>
                      <a:pt x="14288" y="47625"/>
                    </a:cubicBezTo>
                    <a:lnTo>
                      <a:pt x="185738" y="47625"/>
                    </a:lnTo>
                    <a:cubicBezTo>
                      <a:pt x="188404" y="47625"/>
                      <a:pt x="190500" y="45529"/>
                      <a:pt x="190500" y="42863"/>
                    </a:cubicBezTo>
                    <a:lnTo>
                      <a:pt x="190500" y="14288"/>
                    </a:lnTo>
                    <a:cubicBezTo>
                      <a:pt x="190500" y="11621"/>
                      <a:pt x="188404" y="9525"/>
                      <a:pt x="185738" y="9525"/>
                    </a:cubicBezTo>
                    <a:lnTo>
                      <a:pt x="14288" y="952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40" name="图形 122"/>
            <p:cNvGrpSpPr/>
            <p:nvPr/>
          </p:nvGrpSpPr>
          <p:grpSpPr>
            <a:xfrm>
              <a:off x="8938682" y="3746499"/>
              <a:ext cx="200025" cy="57150"/>
              <a:chOff x="8938682" y="3746499"/>
              <a:chExt cx="200025" cy="57150"/>
            </a:xfrm>
            <a:solidFill>
              <a:schemeClr val="bg1">
                <a:lumMod val="50000"/>
              </a:schemeClr>
            </a:solidFill>
          </p:grpSpPr>
          <p:sp>
            <p:nvSpPr>
              <p:cNvPr id="141" name="任意多边形: 形状 140"/>
              <p:cNvSpPr/>
              <p:nvPr>
                <p:custDataLst>
                  <p:tags r:id="rId49"/>
                </p:custDataLst>
              </p:nvPr>
            </p:nvSpPr>
            <p:spPr>
              <a:xfrm>
                <a:off x="8943445" y="3751262"/>
                <a:ext cx="190500" cy="47625"/>
              </a:xfrm>
              <a:custGeom>
                <a:avLst/>
                <a:gdLst>
                  <a:gd name="connsiteX0" fmla="*/ 180975 w 190500"/>
                  <a:gd name="connsiteY0" fmla="*/ 47625 h 47625"/>
                  <a:gd name="connsiteX1" fmla="*/ 9525 w 190500"/>
                  <a:gd name="connsiteY1" fmla="*/ 47625 h 47625"/>
                  <a:gd name="connsiteX2" fmla="*/ 0 w 190500"/>
                  <a:gd name="connsiteY2" fmla="*/ 38100 h 47625"/>
                  <a:gd name="connsiteX3" fmla="*/ 0 w 190500"/>
                  <a:gd name="connsiteY3" fmla="*/ 9525 h 47625"/>
                  <a:gd name="connsiteX4" fmla="*/ 9525 w 190500"/>
                  <a:gd name="connsiteY4" fmla="*/ 0 h 47625"/>
                  <a:gd name="connsiteX5" fmla="*/ 180975 w 190500"/>
                  <a:gd name="connsiteY5" fmla="*/ 0 h 47625"/>
                  <a:gd name="connsiteX6" fmla="*/ 190500 w 190500"/>
                  <a:gd name="connsiteY6" fmla="*/ 9525 h 47625"/>
                  <a:gd name="connsiteX7" fmla="*/ 190500 w 190500"/>
                  <a:gd name="connsiteY7" fmla="*/ 38100 h 47625"/>
                  <a:gd name="connsiteX8" fmla="*/ 180975 w 190500"/>
                  <a:gd name="connsiteY8"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47625">
                    <a:moveTo>
                      <a:pt x="180975" y="47625"/>
                    </a:moveTo>
                    <a:lnTo>
                      <a:pt x="9525" y="47625"/>
                    </a:lnTo>
                    <a:cubicBezTo>
                      <a:pt x="4286" y="47625"/>
                      <a:pt x="0" y="43339"/>
                      <a:pt x="0" y="38100"/>
                    </a:cubicBezTo>
                    <a:lnTo>
                      <a:pt x="0" y="9525"/>
                    </a:lnTo>
                    <a:cubicBezTo>
                      <a:pt x="0" y="4286"/>
                      <a:pt x="4286" y="0"/>
                      <a:pt x="9525" y="0"/>
                    </a:cubicBezTo>
                    <a:lnTo>
                      <a:pt x="180975" y="0"/>
                    </a:lnTo>
                    <a:cubicBezTo>
                      <a:pt x="186214" y="0"/>
                      <a:pt x="190500" y="4286"/>
                      <a:pt x="190500" y="9525"/>
                    </a:cubicBezTo>
                    <a:lnTo>
                      <a:pt x="190500" y="38100"/>
                    </a:lnTo>
                    <a:cubicBezTo>
                      <a:pt x="190500" y="43339"/>
                      <a:pt x="186214" y="47625"/>
                      <a:pt x="180975" y="47625"/>
                    </a:cubicBezTo>
                    <a:close/>
                  </a:path>
                </a:pathLst>
              </a:custGeom>
              <a:solidFill>
                <a:schemeClr val="bg1">
                  <a:lumMod val="8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42" name="任意多边形: 形状 141"/>
              <p:cNvSpPr/>
              <p:nvPr>
                <p:custDataLst>
                  <p:tags r:id="rId50"/>
                </p:custDataLst>
              </p:nvPr>
            </p:nvSpPr>
            <p:spPr>
              <a:xfrm>
                <a:off x="8938682" y="3746499"/>
                <a:ext cx="200025" cy="57150"/>
              </a:xfrm>
              <a:custGeom>
                <a:avLst/>
                <a:gdLst>
                  <a:gd name="connsiteX0" fmla="*/ 185738 w 200025"/>
                  <a:gd name="connsiteY0" fmla="*/ 57150 h 57150"/>
                  <a:gd name="connsiteX1" fmla="*/ 14288 w 200025"/>
                  <a:gd name="connsiteY1" fmla="*/ 57150 h 57150"/>
                  <a:gd name="connsiteX2" fmla="*/ 0 w 200025"/>
                  <a:gd name="connsiteY2" fmla="*/ 42863 h 57150"/>
                  <a:gd name="connsiteX3" fmla="*/ 0 w 200025"/>
                  <a:gd name="connsiteY3" fmla="*/ 14288 h 57150"/>
                  <a:gd name="connsiteX4" fmla="*/ 14288 w 200025"/>
                  <a:gd name="connsiteY4" fmla="*/ 0 h 57150"/>
                  <a:gd name="connsiteX5" fmla="*/ 185738 w 200025"/>
                  <a:gd name="connsiteY5" fmla="*/ 0 h 57150"/>
                  <a:gd name="connsiteX6" fmla="*/ 200025 w 200025"/>
                  <a:gd name="connsiteY6" fmla="*/ 14288 h 57150"/>
                  <a:gd name="connsiteX7" fmla="*/ 200025 w 200025"/>
                  <a:gd name="connsiteY7" fmla="*/ 42863 h 57150"/>
                  <a:gd name="connsiteX8" fmla="*/ 185738 w 200025"/>
                  <a:gd name="connsiteY8" fmla="*/ 57150 h 57150"/>
                  <a:gd name="connsiteX9" fmla="*/ 14288 w 200025"/>
                  <a:gd name="connsiteY9" fmla="*/ 9525 h 57150"/>
                  <a:gd name="connsiteX10" fmla="*/ 9525 w 200025"/>
                  <a:gd name="connsiteY10" fmla="*/ 14288 h 57150"/>
                  <a:gd name="connsiteX11" fmla="*/ 9525 w 200025"/>
                  <a:gd name="connsiteY11" fmla="*/ 42863 h 57150"/>
                  <a:gd name="connsiteX12" fmla="*/ 14288 w 200025"/>
                  <a:gd name="connsiteY12" fmla="*/ 47625 h 57150"/>
                  <a:gd name="connsiteX13" fmla="*/ 185738 w 200025"/>
                  <a:gd name="connsiteY13" fmla="*/ 47625 h 57150"/>
                  <a:gd name="connsiteX14" fmla="*/ 190500 w 200025"/>
                  <a:gd name="connsiteY14" fmla="*/ 42863 h 57150"/>
                  <a:gd name="connsiteX15" fmla="*/ 190500 w 200025"/>
                  <a:gd name="connsiteY15" fmla="*/ 14288 h 57150"/>
                  <a:gd name="connsiteX16" fmla="*/ 185738 w 200025"/>
                  <a:gd name="connsiteY16" fmla="*/ 9525 h 57150"/>
                  <a:gd name="connsiteX17" fmla="*/ 14288 w 200025"/>
                  <a:gd name="connsiteY17" fmla="*/ 95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57150">
                    <a:moveTo>
                      <a:pt x="185738" y="57150"/>
                    </a:moveTo>
                    <a:lnTo>
                      <a:pt x="14288" y="57150"/>
                    </a:lnTo>
                    <a:cubicBezTo>
                      <a:pt x="6382" y="57150"/>
                      <a:pt x="0" y="50768"/>
                      <a:pt x="0" y="42863"/>
                    </a:cubicBezTo>
                    <a:lnTo>
                      <a:pt x="0" y="14288"/>
                    </a:lnTo>
                    <a:cubicBezTo>
                      <a:pt x="0" y="6382"/>
                      <a:pt x="6382" y="0"/>
                      <a:pt x="14288" y="0"/>
                    </a:cubicBezTo>
                    <a:lnTo>
                      <a:pt x="185738" y="0"/>
                    </a:lnTo>
                    <a:cubicBezTo>
                      <a:pt x="193643" y="0"/>
                      <a:pt x="200025" y="6382"/>
                      <a:pt x="200025" y="14288"/>
                    </a:cubicBezTo>
                    <a:lnTo>
                      <a:pt x="200025" y="42863"/>
                    </a:lnTo>
                    <a:cubicBezTo>
                      <a:pt x="200025" y="50768"/>
                      <a:pt x="193643" y="57150"/>
                      <a:pt x="185738" y="57150"/>
                    </a:cubicBezTo>
                    <a:close/>
                    <a:moveTo>
                      <a:pt x="14288" y="9525"/>
                    </a:moveTo>
                    <a:cubicBezTo>
                      <a:pt x="11621" y="9525"/>
                      <a:pt x="9525" y="11621"/>
                      <a:pt x="9525" y="14288"/>
                    </a:cubicBezTo>
                    <a:lnTo>
                      <a:pt x="9525" y="42863"/>
                    </a:lnTo>
                    <a:cubicBezTo>
                      <a:pt x="9525" y="45529"/>
                      <a:pt x="11621" y="47625"/>
                      <a:pt x="14288" y="47625"/>
                    </a:cubicBezTo>
                    <a:lnTo>
                      <a:pt x="185738" y="47625"/>
                    </a:lnTo>
                    <a:cubicBezTo>
                      <a:pt x="188404" y="47625"/>
                      <a:pt x="190500" y="45529"/>
                      <a:pt x="190500" y="42863"/>
                    </a:cubicBezTo>
                    <a:lnTo>
                      <a:pt x="190500" y="14288"/>
                    </a:lnTo>
                    <a:cubicBezTo>
                      <a:pt x="190500" y="11621"/>
                      <a:pt x="188404" y="9525"/>
                      <a:pt x="185738" y="9525"/>
                    </a:cubicBezTo>
                    <a:lnTo>
                      <a:pt x="14288" y="952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43" name="图形 122"/>
            <p:cNvGrpSpPr/>
            <p:nvPr/>
          </p:nvGrpSpPr>
          <p:grpSpPr>
            <a:xfrm>
              <a:off x="8938682" y="3841749"/>
              <a:ext cx="200025" cy="57150"/>
              <a:chOff x="8938682" y="3841749"/>
              <a:chExt cx="200025" cy="57150"/>
            </a:xfrm>
            <a:solidFill>
              <a:schemeClr val="bg1">
                <a:lumMod val="50000"/>
              </a:schemeClr>
            </a:solidFill>
          </p:grpSpPr>
          <p:sp>
            <p:nvSpPr>
              <p:cNvPr id="144" name="任意多边形: 形状 143"/>
              <p:cNvSpPr/>
              <p:nvPr>
                <p:custDataLst>
                  <p:tags r:id="rId47"/>
                </p:custDataLst>
              </p:nvPr>
            </p:nvSpPr>
            <p:spPr>
              <a:xfrm>
                <a:off x="8943445" y="3846512"/>
                <a:ext cx="190500" cy="47625"/>
              </a:xfrm>
              <a:custGeom>
                <a:avLst/>
                <a:gdLst>
                  <a:gd name="connsiteX0" fmla="*/ 180975 w 190500"/>
                  <a:gd name="connsiteY0" fmla="*/ 47625 h 47625"/>
                  <a:gd name="connsiteX1" fmla="*/ 9525 w 190500"/>
                  <a:gd name="connsiteY1" fmla="*/ 47625 h 47625"/>
                  <a:gd name="connsiteX2" fmla="*/ 0 w 190500"/>
                  <a:gd name="connsiteY2" fmla="*/ 38100 h 47625"/>
                  <a:gd name="connsiteX3" fmla="*/ 0 w 190500"/>
                  <a:gd name="connsiteY3" fmla="*/ 9525 h 47625"/>
                  <a:gd name="connsiteX4" fmla="*/ 9525 w 190500"/>
                  <a:gd name="connsiteY4" fmla="*/ 0 h 47625"/>
                  <a:gd name="connsiteX5" fmla="*/ 180975 w 190500"/>
                  <a:gd name="connsiteY5" fmla="*/ 0 h 47625"/>
                  <a:gd name="connsiteX6" fmla="*/ 190500 w 190500"/>
                  <a:gd name="connsiteY6" fmla="*/ 9525 h 47625"/>
                  <a:gd name="connsiteX7" fmla="*/ 190500 w 190500"/>
                  <a:gd name="connsiteY7" fmla="*/ 38100 h 47625"/>
                  <a:gd name="connsiteX8" fmla="*/ 180975 w 190500"/>
                  <a:gd name="connsiteY8"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 h="47625">
                    <a:moveTo>
                      <a:pt x="180975" y="47625"/>
                    </a:moveTo>
                    <a:lnTo>
                      <a:pt x="9525" y="47625"/>
                    </a:lnTo>
                    <a:cubicBezTo>
                      <a:pt x="4286" y="47625"/>
                      <a:pt x="0" y="43339"/>
                      <a:pt x="0" y="38100"/>
                    </a:cubicBezTo>
                    <a:lnTo>
                      <a:pt x="0" y="9525"/>
                    </a:lnTo>
                    <a:cubicBezTo>
                      <a:pt x="0" y="4286"/>
                      <a:pt x="4286" y="0"/>
                      <a:pt x="9525" y="0"/>
                    </a:cubicBezTo>
                    <a:lnTo>
                      <a:pt x="180975" y="0"/>
                    </a:lnTo>
                    <a:cubicBezTo>
                      <a:pt x="186214" y="0"/>
                      <a:pt x="190500" y="4286"/>
                      <a:pt x="190500" y="9525"/>
                    </a:cubicBezTo>
                    <a:lnTo>
                      <a:pt x="190500" y="38100"/>
                    </a:lnTo>
                    <a:cubicBezTo>
                      <a:pt x="190500" y="43339"/>
                      <a:pt x="186214" y="47625"/>
                      <a:pt x="180975" y="47625"/>
                    </a:cubicBezTo>
                    <a:close/>
                  </a:path>
                </a:pathLst>
              </a:custGeom>
              <a:solidFill>
                <a:schemeClr val="bg1">
                  <a:lumMod val="8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5" name="任意多边形: 形状 144"/>
              <p:cNvSpPr/>
              <p:nvPr>
                <p:custDataLst>
                  <p:tags r:id="rId48"/>
                </p:custDataLst>
              </p:nvPr>
            </p:nvSpPr>
            <p:spPr>
              <a:xfrm>
                <a:off x="8938682" y="3841749"/>
                <a:ext cx="200025" cy="57150"/>
              </a:xfrm>
              <a:custGeom>
                <a:avLst/>
                <a:gdLst>
                  <a:gd name="connsiteX0" fmla="*/ 185738 w 200025"/>
                  <a:gd name="connsiteY0" fmla="*/ 57150 h 57150"/>
                  <a:gd name="connsiteX1" fmla="*/ 14288 w 200025"/>
                  <a:gd name="connsiteY1" fmla="*/ 57150 h 57150"/>
                  <a:gd name="connsiteX2" fmla="*/ 0 w 200025"/>
                  <a:gd name="connsiteY2" fmla="*/ 42863 h 57150"/>
                  <a:gd name="connsiteX3" fmla="*/ 0 w 200025"/>
                  <a:gd name="connsiteY3" fmla="*/ 14288 h 57150"/>
                  <a:gd name="connsiteX4" fmla="*/ 14288 w 200025"/>
                  <a:gd name="connsiteY4" fmla="*/ 0 h 57150"/>
                  <a:gd name="connsiteX5" fmla="*/ 185738 w 200025"/>
                  <a:gd name="connsiteY5" fmla="*/ 0 h 57150"/>
                  <a:gd name="connsiteX6" fmla="*/ 200025 w 200025"/>
                  <a:gd name="connsiteY6" fmla="*/ 14288 h 57150"/>
                  <a:gd name="connsiteX7" fmla="*/ 200025 w 200025"/>
                  <a:gd name="connsiteY7" fmla="*/ 42863 h 57150"/>
                  <a:gd name="connsiteX8" fmla="*/ 185738 w 200025"/>
                  <a:gd name="connsiteY8" fmla="*/ 57150 h 57150"/>
                  <a:gd name="connsiteX9" fmla="*/ 14288 w 200025"/>
                  <a:gd name="connsiteY9" fmla="*/ 9525 h 57150"/>
                  <a:gd name="connsiteX10" fmla="*/ 9525 w 200025"/>
                  <a:gd name="connsiteY10" fmla="*/ 14288 h 57150"/>
                  <a:gd name="connsiteX11" fmla="*/ 9525 w 200025"/>
                  <a:gd name="connsiteY11" fmla="*/ 42863 h 57150"/>
                  <a:gd name="connsiteX12" fmla="*/ 14288 w 200025"/>
                  <a:gd name="connsiteY12" fmla="*/ 47625 h 57150"/>
                  <a:gd name="connsiteX13" fmla="*/ 185738 w 200025"/>
                  <a:gd name="connsiteY13" fmla="*/ 47625 h 57150"/>
                  <a:gd name="connsiteX14" fmla="*/ 190500 w 200025"/>
                  <a:gd name="connsiteY14" fmla="*/ 42863 h 57150"/>
                  <a:gd name="connsiteX15" fmla="*/ 190500 w 200025"/>
                  <a:gd name="connsiteY15" fmla="*/ 14288 h 57150"/>
                  <a:gd name="connsiteX16" fmla="*/ 185738 w 200025"/>
                  <a:gd name="connsiteY16" fmla="*/ 9525 h 57150"/>
                  <a:gd name="connsiteX17" fmla="*/ 14288 w 200025"/>
                  <a:gd name="connsiteY17" fmla="*/ 95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25" h="57150">
                    <a:moveTo>
                      <a:pt x="185738" y="57150"/>
                    </a:moveTo>
                    <a:lnTo>
                      <a:pt x="14288" y="57150"/>
                    </a:lnTo>
                    <a:cubicBezTo>
                      <a:pt x="6382" y="57150"/>
                      <a:pt x="0" y="50768"/>
                      <a:pt x="0" y="42863"/>
                    </a:cubicBezTo>
                    <a:lnTo>
                      <a:pt x="0" y="14288"/>
                    </a:lnTo>
                    <a:cubicBezTo>
                      <a:pt x="0" y="6382"/>
                      <a:pt x="6382" y="0"/>
                      <a:pt x="14288" y="0"/>
                    </a:cubicBezTo>
                    <a:lnTo>
                      <a:pt x="185738" y="0"/>
                    </a:lnTo>
                    <a:cubicBezTo>
                      <a:pt x="193643" y="0"/>
                      <a:pt x="200025" y="6382"/>
                      <a:pt x="200025" y="14288"/>
                    </a:cubicBezTo>
                    <a:lnTo>
                      <a:pt x="200025" y="42863"/>
                    </a:lnTo>
                    <a:cubicBezTo>
                      <a:pt x="200025" y="50768"/>
                      <a:pt x="193643" y="57150"/>
                      <a:pt x="185738" y="57150"/>
                    </a:cubicBezTo>
                    <a:close/>
                    <a:moveTo>
                      <a:pt x="14288" y="9525"/>
                    </a:moveTo>
                    <a:cubicBezTo>
                      <a:pt x="11621" y="9525"/>
                      <a:pt x="9525" y="11621"/>
                      <a:pt x="9525" y="14288"/>
                    </a:cubicBezTo>
                    <a:lnTo>
                      <a:pt x="9525" y="42863"/>
                    </a:lnTo>
                    <a:cubicBezTo>
                      <a:pt x="9525" y="45529"/>
                      <a:pt x="11621" y="47625"/>
                      <a:pt x="14288" y="47625"/>
                    </a:cubicBezTo>
                    <a:lnTo>
                      <a:pt x="185738" y="47625"/>
                    </a:lnTo>
                    <a:cubicBezTo>
                      <a:pt x="188404" y="47625"/>
                      <a:pt x="190500" y="45529"/>
                      <a:pt x="190500" y="42863"/>
                    </a:cubicBezTo>
                    <a:lnTo>
                      <a:pt x="190500" y="14288"/>
                    </a:lnTo>
                    <a:cubicBezTo>
                      <a:pt x="190500" y="11621"/>
                      <a:pt x="188404" y="9525"/>
                      <a:pt x="185738" y="9525"/>
                    </a:cubicBezTo>
                    <a:lnTo>
                      <a:pt x="14288" y="952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46" name="任意多边形: 形状 145"/>
            <p:cNvSpPr/>
            <p:nvPr>
              <p:custDataLst>
                <p:tags r:id="rId29"/>
              </p:custDataLst>
            </p:nvPr>
          </p:nvSpPr>
          <p:spPr>
            <a:xfrm>
              <a:off x="8619595" y="3765549"/>
              <a:ext cx="311277" cy="38100"/>
            </a:xfrm>
            <a:custGeom>
              <a:avLst/>
              <a:gdLst>
                <a:gd name="connsiteX0" fmla="*/ 306515 w 311277"/>
                <a:gd name="connsiteY0" fmla="*/ 38100 h 38100"/>
                <a:gd name="connsiteX1" fmla="*/ 28575 w 311277"/>
                <a:gd name="connsiteY1" fmla="*/ 38100 h 38100"/>
                <a:gd name="connsiteX2" fmla="*/ 0 w 311277"/>
                <a:gd name="connsiteY2" fmla="*/ 9525 h 38100"/>
                <a:gd name="connsiteX3" fmla="*/ 0 w 311277"/>
                <a:gd name="connsiteY3" fmla="*/ 4763 h 38100"/>
                <a:gd name="connsiteX4" fmla="*/ 4763 w 311277"/>
                <a:gd name="connsiteY4" fmla="*/ 0 h 38100"/>
                <a:gd name="connsiteX5" fmla="*/ 9525 w 311277"/>
                <a:gd name="connsiteY5" fmla="*/ 4763 h 38100"/>
                <a:gd name="connsiteX6" fmla="*/ 9525 w 311277"/>
                <a:gd name="connsiteY6" fmla="*/ 9525 h 38100"/>
                <a:gd name="connsiteX7" fmla="*/ 28575 w 311277"/>
                <a:gd name="connsiteY7" fmla="*/ 28575 h 38100"/>
                <a:gd name="connsiteX8" fmla="*/ 306515 w 311277"/>
                <a:gd name="connsiteY8" fmla="*/ 28575 h 38100"/>
                <a:gd name="connsiteX9" fmla="*/ 311277 w 311277"/>
                <a:gd name="connsiteY9" fmla="*/ 33338 h 38100"/>
                <a:gd name="connsiteX10" fmla="*/ 306515 w 311277"/>
                <a:gd name="connsiteY10" fmla="*/ 3810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1277" h="38100">
                  <a:moveTo>
                    <a:pt x="306515" y="38100"/>
                  </a:moveTo>
                  <a:lnTo>
                    <a:pt x="28575" y="38100"/>
                  </a:lnTo>
                  <a:cubicBezTo>
                    <a:pt x="12859" y="38100"/>
                    <a:pt x="0" y="25241"/>
                    <a:pt x="0" y="9525"/>
                  </a:cubicBezTo>
                  <a:lnTo>
                    <a:pt x="0" y="4763"/>
                  </a:lnTo>
                  <a:cubicBezTo>
                    <a:pt x="0" y="2096"/>
                    <a:pt x="2095" y="0"/>
                    <a:pt x="4763" y="0"/>
                  </a:cubicBezTo>
                  <a:cubicBezTo>
                    <a:pt x="7430" y="0"/>
                    <a:pt x="9525" y="2096"/>
                    <a:pt x="9525" y="4763"/>
                  </a:cubicBezTo>
                  <a:lnTo>
                    <a:pt x="9525" y="9525"/>
                  </a:lnTo>
                  <a:cubicBezTo>
                    <a:pt x="9525" y="20002"/>
                    <a:pt x="18098" y="28575"/>
                    <a:pt x="28575" y="28575"/>
                  </a:cubicBezTo>
                  <a:lnTo>
                    <a:pt x="306515" y="28575"/>
                  </a:lnTo>
                  <a:cubicBezTo>
                    <a:pt x="309182" y="28575"/>
                    <a:pt x="311277" y="30671"/>
                    <a:pt x="311277" y="33338"/>
                  </a:cubicBezTo>
                  <a:cubicBezTo>
                    <a:pt x="311277" y="36004"/>
                    <a:pt x="309182" y="38100"/>
                    <a:pt x="306515" y="38100"/>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 name="任意多边形: 形状 146"/>
            <p:cNvSpPr/>
            <p:nvPr>
              <p:custDataLst>
                <p:tags r:id="rId30"/>
              </p:custDataLst>
            </p:nvPr>
          </p:nvSpPr>
          <p:spPr>
            <a:xfrm>
              <a:off x="8619595" y="3594099"/>
              <a:ext cx="9525" cy="66675"/>
            </a:xfrm>
            <a:custGeom>
              <a:avLst/>
              <a:gdLst>
                <a:gd name="connsiteX0" fmla="*/ 4763 w 9525"/>
                <a:gd name="connsiteY0" fmla="*/ 66675 h 66675"/>
                <a:gd name="connsiteX1" fmla="*/ 0 w 9525"/>
                <a:gd name="connsiteY1" fmla="*/ 61913 h 66675"/>
                <a:gd name="connsiteX2" fmla="*/ 0 w 9525"/>
                <a:gd name="connsiteY2" fmla="*/ 4763 h 66675"/>
                <a:gd name="connsiteX3" fmla="*/ 4763 w 9525"/>
                <a:gd name="connsiteY3" fmla="*/ 0 h 66675"/>
                <a:gd name="connsiteX4" fmla="*/ 9525 w 9525"/>
                <a:gd name="connsiteY4" fmla="*/ 4763 h 66675"/>
                <a:gd name="connsiteX5" fmla="*/ 9525 w 9525"/>
                <a:gd name="connsiteY5" fmla="*/ 61913 h 66675"/>
                <a:gd name="connsiteX6" fmla="*/ 4763 w 9525"/>
                <a:gd name="connsiteY6" fmla="*/ 66675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66675">
                  <a:moveTo>
                    <a:pt x="4763" y="66675"/>
                  </a:moveTo>
                  <a:cubicBezTo>
                    <a:pt x="2095" y="66675"/>
                    <a:pt x="0" y="64579"/>
                    <a:pt x="0" y="61913"/>
                  </a:cubicBezTo>
                  <a:lnTo>
                    <a:pt x="0" y="4763"/>
                  </a:lnTo>
                  <a:cubicBezTo>
                    <a:pt x="0" y="2095"/>
                    <a:pt x="2095" y="0"/>
                    <a:pt x="4763" y="0"/>
                  </a:cubicBezTo>
                  <a:cubicBezTo>
                    <a:pt x="7430" y="0"/>
                    <a:pt x="9525" y="2095"/>
                    <a:pt x="9525" y="4763"/>
                  </a:cubicBezTo>
                  <a:lnTo>
                    <a:pt x="9525" y="61913"/>
                  </a:lnTo>
                  <a:cubicBezTo>
                    <a:pt x="9525" y="64579"/>
                    <a:pt x="7430" y="66675"/>
                    <a:pt x="4763" y="6667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 name="任意多边形: 形状 147"/>
            <p:cNvSpPr/>
            <p:nvPr>
              <p:custDataLst>
                <p:tags r:id="rId31"/>
              </p:custDataLst>
            </p:nvPr>
          </p:nvSpPr>
          <p:spPr>
            <a:xfrm>
              <a:off x="8619595" y="3451224"/>
              <a:ext cx="352425" cy="120491"/>
            </a:xfrm>
            <a:custGeom>
              <a:avLst/>
              <a:gdLst>
                <a:gd name="connsiteX0" fmla="*/ 347663 w 352425"/>
                <a:gd name="connsiteY0" fmla="*/ 120491 h 120491"/>
                <a:gd name="connsiteX1" fmla="*/ 342900 w 352425"/>
                <a:gd name="connsiteY1" fmla="*/ 115729 h 120491"/>
                <a:gd name="connsiteX2" fmla="*/ 342900 w 352425"/>
                <a:gd name="connsiteY2" fmla="*/ 28575 h 120491"/>
                <a:gd name="connsiteX3" fmla="*/ 323850 w 352425"/>
                <a:gd name="connsiteY3" fmla="*/ 9525 h 120491"/>
                <a:gd name="connsiteX4" fmla="*/ 28575 w 352425"/>
                <a:gd name="connsiteY4" fmla="*/ 9525 h 120491"/>
                <a:gd name="connsiteX5" fmla="*/ 9525 w 352425"/>
                <a:gd name="connsiteY5" fmla="*/ 28575 h 120491"/>
                <a:gd name="connsiteX6" fmla="*/ 9525 w 352425"/>
                <a:gd name="connsiteY6" fmla="*/ 33338 h 120491"/>
                <a:gd name="connsiteX7" fmla="*/ 4763 w 352425"/>
                <a:gd name="connsiteY7" fmla="*/ 38100 h 120491"/>
                <a:gd name="connsiteX8" fmla="*/ 0 w 352425"/>
                <a:gd name="connsiteY8" fmla="*/ 33338 h 120491"/>
                <a:gd name="connsiteX9" fmla="*/ 0 w 352425"/>
                <a:gd name="connsiteY9" fmla="*/ 28575 h 120491"/>
                <a:gd name="connsiteX10" fmla="*/ 28575 w 352425"/>
                <a:gd name="connsiteY10" fmla="*/ 0 h 120491"/>
                <a:gd name="connsiteX11" fmla="*/ 323850 w 352425"/>
                <a:gd name="connsiteY11" fmla="*/ 0 h 120491"/>
                <a:gd name="connsiteX12" fmla="*/ 352425 w 352425"/>
                <a:gd name="connsiteY12" fmla="*/ 28575 h 120491"/>
                <a:gd name="connsiteX13" fmla="*/ 352425 w 352425"/>
                <a:gd name="connsiteY13" fmla="*/ 115729 h 120491"/>
                <a:gd name="connsiteX14" fmla="*/ 347663 w 352425"/>
                <a:gd name="connsiteY14" fmla="*/ 120491 h 12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425" h="120491">
                  <a:moveTo>
                    <a:pt x="347663" y="120491"/>
                  </a:moveTo>
                  <a:cubicBezTo>
                    <a:pt x="344996" y="120491"/>
                    <a:pt x="342900" y="118396"/>
                    <a:pt x="342900" y="115729"/>
                  </a:cubicBezTo>
                  <a:lnTo>
                    <a:pt x="342900" y="28575"/>
                  </a:lnTo>
                  <a:cubicBezTo>
                    <a:pt x="342900" y="18097"/>
                    <a:pt x="334328" y="9525"/>
                    <a:pt x="323850" y="9525"/>
                  </a:cubicBezTo>
                  <a:lnTo>
                    <a:pt x="28575" y="9525"/>
                  </a:lnTo>
                  <a:cubicBezTo>
                    <a:pt x="18098" y="9525"/>
                    <a:pt x="9525" y="18097"/>
                    <a:pt x="9525" y="28575"/>
                  </a:cubicBezTo>
                  <a:lnTo>
                    <a:pt x="9525" y="33338"/>
                  </a:lnTo>
                  <a:cubicBezTo>
                    <a:pt x="9525" y="36004"/>
                    <a:pt x="7430" y="38100"/>
                    <a:pt x="4763" y="38100"/>
                  </a:cubicBezTo>
                  <a:cubicBezTo>
                    <a:pt x="2095" y="38100"/>
                    <a:pt x="0" y="36004"/>
                    <a:pt x="0" y="33338"/>
                  </a:cubicBezTo>
                  <a:lnTo>
                    <a:pt x="0" y="28575"/>
                  </a:lnTo>
                  <a:cubicBezTo>
                    <a:pt x="0" y="12859"/>
                    <a:pt x="12859" y="0"/>
                    <a:pt x="28575" y="0"/>
                  </a:cubicBezTo>
                  <a:lnTo>
                    <a:pt x="323850" y="0"/>
                  </a:lnTo>
                  <a:cubicBezTo>
                    <a:pt x="339566" y="0"/>
                    <a:pt x="352425" y="12859"/>
                    <a:pt x="352425" y="28575"/>
                  </a:cubicBezTo>
                  <a:lnTo>
                    <a:pt x="352425" y="115729"/>
                  </a:lnTo>
                  <a:cubicBezTo>
                    <a:pt x="352425" y="118301"/>
                    <a:pt x="350330" y="120491"/>
                    <a:pt x="347663" y="120491"/>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 name="任意多边形: 形状 148"/>
            <p:cNvSpPr/>
            <p:nvPr>
              <p:custDataLst>
                <p:tags r:id="rId32"/>
              </p:custDataLst>
            </p:nvPr>
          </p:nvSpPr>
          <p:spPr>
            <a:xfrm>
              <a:off x="8562445" y="3394074"/>
              <a:ext cx="466725" cy="466725"/>
            </a:xfrm>
            <a:custGeom>
              <a:avLst/>
              <a:gdLst>
                <a:gd name="connsiteX0" fmla="*/ 361950 w 466725"/>
                <a:gd name="connsiteY0" fmla="*/ 466725 h 466725"/>
                <a:gd name="connsiteX1" fmla="*/ 52388 w 466725"/>
                <a:gd name="connsiteY1" fmla="*/ 466725 h 466725"/>
                <a:gd name="connsiteX2" fmla="*/ 0 w 466725"/>
                <a:gd name="connsiteY2" fmla="*/ 414338 h 466725"/>
                <a:gd name="connsiteX3" fmla="*/ 0 w 466725"/>
                <a:gd name="connsiteY3" fmla="*/ 52388 h 466725"/>
                <a:gd name="connsiteX4" fmla="*/ 52388 w 466725"/>
                <a:gd name="connsiteY4" fmla="*/ 0 h 466725"/>
                <a:gd name="connsiteX5" fmla="*/ 414338 w 466725"/>
                <a:gd name="connsiteY5" fmla="*/ 0 h 466725"/>
                <a:gd name="connsiteX6" fmla="*/ 466725 w 466725"/>
                <a:gd name="connsiteY6" fmla="*/ 52388 h 466725"/>
                <a:gd name="connsiteX7" fmla="*/ 466725 w 466725"/>
                <a:gd name="connsiteY7" fmla="*/ 148590 h 466725"/>
                <a:gd name="connsiteX8" fmla="*/ 461963 w 466725"/>
                <a:gd name="connsiteY8" fmla="*/ 153353 h 466725"/>
                <a:gd name="connsiteX9" fmla="*/ 457200 w 466725"/>
                <a:gd name="connsiteY9" fmla="*/ 148590 h 466725"/>
                <a:gd name="connsiteX10" fmla="*/ 457200 w 466725"/>
                <a:gd name="connsiteY10" fmla="*/ 52388 h 466725"/>
                <a:gd name="connsiteX11" fmla="*/ 414338 w 466725"/>
                <a:gd name="connsiteY11" fmla="*/ 9525 h 466725"/>
                <a:gd name="connsiteX12" fmla="*/ 52388 w 466725"/>
                <a:gd name="connsiteY12" fmla="*/ 9525 h 466725"/>
                <a:gd name="connsiteX13" fmla="*/ 9525 w 466725"/>
                <a:gd name="connsiteY13" fmla="*/ 52388 h 466725"/>
                <a:gd name="connsiteX14" fmla="*/ 9525 w 466725"/>
                <a:gd name="connsiteY14" fmla="*/ 414338 h 466725"/>
                <a:gd name="connsiteX15" fmla="*/ 52388 w 466725"/>
                <a:gd name="connsiteY15" fmla="*/ 457200 h 466725"/>
                <a:gd name="connsiteX16" fmla="*/ 361950 w 466725"/>
                <a:gd name="connsiteY16" fmla="*/ 457200 h 466725"/>
                <a:gd name="connsiteX17" fmla="*/ 366713 w 466725"/>
                <a:gd name="connsiteY17" fmla="*/ 461963 h 466725"/>
                <a:gd name="connsiteX18" fmla="*/ 361950 w 466725"/>
                <a:gd name="connsiteY18" fmla="*/ 46672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6725" h="466725">
                  <a:moveTo>
                    <a:pt x="361950" y="466725"/>
                  </a:moveTo>
                  <a:lnTo>
                    <a:pt x="52388" y="466725"/>
                  </a:lnTo>
                  <a:cubicBezTo>
                    <a:pt x="23527" y="466725"/>
                    <a:pt x="0" y="443198"/>
                    <a:pt x="0" y="414338"/>
                  </a:cubicBezTo>
                  <a:lnTo>
                    <a:pt x="0" y="52388"/>
                  </a:lnTo>
                  <a:cubicBezTo>
                    <a:pt x="0" y="23527"/>
                    <a:pt x="23527" y="0"/>
                    <a:pt x="52388" y="0"/>
                  </a:cubicBezTo>
                  <a:lnTo>
                    <a:pt x="414338" y="0"/>
                  </a:lnTo>
                  <a:cubicBezTo>
                    <a:pt x="443198" y="0"/>
                    <a:pt x="466725" y="23527"/>
                    <a:pt x="466725" y="52388"/>
                  </a:cubicBezTo>
                  <a:lnTo>
                    <a:pt x="466725" y="148590"/>
                  </a:lnTo>
                  <a:cubicBezTo>
                    <a:pt x="466725" y="151257"/>
                    <a:pt x="464630" y="153353"/>
                    <a:pt x="461963" y="153353"/>
                  </a:cubicBezTo>
                  <a:cubicBezTo>
                    <a:pt x="459296" y="153353"/>
                    <a:pt x="457200" y="151257"/>
                    <a:pt x="457200" y="148590"/>
                  </a:cubicBezTo>
                  <a:lnTo>
                    <a:pt x="457200" y="52388"/>
                  </a:lnTo>
                  <a:cubicBezTo>
                    <a:pt x="457200" y="28766"/>
                    <a:pt x="437960" y="9525"/>
                    <a:pt x="414338" y="9525"/>
                  </a:cubicBezTo>
                  <a:lnTo>
                    <a:pt x="52388" y="9525"/>
                  </a:lnTo>
                  <a:cubicBezTo>
                    <a:pt x="28766" y="9525"/>
                    <a:pt x="9525" y="28766"/>
                    <a:pt x="9525" y="52388"/>
                  </a:cubicBezTo>
                  <a:lnTo>
                    <a:pt x="9525" y="414338"/>
                  </a:lnTo>
                  <a:cubicBezTo>
                    <a:pt x="9525" y="437960"/>
                    <a:pt x="28766" y="457200"/>
                    <a:pt x="52388" y="457200"/>
                  </a:cubicBezTo>
                  <a:lnTo>
                    <a:pt x="361950" y="457200"/>
                  </a:lnTo>
                  <a:cubicBezTo>
                    <a:pt x="364617" y="457200"/>
                    <a:pt x="366713" y="459296"/>
                    <a:pt x="366713" y="461963"/>
                  </a:cubicBezTo>
                  <a:cubicBezTo>
                    <a:pt x="366713" y="464630"/>
                    <a:pt x="364617" y="466725"/>
                    <a:pt x="361950" y="4667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nvGrpSpPr>
            <p:cNvPr id="150" name="图形 122"/>
            <p:cNvGrpSpPr/>
            <p:nvPr/>
          </p:nvGrpSpPr>
          <p:grpSpPr>
            <a:xfrm>
              <a:off x="8714845" y="3546474"/>
              <a:ext cx="161925" cy="161925"/>
              <a:chOff x="8714845" y="3546474"/>
              <a:chExt cx="161925" cy="161925"/>
            </a:xfrm>
            <a:solidFill>
              <a:schemeClr val="bg1">
                <a:lumMod val="50000"/>
              </a:schemeClr>
            </a:solidFill>
          </p:grpSpPr>
          <p:sp>
            <p:nvSpPr>
              <p:cNvPr id="151" name="任意多边形: 形状 150"/>
              <p:cNvSpPr/>
              <p:nvPr>
                <p:custDataLst>
                  <p:tags r:id="rId45"/>
                </p:custDataLst>
              </p:nvPr>
            </p:nvSpPr>
            <p:spPr>
              <a:xfrm>
                <a:off x="8719607" y="3551237"/>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152" name="任意多边形: 形状 151"/>
              <p:cNvSpPr/>
              <p:nvPr>
                <p:custDataLst>
                  <p:tags r:id="rId46"/>
                </p:custDataLst>
              </p:nvPr>
            </p:nvSpPr>
            <p:spPr>
              <a:xfrm>
                <a:off x="8714845" y="3546474"/>
                <a:ext cx="161925" cy="161925"/>
              </a:xfrm>
              <a:custGeom>
                <a:avLst/>
                <a:gdLst>
                  <a:gd name="connsiteX0" fmla="*/ 80963 w 161925"/>
                  <a:gd name="connsiteY0" fmla="*/ 161925 h 161925"/>
                  <a:gd name="connsiteX1" fmla="*/ 0 w 161925"/>
                  <a:gd name="connsiteY1" fmla="*/ 80963 h 161925"/>
                  <a:gd name="connsiteX2" fmla="*/ 80963 w 161925"/>
                  <a:gd name="connsiteY2" fmla="*/ 0 h 161925"/>
                  <a:gd name="connsiteX3" fmla="*/ 161925 w 161925"/>
                  <a:gd name="connsiteY3" fmla="*/ 80963 h 161925"/>
                  <a:gd name="connsiteX4" fmla="*/ 80963 w 161925"/>
                  <a:gd name="connsiteY4" fmla="*/ 161925 h 161925"/>
                  <a:gd name="connsiteX5" fmla="*/ 80963 w 161925"/>
                  <a:gd name="connsiteY5" fmla="*/ 9525 h 161925"/>
                  <a:gd name="connsiteX6" fmla="*/ 9525 w 161925"/>
                  <a:gd name="connsiteY6" fmla="*/ 80963 h 161925"/>
                  <a:gd name="connsiteX7" fmla="*/ 80963 w 161925"/>
                  <a:gd name="connsiteY7" fmla="*/ 152400 h 161925"/>
                  <a:gd name="connsiteX8" fmla="*/ 152400 w 161925"/>
                  <a:gd name="connsiteY8" fmla="*/ 80963 h 161925"/>
                  <a:gd name="connsiteX9" fmla="*/ 80963 w 161925"/>
                  <a:gd name="connsiteY9" fmla="*/ 9525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0963" y="161925"/>
                    </a:moveTo>
                    <a:cubicBezTo>
                      <a:pt x="36290" y="161925"/>
                      <a:pt x="0" y="125635"/>
                      <a:pt x="0" y="80963"/>
                    </a:cubicBezTo>
                    <a:cubicBezTo>
                      <a:pt x="0" y="36290"/>
                      <a:pt x="36290" y="0"/>
                      <a:pt x="80963" y="0"/>
                    </a:cubicBezTo>
                    <a:cubicBezTo>
                      <a:pt x="125635" y="0"/>
                      <a:pt x="161925" y="36290"/>
                      <a:pt x="161925" y="80963"/>
                    </a:cubicBezTo>
                    <a:cubicBezTo>
                      <a:pt x="161925" y="125635"/>
                      <a:pt x="125635" y="161925"/>
                      <a:pt x="80963" y="161925"/>
                    </a:cubicBezTo>
                    <a:close/>
                    <a:moveTo>
                      <a:pt x="80963" y="9525"/>
                    </a:moveTo>
                    <a:cubicBezTo>
                      <a:pt x="41529" y="9525"/>
                      <a:pt x="9525" y="41529"/>
                      <a:pt x="9525" y="80963"/>
                    </a:cubicBezTo>
                    <a:cubicBezTo>
                      <a:pt x="9525" y="120396"/>
                      <a:pt x="41529" y="152400"/>
                      <a:pt x="80963" y="152400"/>
                    </a:cubicBezTo>
                    <a:cubicBezTo>
                      <a:pt x="120396" y="152400"/>
                      <a:pt x="152400" y="120396"/>
                      <a:pt x="152400" y="80963"/>
                    </a:cubicBezTo>
                    <a:cubicBezTo>
                      <a:pt x="152400" y="41529"/>
                      <a:pt x="120396" y="9525"/>
                      <a:pt x="80963" y="9525"/>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153" name="任意多边形: 形状 152"/>
            <p:cNvSpPr/>
            <p:nvPr>
              <p:custDataLst>
                <p:tags r:id="rId33"/>
              </p:custDataLst>
            </p:nvPr>
          </p:nvSpPr>
          <p:spPr>
            <a:xfrm>
              <a:off x="8743420" y="3575049"/>
              <a:ext cx="104775" cy="104775"/>
            </a:xfrm>
            <a:custGeom>
              <a:avLst/>
              <a:gdLst>
                <a:gd name="connsiteX0" fmla="*/ 52388 w 104775"/>
                <a:gd name="connsiteY0" fmla="*/ 104775 h 104775"/>
                <a:gd name="connsiteX1" fmla="*/ 0 w 104775"/>
                <a:gd name="connsiteY1" fmla="*/ 52388 h 104775"/>
                <a:gd name="connsiteX2" fmla="*/ 52388 w 104775"/>
                <a:gd name="connsiteY2" fmla="*/ 0 h 104775"/>
                <a:gd name="connsiteX3" fmla="*/ 104775 w 104775"/>
                <a:gd name="connsiteY3" fmla="*/ 52388 h 104775"/>
                <a:gd name="connsiteX4" fmla="*/ 52388 w 104775"/>
                <a:gd name="connsiteY4" fmla="*/ 104775 h 104775"/>
                <a:gd name="connsiteX5" fmla="*/ 52388 w 104775"/>
                <a:gd name="connsiteY5" fmla="*/ 9525 h 104775"/>
                <a:gd name="connsiteX6" fmla="*/ 9525 w 104775"/>
                <a:gd name="connsiteY6" fmla="*/ 52388 h 104775"/>
                <a:gd name="connsiteX7" fmla="*/ 52388 w 104775"/>
                <a:gd name="connsiteY7" fmla="*/ 95250 h 104775"/>
                <a:gd name="connsiteX8" fmla="*/ 95250 w 104775"/>
                <a:gd name="connsiteY8" fmla="*/ 52388 h 104775"/>
                <a:gd name="connsiteX9" fmla="*/ 52388 w 104775"/>
                <a:gd name="connsiteY9" fmla="*/ 95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2388" y="104775"/>
                  </a:moveTo>
                  <a:cubicBezTo>
                    <a:pt x="23527" y="104775"/>
                    <a:pt x="0" y="81248"/>
                    <a:pt x="0" y="52388"/>
                  </a:cubicBezTo>
                  <a:cubicBezTo>
                    <a:pt x="0" y="23527"/>
                    <a:pt x="23527" y="0"/>
                    <a:pt x="52388" y="0"/>
                  </a:cubicBezTo>
                  <a:cubicBezTo>
                    <a:pt x="81248" y="0"/>
                    <a:pt x="104775" y="23527"/>
                    <a:pt x="104775" y="52388"/>
                  </a:cubicBezTo>
                  <a:cubicBezTo>
                    <a:pt x="104775" y="81248"/>
                    <a:pt x="81248" y="104775"/>
                    <a:pt x="52388" y="104775"/>
                  </a:cubicBezTo>
                  <a:close/>
                  <a:moveTo>
                    <a:pt x="52388" y="9525"/>
                  </a:moveTo>
                  <a:cubicBezTo>
                    <a:pt x="28766" y="9525"/>
                    <a:pt x="9525" y="28766"/>
                    <a:pt x="9525" y="52388"/>
                  </a:cubicBezTo>
                  <a:cubicBezTo>
                    <a:pt x="9525" y="76009"/>
                    <a:pt x="28766" y="95250"/>
                    <a:pt x="52388" y="95250"/>
                  </a:cubicBezTo>
                  <a:cubicBezTo>
                    <a:pt x="76009" y="95250"/>
                    <a:pt x="95250" y="76009"/>
                    <a:pt x="95250" y="52388"/>
                  </a:cubicBezTo>
                  <a:cubicBezTo>
                    <a:pt x="95250" y="28766"/>
                    <a:pt x="76009" y="9525"/>
                    <a:pt x="52388" y="952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 name="任意多边形: 形状 153"/>
            <p:cNvSpPr/>
            <p:nvPr>
              <p:custDataLst>
                <p:tags r:id="rId34"/>
              </p:custDataLst>
            </p:nvPr>
          </p:nvSpPr>
          <p:spPr>
            <a:xfrm>
              <a:off x="9010120" y="3360737"/>
              <a:ext cx="47625" cy="9525"/>
            </a:xfrm>
            <a:custGeom>
              <a:avLst/>
              <a:gdLst>
                <a:gd name="connsiteX0" fmla="*/ 42863 w 47625"/>
                <a:gd name="connsiteY0" fmla="*/ 9525 h 9525"/>
                <a:gd name="connsiteX1" fmla="*/ 4763 w 47625"/>
                <a:gd name="connsiteY1" fmla="*/ 9525 h 9525"/>
                <a:gd name="connsiteX2" fmla="*/ 0 w 47625"/>
                <a:gd name="connsiteY2" fmla="*/ 4763 h 9525"/>
                <a:gd name="connsiteX3" fmla="*/ 4763 w 47625"/>
                <a:gd name="connsiteY3" fmla="*/ 0 h 9525"/>
                <a:gd name="connsiteX4" fmla="*/ 42863 w 47625"/>
                <a:gd name="connsiteY4" fmla="*/ 0 h 9525"/>
                <a:gd name="connsiteX5" fmla="*/ 47625 w 47625"/>
                <a:gd name="connsiteY5" fmla="*/ 4763 h 9525"/>
                <a:gd name="connsiteX6" fmla="*/ 42863 w 47625"/>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9525">
                  <a:moveTo>
                    <a:pt x="42863" y="9525"/>
                  </a:moveTo>
                  <a:lnTo>
                    <a:pt x="4763" y="9525"/>
                  </a:lnTo>
                  <a:cubicBezTo>
                    <a:pt x="2096" y="9525"/>
                    <a:pt x="0" y="7429"/>
                    <a:pt x="0" y="4763"/>
                  </a:cubicBezTo>
                  <a:cubicBezTo>
                    <a:pt x="0" y="2096"/>
                    <a:pt x="2096" y="0"/>
                    <a:pt x="4763" y="0"/>
                  </a:cubicBezTo>
                  <a:lnTo>
                    <a:pt x="42863" y="0"/>
                  </a:lnTo>
                  <a:cubicBezTo>
                    <a:pt x="45529" y="0"/>
                    <a:pt x="47625" y="2096"/>
                    <a:pt x="47625" y="4763"/>
                  </a:cubicBezTo>
                  <a:cubicBezTo>
                    <a:pt x="47625" y="7429"/>
                    <a:pt x="45529" y="9525"/>
                    <a:pt x="42863"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 name="任意多边形: 形状 154"/>
            <p:cNvSpPr/>
            <p:nvPr>
              <p:custDataLst>
                <p:tags r:id="rId35"/>
              </p:custDataLst>
            </p:nvPr>
          </p:nvSpPr>
          <p:spPr>
            <a:xfrm>
              <a:off x="9029170" y="3341687"/>
              <a:ext cx="9525" cy="47625"/>
            </a:xfrm>
            <a:custGeom>
              <a:avLst/>
              <a:gdLst>
                <a:gd name="connsiteX0" fmla="*/ 4763 w 9525"/>
                <a:gd name="connsiteY0" fmla="*/ 47625 h 47625"/>
                <a:gd name="connsiteX1" fmla="*/ 0 w 9525"/>
                <a:gd name="connsiteY1" fmla="*/ 42863 h 47625"/>
                <a:gd name="connsiteX2" fmla="*/ 0 w 9525"/>
                <a:gd name="connsiteY2" fmla="*/ 4763 h 47625"/>
                <a:gd name="connsiteX3" fmla="*/ 4763 w 9525"/>
                <a:gd name="connsiteY3" fmla="*/ 0 h 47625"/>
                <a:gd name="connsiteX4" fmla="*/ 9525 w 9525"/>
                <a:gd name="connsiteY4" fmla="*/ 4763 h 47625"/>
                <a:gd name="connsiteX5" fmla="*/ 9525 w 9525"/>
                <a:gd name="connsiteY5" fmla="*/ 42863 h 47625"/>
                <a:gd name="connsiteX6" fmla="*/ 4763 w 9525"/>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7625">
                  <a:moveTo>
                    <a:pt x="4763" y="47625"/>
                  </a:moveTo>
                  <a:cubicBezTo>
                    <a:pt x="2096" y="47625"/>
                    <a:pt x="0" y="45530"/>
                    <a:pt x="0" y="42863"/>
                  </a:cubicBezTo>
                  <a:lnTo>
                    <a:pt x="0" y="4763"/>
                  </a:lnTo>
                  <a:cubicBezTo>
                    <a:pt x="0" y="2096"/>
                    <a:pt x="2096" y="0"/>
                    <a:pt x="4763" y="0"/>
                  </a:cubicBezTo>
                  <a:cubicBezTo>
                    <a:pt x="7429" y="0"/>
                    <a:pt x="9525" y="2096"/>
                    <a:pt x="9525" y="4763"/>
                  </a:cubicBezTo>
                  <a:lnTo>
                    <a:pt x="9525" y="42863"/>
                  </a:lnTo>
                  <a:cubicBezTo>
                    <a:pt x="9525" y="45530"/>
                    <a:pt x="7429" y="47625"/>
                    <a:pt x="4763" y="476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 name="任意多边形: 形状 155"/>
            <p:cNvSpPr/>
            <p:nvPr>
              <p:custDataLst>
                <p:tags r:id="rId36"/>
              </p:custDataLst>
            </p:nvPr>
          </p:nvSpPr>
          <p:spPr>
            <a:xfrm>
              <a:off x="9076795" y="3422649"/>
              <a:ext cx="47625" cy="9525"/>
            </a:xfrm>
            <a:custGeom>
              <a:avLst/>
              <a:gdLst>
                <a:gd name="connsiteX0" fmla="*/ 42863 w 47625"/>
                <a:gd name="connsiteY0" fmla="*/ 9525 h 9525"/>
                <a:gd name="connsiteX1" fmla="*/ 4763 w 47625"/>
                <a:gd name="connsiteY1" fmla="*/ 9525 h 9525"/>
                <a:gd name="connsiteX2" fmla="*/ 0 w 47625"/>
                <a:gd name="connsiteY2" fmla="*/ 4763 h 9525"/>
                <a:gd name="connsiteX3" fmla="*/ 4763 w 47625"/>
                <a:gd name="connsiteY3" fmla="*/ 0 h 9525"/>
                <a:gd name="connsiteX4" fmla="*/ 42863 w 47625"/>
                <a:gd name="connsiteY4" fmla="*/ 0 h 9525"/>
                <a:gd name="connsiteX5" fmla="*/ 47625 w 47625"/>
                <a:gd name="connsiteY5" fmla="*/ 4763 h 9525"/>
                <a:gd name="connsiteX6" fmla="*/ 42863 w 47625"/>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9525">
                  <a:moveTo>
                    <a:pt x="42863" y="9525"/>
                  </a:moveTo>
                  <a:lnTo>
                    <a:pt x="4763" y="9525"/>
                  </a:lnTo>
                  <a:cubicBezTo>
                    <a:pt x="2096" y="9525"/>
                    <a:pt x="0" y="7429"/>
                    <a:pt x="0" y="4763"/>
                  </a:cubicBezTo>
                  <a:cubicBezTo>
                    <a:pt x="0" y="2096"/>
                    <a:pt x="2096" y="0"/>
                    <a:pt x="4763" y="0"/>
                  </a:cubicBezTo>
                  <a:lnTo>
                    <a:pt x="42863" y="0"/>
                  </a:lnTo>
                  <a:cubicBezTo>
                    <a:pt x="45529" y="0"/>
                    <a:pt x="47625" y="2096"/>
                    <a:pt x="47625" y="4763"/>
                  </a:cubicBezTo>
                  <a:cubicBezTo>
                    <a:pt x="47625" y="7429"/>
                    <a:pt x="45529" y="9525"/>
                    <a:pt x="42863"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 name="任意多边形: 形状 156"/>
            <p:cNvSpPr/>
            <p:nvPr>
              <p:custDataLst>
                <p:tags r:id="rId37"/>
              </p:custDataLst>
            </p:nvPr>
          </p:nvSpPr>
          <p:spPr>
            <a:xfrm>
              <a:off x="9095845" y="3403599"/>
              <a:ext cx="9525" cy="47625"/>
            </a:xfrm>
            <a:custGeom>
              <a:avLst/>
              <a:gdLst>
                <a:gd name="connsiteX0" fmla="*/ 4763 w 9525"/>
                <a:gd name="connsiteY0" fmla="*/ 47625 h 47625"/>
                <a:gd name="connsiteX1" fmla="*/ 0 w 9525"/>
                <a:gd name="connsiteY1" fmla="*/ 42863 h 47625"/>
                <a:gd name="connsiteX2" fmla="*/ 0 w 9525"/>
                <a:gd name="connsiteY2" fmla="*/ 4763 h 47625"/>
                <a:gd name="connsiteX3" fmla="*/ 4763 w 9525"/>
                <a:gd name="connsiteY3" fmla="*/ 0 h 47625"/>
                <a:gd name="connsiteX4" fmla="*/ 9525 w 9525"/>
                <a:gd name="connsiteY4" fmla="*/ 4763 h 47625"/>
                <a:gd name="connsiteX5" fmla="*/ 9525 w 9525"/>
                <a:gd name="connsiteY5" fmla="*/ 42863 h 47625"/>
                <a:gd name="connsiteX6" fmla="*/ 4763 w 9525"/>
                <a:gd name="connsiteY6"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 h="47625">
                  <a:moveTo>
                    <a:pt x="4763" y="47625"/>
                  </a:moveTo>
                  <a:cubicBezTo>
                    <a:pt x="2096" y="47625"/>
                    <a:pt x="0" y="45529"/>
                    <a:pt x="0" y="42863"/>
                  </a:cubicBezTo>
                  <a:lnTo>
                    <a:pt x="0" y="4763"/>
                  </a:lnTo>
                  <a:cubicBezTo>
                    <a:pt x="0" y="2095"/>
                    <a:pt x="2096" y="0"/>
                    <a:pt x="4763" y="0"/>
                  </a:cubicBezTo>
                  <a:cubicBezTo>
                    <a:pt x="7429" y="0"/>
                    <a:pt x="9525" y="2095"/>
                    <a:pt x="9525" y="4763"/>
                  </a:cubicBezTo>
                  <a:lnTo>
                    <a:pt x="9525" y="42863"/>
                  </a:lnTo>
                  <a:cubicBezTo>
                    <a:pt x="9525" y="45529"/>
                    <a:pt x="7429" y="47625"/>
                    <a:pt x="4763" y="476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 name="任意多边形: 形状 157"/>
            <p:cNvSpPr/>
            <p:nvPr>
              <p:custDataLst>
                <p:tags r:id="rId38"/>
              </p:custDataLst>
            </p:nvPr>
          </p:nvSpPr>
          <p:spPr>
            <a:xfrm>
              <a:off x="8705320" y="3879849"/>
              <a:ext cx="19050" cy="9525"/>
            </a:xfrm>
            <a:custGeom>
              <a:avLst/>
              <a:gdLst>
                <a:gd name="connsiteX0" fmla="*/ 14288 w 19050"/>
                <a:gd name="connsiteY0" fmla="*/ 9525 h 9525"/>
                <a:gd name="connsiteX1" fmla="*/ 4763 w 19050"/>
                <a:gd name="connsiteY1" fmla="*/ 9525 h 9525"/>
                <a:gd name="connsiteX2" fmla="*/ 0 w 19050"/>
                <a:gd name="connsiteY2" fmla="*/ 4763 h 9525"/>
                <a:gd name="connsiteX3" fmla="*/ 4763 w 19050"/>
                <a:gd name="connsiteY3" fmla="*/ 0 h 9525"/>
                <a:gd name="connsiteX4" fmla="*/ 14288 w 19050"/>
                <a:gd name="connsiteY4" fmla="*/ 0 h 9525"/>
                <a:gd name="connsiteX5" fmla="*/ 19050 w 19050"/>
                <a:gd name="connsiteY5" fmla="*/ 4763 h 9525"/>
                <a:gd name="connsiteX6" fmla="*/ 14288 w 19050"/>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9525">
                  <a:moveTo>
                    <a:pt x="14288" y="9525"/>
                  </a:moveTo>
                  <a:lnTo>
                    <a:pt x="4763" y="9525"/>
                  </a:lnTo>
                  <a:cubicBezTo>
                    <a:pt x="2096" y="9525"/>
                    <a:pt x="0" y="7429"/>
                    <a:pt x="0" y="4763"/>
                  </a:cubicBezTo>
                  <a:cubicBezTo>
                    <a:pt x="0" y="2096"/>
                    <a:pt x="2096" y="0"/>
                    <a:pt x="4763" y="0"/>
                  </a:cubicBezTo>
                  <a:lnTo>
                    <a:pt x="14288" y="0"/>
                  </a:lnTo>
                  <a:cubicBezTo>
                    <a:pt x="16955" y="0"/>
                    <a:pt x="19050" y="2096"/>
                    <a:pt x="19050" y="4763"/>
                  </a:cubicBezTo>
                  <a:cubicBezTo>
                    <a:pt x="19050" y="7429"/>
                    <a:pt x="16955" y="9525"/>
                    <a:pt x="14288"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 name="任意多边形: 形状 158"/>
            <p:cNvSpPr/>
            <p:nvPr>
              <p:custDataLst>
                <p:tags r:id="rId39"/>
              </p:custDataLst>
            </p:nvPr>
          </p:nvSpPr>
          <p:spPr>
            <a:xfrm>
              <a:off x="8733895" y="3879849"/>
              <a:ext cx="152400" cy="9525"/>
            </a:xfrm>
            <a:custGeom>
              <a:avLst/>
              <a:gdLst>
                <a:gd name="connsiteX0" fmla="*/ 147638 w 152400"/>
                <a:gd name="connsiteY0" fmla="*/ 9525 h 9525"/>
                <a:gd name="connsiteX1" fmla="*/ 147638 w 152400"/>
                <a:gd name="connsiteY1" fmla="*/ 9525 h 9525"/>
                <a:gd name="connsiteX2" fmla="*/ 4763 w 152400"/>
                <a:gd name="connsiteY2" fmla="*/ 9525 h 9525"/>
                <a:gd name="connsiteX3" fmla="*/ 0 w 152400"/>
                <a:gd name="connsiteY3" fmla="*/ 4763 h 9525"/>
                <a:gd name="connsiteX4" fmla="*/ 4763 w 152400"/>
                <a:gd name="connsiteY4" fmla="*/ 0 h 9525"/>
                <a:gd name="connsiteX5" fmla="*/ 4763 w 152400"/>
                <a:gd name="connsiteY5" fmla="*/ 0 h 9525"/>
                <a:gd name="connsiteX6" fmla="*/ 147638 w 152400"/>
                <a:gd name="connsiteY6" fmla="*/ 0 h 9525"/>
                <a:gd name="connsiteX7" fmla="*/ 152400 w 152400"/>
                <a:gd name="connsiteY7" fmla="*/ 4763 h 9525"/>
                <a:gd name="connsiteX8" fmla="*/ 147638 w 152400"/>
                <a:gd name="connsiteY8"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9525">
                  <a:moveTo>
                    <a:pt x="147638" y="9525"/>
                  </a:moveTo>
                  <a:lnTo>
                    <a:pt x="147638" y="9525"/>
                  </a:lnTo>
                  <a:lnTo>
                    <a:pt x="4763" y="9525"/>
                  </a:lnTo>
                  <a:cubicBezTo>
                    <a:pt x="2095" y="9525"/>
                    <a:pt x="0" y="7429"/>
                    <a:pt x="0" y="4763"/>
                  </a:cubicBezTo>
                  <a:cubicBezTo>
                    <a:pt x="0" y="2096"/>
                    <a:pt x="2095" y="0"/>
                    <a:pt x="4763" y="0"/>
                  </a:cubicBezTo>
                  <a:lnTo>
                    <a:pt x="4763" y="0"/>
                  </a:lnTo>
                  <a:lnTo>
                    <a:pt x="147638" y="0"/>
                  </a:lnTo>
                  <a:cubicBezTo>
                    <a:pt x="150304" y="0"/>
                    <a:pt x="152400" y="2096"/>
                    <a:pt x="152400" y="4763"/>
                  </a:cubicBezTo>
                  <a:cubicBezTo>
                    <a:pt x="152400" y="7429"/>
                    <a:pt x="150304" y="9525"/>
                    <a:pt x="147638"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 name="任意多边形: 形状 159"/>
            <p:cNvSpPr/>
            <p:nvPr>
              <p:custDataLst>
                <p:tags r:id="rId40"/>
              </p:custDataLst>
            </p:nvPr>
          </p:nvSpPr>
          <p:spPr>
            <a:xfrm>
              <a:off x="8867245" y="3365499"/>
              <a:ext cx="19050" cy="9525"/>
            </a:xfrm>
            <a:custGeom>
              <a:avLst/>
              <a:gdLst>
                <a:gd name="connsiteX0" fmla="*/ 14288 w 19050"/>
                <a:gd name="connsiteY0" fmla="*/ 9525 h 9525"/>
                <a:gd name="connsiteX1" fmla="*/ 4763 w 19050"/>
                <a:gd name="connsiteY1" fmla="*/ 9525 h 9525"/>
                <a:gd name="connsiteX2" fmla="*/ 0 w 19050"/>
                <a:gd name="connsiteY2" fmla="*/ 4763 h 9525"/>
                <a:gd name="connsiteX3" fmla="*/ 4763 w 19050"/>
                <a:gd name="connsiteY3" fmla="*/ 0 h 9525"/>
                <a:gd name="connsiteX4" fmla="*/ 14288 w 19050"/>
                <a:gd name="connsiteY4" fmla="*/ 0 h 9525"/>
                <a:gd name="connsiteX5" fmla="*/ 19050 w 19050"/>
                <a:gd name="connsiteY5" fmla="*/ 4763 h 9525"/>
                <a:gd name="connsiteX6" fmla="*/ 14288 w 19050"/>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9525">
                  <a:moveTo>
                    <a:pt x="14288" y="9525"/>
                  </a:moveTo>
                  <a:lnTo>
                    <a:pt x="4763" y="9525"/>
                  </a:lnTo>
                  <a:cubicBezTo>
                    <a:pt x="2096" y="9525"/>
                    <a:pt x="0" y="7429"/>
                    <a:pt x="0" y="4763"/>
                  </a:cubicBezTo>
                  <a:cubicBezTo>
                    <a:pt x="0" y="2096"/>
                    <a:pt x="2096" y="0"/>
                    <a:pt x="4763" y="0"/>
                  </a:cubicBezTo>
                  <a:lnTo>
                    <a:pt x="14288" y="0"/>
                  </a:lnTo>
                  <a:cubicBezTo>
                    <a:pt x="16954" y="0"/>
                    <a:pt x="19050" y="2096"/>
                    <a:pt x="19050" y="4763"/>
                  </a:cubicBezTo>
                  <a:cubicBezTo>
                    <a:pt x="19050" y="7429"/>
                    <a:pt x="16954" y="9525"/>
                    <a:pt x="14288"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 name="任意多边形: 形状 160"/>
            <p:cNvSpPr/>
            <p:nvPr>
              <p:custDataLst>
                <p:tags r:id="rId41"/>
              </p:custDataLst>
            </p:nvPr>
          </p:nvSpPr>
          <p:spPr>
            <a:xfrm>
              <a:off x="8705320" y="3365499"/>
              <a:ext cx="152400" cy="9525"/>
            </a:xfrm>
            <a:custGeom>
              <a:avLst/>
              <a:gdLst>
                <a:gd name="connsiteX0" fmla="*/ 147638 w 152400"/>
                <a:gd name="connsiteY0" fmla="*/ 9525 h 9525"/>
                <a:gd name="connsiteX1" fmla="*/ 4763 w 152400"/>
                <a:gd name="connsiteY1" fmla="*/ 9525 h 9525"/>
                <a:gd name="connsiteX2" fmla="*/ 0 w 152400"/>
                <a:gd name="connsiteY2" fmla="*/ 4763 h 9525"/>
                <a:gd name="connsiteX3" fmla="*/ 4763 w 152400"/>
                <a:gd name="connsiteY3" fmla="*/ 0 h 9525"/>
                <a:gd name="connsiteX4" fmla="*/ 147638 w 152400"/>
                <a:gd name="connsiteY4" fmla="*/ 0 h 9525"/>
                <a:gd name="connsiteX5" fmla="*/ 152400 w 152400"/>
                <a:gd name="connsiteY5" fmla="*/ 4763 h 9525"/>
                <a:gd name="connsiteX6" fmla="*/ 147638 w 152400"/>
                <a:gd name="connsiteY6" fmla="*/ 9525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9525">
                  <a:moveTo>
                    <a:pt x="147638" y="9525"/>
                  </a:moveTo>
                  <a:lnTo>
                    <a:pt x="4763" y="9525"/>
                  </a:lnTo>
                  <a:cubicBezTo>
                    <a:pt x="2096" y="9525"/>
                    <a:pt x="0" y="7429"/>
                    <a:pt x="0" y="4763"/>
                  </a:cubicBezTo>
                  <a:cubicBezTo>
                    <a:pt x="0" y="2096"/>
                    <a:pt x="2096" y="0"/>
                    <a:pt x="4763" y="0"/>
                  </a:cubicBezTo>
                  <a:lnTo>
                    <a:pt x="147638" y="0"/>
                  </a:lnTo>
                  <a:cubicBezTo>
                    <a:pt x="150305" y="0"/>
                    <a:pt x="152400" y="2096"/>
                    <a:pt x="152400" y="4763"/>
                  </a:cubicBezTo>
                  <a:cubicBezTo>
                    <a:pt x="152400" y="7429"/>
                    <a:pt x="150305" y="9525"/>
                    <a:pt x="147638" y="9525"/>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 name="任意多边形: 形状 161"/>
            <p:cNvSpPr/>
            <p:nvPr>
              <p:custDataLst>
                <p:tags r:id="rId42"/>
              </p:custDataLst>
            </p:nvPr>
          </p:nvSpPr>
          <p:spPr>
            <a:xfrm>
              <a:off x="8600545" y="3498849"/>
              <a:ext cx="47625" cy="85725"/>
            </a:xfrm>
            <a:custGeom>
              <a:avLst/>
              <a:gdLst>
                <a:gd name="connsiteX0" fmla="*/ 33338 w 47625"/>
                <a:gd name="connsiteY0" fmla="*/ 85725 h 85725"/>
                <a:gd name="connsiteX1" fmla="*/ 14288 w 47625"/>
                <a:gd name="connsiteY1" fmla="*/ 85725 h 85725"/>
                <a:gd name="connsiteX2" fmla="*/ 0 w 47625"/>
                <a:gd name="connsiteY2" fmla="*/ 71438 h 85725"/>
                <a:gd name="connsiteX3" fmla="*/ 0 w 47625"/>
                <a:gd name="connsiteY3" fmla="*/ 14288 h 85725"/>
                <a:gd name="connsiteX4" fmla="*/ 14288 w 47625"/>
                <a:gd name="connsiteY4" fmla="*/ 0 h 85725"/>
                <a:gd name="connsiteX5" fmla="*/ 33338 w 47625"/>
                <a:gd name="connsiteY5" fmla="*/ 0 h 85725"/>
                <a:gd name="connsiteX6" fmla="*/ 47625 w 47625"/>
                <a:gd name="connsiteY6" fmla="*/ 14288 h 85725"/>
                <a:gd name="connsiteX7" fmla="*/ 47625 w 47625"/>
                <a:gd name="connsiteY7" fmla="*/ 71438 h 85725"/>
                <a:gd name="connsiteX8" fmla="*/ 33338 w 47625"/>
                <a:gd name="connsiteY8" fmla="*/ 85725 h 85725"/>
                <a:gd name="connsiteX9" fmla="*/ 14288 w 47625"/>
                <a:gd name="connsiteY9" fmla="*/ 9525 h 85725"/>
                <a:gd name="connsiteX10" fmla="*/ 9525 w 47625"/>
                <a:gd name="connsiteY10" fmla="*/ 14288 h 85725"/>
                <a:gd name="connsiteX11" fmla="*/ 9525 w 47625"/>
                <a:gd name="connsiteY11" fmla="*/ 71438 h 85725"/>
                <a:gd name="connsiteX12" fmla="*/ 14288 w 47625"/>
                <a:gd name="connsiteY12" fmla="*/ 76200 h 85725"/>
                <a:gd name="connsiteX13" fmla="*/ 33338 w 47625"/>
                <a:gd name="connsiteY13" fmla="*/ 76200 h 85725"/>
                <a:gd name="connsiteX14" fmla="*/ 38100 w 47625"/>
                <a:gd name="connsiteY14" fmla="*/ 71438 h 85725"/>
                <a:gd name="connsiteX15" fmla="*/ 38100 w 47625"/>
                <a:gd name="connsiteY15" fmla="*/ 14288 h 85725"/>
                <a:gd name="connsiteX16" fmla="*/ 33338 w 47625"/>
                <a:gd name="connsiteY16" fmla="*/ 9525 h 85725"/>
                <a:gd name="connsiteX17" fmla="*/ 14288 w 47625"/>
                <a:gd name="connsiteY17" fmla="*/ 952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25" h="85725">
                  <a:moveTo>
                    <a:pt x="33338" y="85725"/>
                  </a:moveTo>
                  <a:lnTo>
                    <a:pt x="14288" y="85725"/>
                  </a:lnTo>
                  <a:cubicBezTo>
                    <a:pt x="6382" y="85725"/>
                    <a:pt x="0" y="79343"/>
                    <a:pt x="0" y="71438"/>
                  </a:cubicBezTo>
                  <a:lnTo>
                    <a:pt x="0" y="14288"/>
                  </a:lnTo>
                  <a:cubicBezTo>
                    <a:pt x="0" y="6382"/>
                    <a:pt x="6382" y="0"/>
                    <a:pt x="14288" y="0"/>
                  </a:cubicBezTo>
                  <a:lnTo>
                    <a:pt x="33338" y="0"/>
                  </a:lnTo>
                  <a:cubicBezTo>
                    <a:pt x="41243" y="0"/>
                    <a:pt x="47625" y="6382"/>
                    <a:pt x="47625" y="14288"/>
                  </a:cubicBezTo>
                  <a:lnTo>
                    <a:pt x="47625" y="71438"/>
                  </a:lnTo>
                  <a:cubicBezTo>
                    <a:pt x="47625" y="79343"/>
                    <a:pt x="41243" y="85725"/>
                    <a:pt x="33338" y="85725"/>
                  </a:cubicBezTo>
                  <a:close/>
                  <a:moveTo>
                    <a:pt x="14288" y="9525"/>
                  </a:moveTo>
                  <a:cubicBezTo>
                    <a:pt x="11620" y="9525"/>
                    <a:pt x="9525" y="11620"/>
                    <a:pt x="9525" y="14288"/>
                  </a:cubicBezTo>
                  <a:lnTo>
                    <a:pt x="9525" y="71438"/>
                  </a:lnTo>
                  <a:cubicBezTo>
                    <a:pt x="9525" y="74105"/>
                    <a:pt x="11620" y="76200"/>
                    <a:pt x="14288" y="76200"/>
                  </a:cubicBezTo>
                  <a:lnTo>
                    <a:pt x="33338" y="76200"/>
                  </a:lnTo>
                  <a:cubicBezTo>
                    <a:pt x="36005" y="76200"/>
                    <a:pt x="38100" y="74105"/>
                    <a:pt x="38100" y="71438"/>
                  </a:cubicBezTo>
                  <a:lnTo>
                    <a:pt x="38100" y="14288"/>
                  </a:lnTo>
                  <a:cubicBezTo>
                    <a:pt x="38100" y="11620"/>
                    <a:pt x="36005" y="9525"/>
                    <a:pt x="33338" y="9525"/>
                  </a:cubicBezTo>
                  <a:lnTo>
                    <a:pt x="14288" y="9525"/>
                  </a:ln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 name="任意多边形: 形状 162"/>
            <p:cNvSpPr/>
            <p:nvPr>
              <p:custDataLst>
                <p:tags r:id="rId43"/>
              </p:custDataLst>
            </p:nvPr>
          </p:nvSpPr>
          <p:spPr>
            <a:xfrm>
              <a:off x="8600545" y="3670299"/>
              <a:ext cx="47625" cy="85725"/>
            </a:xfrm>
            <a:custGeom>
              <a:avLst/>
              <a:gdLst>
                <a:gd name="connsiteX0" fmla="*/ 33338 w 47625"/>
                <a:gd name="connsiteY0" fmla="*/ 85725 h 85725"/>
                <a:gd name="connsiteX1" fmla="*/ 14288 w 47625"/>
                <a:gd name="connsiteY1" fmla="*/ 85725 h 85725"/>
                <a:gd name="connsiteX2" fmla="*/ 0 w 47625"/>
                <a:gd name="connsiteY2" fmla="*/ 71438 h 85725"/>
                <a:gd name="connsiteX3" fmla="*/ 0 w 47625"/>
                <a:gd name="connsiteY3" fmla="*/ 14288 h 85725"/>
                <a:gd name="connsiteX4" fmla="*/ 14288 w 47625"/>
                <a:gd name="connsiteY4" fmla="*/ 0 h 85725"/>
                <a:gd name="connsiteX5" fmla="*/ 33338 w 47625"/>
                <a:gd name="connsiteY5" fmla="*/ 0 h 85725"/>
                <a:gd name="connsiteX6" fmla="*/ 47625 w 47625"/>
                <a:gd name="connsiteY6" fmla="*/ 14288 h 85725"/>
                <a:gd name="connsiteX7" fmla="*/ 47625 w 47625"/>
                <a:gd name="connsiteY7" fmla="*/ 71438 h 85725"/>
                <a:gd name="connsiteX8" fmla="*/ 33338 w 47625"/>
                <a:gd name="connsiteY8" fmla="*/ 85725 h 85725"/>
                <a:gd name="connsiteX9" fmla="*/ 14288 w 47625"/>
                <a:gd name="connsiteY9" fmla="*/ 9525 h 85725"/>
                <a:gd name="connsiteX10" fmla="*/ 9525 w 47625"/>
                <a:gd name="connsiteY10" fmla="*/ 14288 h 85725"/>
                <a:gd name="connsiteX11" fmla="*/ 9525 w 47625"/>
                <a:gd name="connsiteY11" fmla="*/ 71438 h 85725"/>
                <a:gd name="connsiteX12" fmla="*/ 14288 w 47625"/>
                <a:gd name="connsiteY12" fmla="*/ 76200 h 85725"/>
                <a:gd name="connsiteX13" fmla="*/ 33338 w 47625"/>
                <a:gd name="connsiteY13" fmla="*/ 76200 h 85725"/>
                <a:gd name="connsiteX14" fmla="*/ 38100 w 47625"/>
                <a:gd name="connsiteY14" fmla="*/ 71438 h 85725"/>
                <a:gd name="connsiteX15" fmla="*/ 38100 w 47625"/>
                <a:gd name="connsiteY15" fmla="*/ 14288 h 85725"/>
                <a:gd name="connsiteX16" fmla="*/ 33338 w 47625"/>
                <a:gd name="connsiteY16" fmla="*/ 9525 h 85725"/>
                <a:gd name="connsiteX17" fmla="*/ 14288 w 47625"/>
                <a:gd name="connsiteY17" fmla="*/ 952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25" h="85725">
                  <a:moveTo>
                    <a:pt x="33338" y="85725"/>
                  </a:moveTo>
                  <a:lnTo>
                    <a:pt x="14288" y="85725"/>
                  </a:lnTo>
                  <a:cubicBezTo>
                    <a:pt x="6382" y="85725"/>
                    <a:pt x="0" y="79343"/>
                    <a:pt x="0" y="71438"/>
                  </a:cubicBezTo>
                  <a:lnTo>
                    <a:pt x="0" y="14288"/>
                  </a:lnTo>
                  <a:cubicBezTo>
                    <a:pt x="0" y="6382"/>
                    <a:pt x="6382" y="0"/>
                    <a:pt x="14288" y="0"/>
                  </a:cubicBezTo>
                  <a:lnTo>
                    <a:pt x="33338" y="0"/>
                  </a:lnTo>
                  <a:cubicBezTo>
                    <a:pt x="41243" y="0"/>
                    <a:pt x="47625" y="6382"/>
                    <a:pt x="47625" y="14288"/>
                  </a:cubicBezTo>
                  <a:lnTo>
                    <a:pt x="47625" y="71438"/>
                  </a:lnTo>
                  <a:cubicBezTo>
                    <a:pt x="47625" y="79343"/>
                    <a:pt x="41243" y="85725"/>
                    <a:pt x="33338" y="85725"/>
                  </a:cubicBezTo>
                  <a:close/>
                  <a:moveTo>
                    <a:pt x="14288" y="9525"/>
                  </a:moveTo>
                  <a:cubicBezTo>
                    <a:pt x="11620" y="9525"/>
                    <a:pt x="9525" y="11621"/>
                    <a:pt x="9525" y="14288"/>
                  </a:cubicBezTo>
                  <a:lnTo>
                    <a:pt x="9525" y="71438"/>
                  </a:lnTo>
                  <a:cubicBezTo>
                    <a:pt x="9525" y="74104"/>
                    <a:pt x="11620" y="76200"/>
                    <a:pt x="14288" y="76200"/>
                  </a:cubicBezTo>
                  <a:lnTo>
                    <a:pt x="33338" y="76200"/>
                  </a:lnTo>
                  <a:cubicBezTo>
                    <a:pt x="36005" y="76200"/>
                    <a:pt x="38100" y="74104"/>
                    <a:pt x="38100" y="71438"/>
                  </a:cubicBezTo>
                  <a:lnTo>
                    <a:pt x="38100" y="14288"/>
                  </a:lnTo>
                  <a:cubicBezTo>
                    <a:pt x="38100" y="11621"/>
                    <a:pt x="36005" y="9525"/>
                    <a:pt x="33338" y="9525"/>
                  </a:cubicBezTo>
                  <a:lnTo>
                    <a:pt x="14288" y="9525"/>
                  </a:ln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 name="任意多边形: 形状 163"/>
            <p:cNvSpPr/>
            <p:nvPr>
              <p:custDataLst>
                <p:tags r:id="rId44"/>
              </p:custDataLst>
            </p:nvPr>
          </p:nvSpPr>
          <p:spPr>
            <a:xfrm>
              <a:off x="8886295" y="3479799"/>
              <a:ext cx="57150" cy="57150"/>
            </a:xfrm>
            <a:custGeom>
              <a:avLst/>
              <a:gdLst>
                <a:gd name="connsiteX0" fmla="*/ 52388 w 57150"/>
                <a:gd name="connsiteY0" fmla="*/ 57150 h 57150"/>
                <a:gd name="connsiteX1" fmla="*/ 47625 w 57150"/>
                <a:gd name="connsiteY1" fmla="*/ 52388 h 57150"/>
                <a:gd name="connsiteX2" fmla="*/ 47625 w 57150"/>
                <a:gd name="connsiteY2" fmla="*/ 14288 h 57150"/>
                <a:gd name="connsiteX3" fmla="*/ 42863 w 57150"/>
                <a:gd name="connsiteY3" fmla="*/ 9525 h 57150"/>
                <a:gd name="connsiteX4" fmla="*/ 4763 w 57150"/>
                <a:gd name="connsiteY4" fmla="*/ 9525 h 57150"/>
                <a:gd name="connsiteX5" fmla="*/ 0 w 57150"/>
                <a:gd name="connsiteY5" fmla="*/ 4763 h 57150"/>
                <a:gd name="connsiteX6" fmla="*/ 4763 w 57150"/>
                <a:gd name="connsiteY6" fmla="*/ 0 h 57150"/>
                <a:gd name="connsiteX7" fmla="*/ 42863 w 57150"/>
                <a:gd name="connsiteY7" fmla="*/ 0 h 57150"/>
                <a:gd name="connsiteX8" fmla="*/ 57150 w 57150"/>
                <a:gd name="connsiteY8" fmla="*/ 14288 h 57150"/>
                <a:gd name="connsiteX9" fmla="*/ 57150 w 57150"/>
                <a:gd name="connsiteY9" fmla="*/ 52388 h 57150"/>
                <a:gd name="connsiteX10" fmla="*/ 52388 w 57150"/>
                <a:gd name="connsiteY10" fmla="*/ 5715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150" h="57150">
                  <a:moveTo>
                    <a:pt x="52388" y="57150"/>
                  </a:moveTo>
                  <a:cubicBezTo>
                    <a:pt x="49721" y="57150"/>
                    <a:pt x="47625" y="55055"/>
                    <a:pt x="47625" y="52388"/>
                  </a:cubicBezTo>
                  <a:lnTo>
                    <a:pt x="47625" y="14288"/>
                  </a:lnTo>
                  <a:cubicBezTo>
                    <a:pt x="47625" y="11621"/>
                    <a:pt x="45529" y="9525"/>
                    <a:pt x="42863" y="9525"/>
                  </a:cubicBezTo>
                  <a:lnTo>
                    <a:pt x="4763" y="9525"/>
                  </a:lnTo>
                  <a:cubicBezTo>
                    <a:pt x="2096" y="9525"/>
                    <a:pt x="0" y="7429"/>
                    <a:pt x="0" y="4763"/>
                  </a:cubicBezTo>
                  <a:cubicBezTo>
                    <a:pt x="0" y="2096"/>
                    <a:pt x="2096" y="0"/>
                    <a:pt x="4763" y="0"/>
                  </a:cubicBezTo>
                  <a:lnTo>
                    <a:pt x="42863" y="0"/>
                  </a:lnTo>
                  <a:cubicBezTo>
                    <a:pt x="50768" y="0"/>
                    <a:pt x="57150" y="6382"/>
                    <a:pt x="57150" y="14288"/>
                  </a:cubicBezTo>
                  <a:lnTo>
                    <a:pt x="57150" y="52388"/>
                  </a:lnTo>
                  <a:cubicBezTo>
                    <a:pt x="57150" y="55055"/>
                    <a:pt x="55054" y="57150"/>
                    <a:pt x="52388" y="57150"/>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7"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文本框 58"/>
          <p:cNvSpPr txBox="1"/>
          <p:nvPr/>
        </p:nvSpPr>
        <p:spPr>
          <a:xfrm>
            <a:off x="892810" y="4529455"/>
            <a:ext cx="4064000" cy="368300"/>
          </a:xfrm>
          <a:prstGeom prst="rect">
            <a:avLst/>
          </a:prstGeom>
          <a:noFill/>
        </p:spPr>
        <p:txBody>
          <a:bodyPr wrap="square" rtlCol="0">
            <a:spAutoFit/>
          </a:bodyPr>
          <a:lstStyle/>
          <a:p>
            <a:endParaRPr lang="zh-CN" altLang="en-US"/>
          </a:p>
        </p:txBody>
      </p:sp>
      <p:grpSp>
        <p:nvGrpSpPr>
          <p:cNvPr id="184" name="组合 183"/>
          <p:cNvGrpSpPr/>
          <p:nvPr/>
        </p:nvGrpSpPr>
        <p:grpSpPr>
          <a:xfrm>
            <a:off x="2480945" y="4255770"/>
            <a:ext cx="1921510" cy="951865"/>
            <a:chOff x="3907" y="6702"/>
            <a:chExt cx="3026" cy="1499"/>
          </a:xfrm>
        </p:grpSpPr>
        <p:sp>
          <p:nvSpPr>
            <p:cNvPr id="168" name="文本框 167"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txBox="1"/>
            <p:nvPr>
              <p:custDataLst>
                <p:tags r:id="rId19"/>
              </p:custDataLst>
            </p:nvPr>
          </p:nvSpPr>
          <p:spPr>
            <a:xfrm>
              <a:off x="4057" y="6702"/>
              <a:ext cx="2552" cy="5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Segoe UI Semibold" panose="020B0702040204020203" pitchFamily="34" charset="0"/>
                </a:rPr>
                <a:t>原始数据分析</a:t>
              </a:r>
            </a:p>
          </p:txBody>
        </p:sp>
        <p:sp>
          <p:nvSpPr>
            <p:cNvPr id="180" name="TextBox 54"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3907" y="7282"/>
              <a:ext cx="3026" cy="9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苹方 中等" panose="020B0400000000000000" pitchFamily="34" charset="-122"/>
                  <a:ea typeface="苹方 中等" panose="020B0400000000000000" pitchFamily="34" charset="-122"/>
                  <a:cs typeface="+mn-cs"/>
                </a:rPr>
                <a:t>exploratory data analysis</a:t>
              </a:r>
            </a:p>
          </p:txBody>
        </p:sp>
      </p:grpSp>
      <p:grpSp>
        <p:nvGrpSpPr>
          <p:cNvPr id="185" name="组合 184"/>
          <p:cNvGrpSpPr/>
          <p:nvPr/>
        </p:nvGrpSpPr>
        <p:grpSpPr>
          <a:xfrm>
            <a:off x="4285615" y="4255770"/>
            <a:ext cx="1808480" cy="705485"/>
            <a:chOff x="6749" y="6702"/>
            <a:chExt cx="2848" cy="1111"/>
          </a:xfrm>
        </p:grpSpPr>
        <p:sp>
          <p:nvSpPr>
            <p:cNvPr id="172" name="文本框 171"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txBox="1"/>
            <p:nvPr>
              <p:custDataLst>
                <p:tags r:id="rId17"/>
              </p:custDataLst>
            </p:nvPr>
          </p:nvSpPr>
          <p:spPr>
            <a:xfrm>
              <a:off x="6897" y="6702"/>
              <a:ext cx="2552" cy="5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Segoe UI Semibold" panose="020B0702040204020203" pitchFamily="34" charset="0"/>
                </a:rPr>
                <a:t>平稳化处理</a:t>
              </a:r>
            </a:p>
          </p:txBody>
        </p:sp>
        <p:sp>
          <p:nvSpPr>
            <p:cNvPr id="181" name="TextBox 54"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custDataLst>
                <p:tags r:id="rId18"/>
              </p:custDataLst>
            </p:nvPr>
          </p:nvSpPr>
          <p:spPr>
            <a:xfrm>
              <a:off x="6749" y="7282"/>
              <a:ext cx="2848" cy="5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苹方 中等" panose="020B0400000000000000" pitchFamily="34" charset="-122"/>
                  <a:ea typeface="苹方 中等" panose="020B0400000000000000" pitchFamily="34" charset="-122"/>
                  <a:cs typeface="+mn-cs"/>
                </a:rPr>
                <a:t>stationarization</a:t>
              </a:r>
            </a:p>
          </p:txBody>
        </p:sp>
      </p:grpSp>
      <p:grpSp>
        <p:nvGrpSpPr>
          <p:cNvPr id="186" name="组合 185"/>
          <p:cNvGrpSpPr/>
          <p:nvPr/>
        </p:nvGrpSpPr>
        <p:grpSpPr>
          <a:xfrm>
            <a:off x="6191885" y="4255770"/>
            <a:ext cx="1620520" cy="704850"/>
            <a:chOff x="9751" y="6702"/>
            <a:chExt cx="2552" cy="1110"/>
          </a:xfrm>
        </p:grpSpPr>
        <p:sp>
          <p:nvSpPr>
            <p:cNvPr id="175" name="文本框 174"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txBox="1"/>
            <p:nvPr>
              <p:custDataLst>
                <p:tags r:id="rId15"/>
              </p:custDataLst>
            </p:nvPr>
          </p:nvSpPr>
          <p:spPr>
            <a:xfrm>
              <a:off x="9751" y="6702"/>
              <a:ext cx="2552" cy="5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Segoe UI Semibold" panose="020B0702040204020203" pitchFamily="34" charset="0"/>
                </a:rPr>
                <a:t>建立模型</a:t>
              </a:r>
            </a:p>
          </p:txBody>
        </p:sp>
        <p:sp>
          <p:nvSpPr>
            <p:cNvPr id="182" name="TextBox 54"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custDataLst>
                <p:tags r:id="rId16"/>
              </p:custDataLst>
            </p:nvPr>
          </p:nvSpPr>
          <p:spPr>
            <a:xfrm>
              <a:off x="10244" y="7282"/>
              <a:ext cx="1568" cy="5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苹方 中等" panose="020B0400000000000000" pitchFamily="34" charset="-122"/>
                  <a:ea typeface="苹方 中等" panose="020B0400000000000000" pitchFamily="34" charset="-122"/>
                  <a:cs typeface="+mn-cs"/>
                </a:rPr>
                <a:t>modeling</a:t>
              </a:r>
            </a:p>
          </p:txBody>
        </p:sp>
      </p:grpSp>
      <p:grpSp>
        <p:nvGrpSpPr>
          <p:cNvPr id="187" name="组合 186"/>
          <p:cNvGrpSpPr/>
          <p:nvPr/>
        </p:nvGrpSpPr>
        <p:grpSpPr>
          <a:xfrm>
            <a:off x="7910195" y="4255770"/>
            <a:ext cx="1808480" cy="704850"/>
            <a:chOff x="12457" y="6702"/>
            <a:chExt cx="2848" cy="1110"/>
          </a:xfrm>
        </p:grpSpPr>
        <p:sp>
          <p:nvSpPr>
            <p:cNvPr id="178" name="文本框 177" descr="e7d195523061f1c074694c8bbf98be7b1e4b015d796375963FD28840057458461C7CA0DAD340D15583DEDFC2E3241C4F392EF3A8B4D067B40CF4F149DD7E51F346B0CAB1BCCF6DB2480C67273C6C9E4C056C4FBD345740721062CE11E543A185471B5A77768547FF895EFC53A478B41CA1B6FA97BD8C0F034C6AADAFCD766316A354503CCFB9576F"/>
            <p:cNvSpPr txBox="1"/>
            <p:nvPr>
              <p:custDataLst>
                <p:tags r:id="rId13"/>
              </p:custDataLst>
            </p:nvPr>
          </p:nvSpPr>
          <p:spPr>
            <a:xfrm>
              <a:off x="12604" y="6702"/>
              <a:ext cx="2552" cy="5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Segoe UI Semibold" panose="020B0702040204020203" pitchFamily="34" charset="0"/>
                </a:rPr>
                <a:t>模型预测</a:t>
              </a:r>
            </a:p>
          </p:txBody>
        </p:sp>
        <p:sp>
          <p:nvSpPr>
            <p:cNvPr id="183" name="TextBox 54"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custDataLst>
                <p:tags r:id="rId14"/>
              </p:custDataLst>
            </p:nvPr>
          </p:nvSpPr>
          <p:spPr>
            <a:xfrm>
              <a:off x="12457" y="7282"/>
              <a:ext cx="2848" cy="5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lumMod val="75000"/>
                      <a:lumOff val="25000"/>
                    </a:prstClr>
                  </a:solidFill>
                  <a:effectLst/>
                  <a:uLnTx/>
                  <a:uFillTx/>
                  <a:latin typeface="苹方 中等" panose="020B0400000000000000" pitchFamily="34" charset="-122"/>
                  <a:ea typeface="苹方 中等" panose="020B0400000000000000" pitchFamily="34" charset="-122"/>
                  <a:cs typeface="+mn-cs"/>
                </a:rPr>
                <a:t>model prediction</a:t>
              </a: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1+#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ppt_x"/>
                                          </p:val>
                                        </p:tav>
                                        <p:tav tm="100000">
                                          <p:val>
                                            <p:strVal val="#ppt_x"/>
                                          </p:val>
                                        </p:tav>
                                      </p:tavLst>
                                    </p:anim>
                                    <p:anim calcmode="lin" valueType="num">
                                      <p:cBhvr additive="base">
                                        <p:cTn id="12" dur="2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000" fill="hold"/>
                                        <p:tgtEl>
                                          <p:spTgt spid="9"/>
                                        </p:tgtEl>
                                        <p:attrNameLst>
                                          <p:attrName>ppt_x</p:attrName>
                                        </p:attrNameLst>
                                      </p:cBhvr>
                                      <p:tavLst>
                                        <p:tav tm="0">
                                          <p:val>
                                            <p:strVal val="#ppt_x"/>
                                          </p:val>
                                        </p:tav>
                                        <p:tav tm="100000">
                                          <p:val>
                                            <p:strVal val="#ppt_x"/>
                                          </p:val>
                                        </p:tav>
                                      </p:tavLst>
                                    </p:anim>
                                    <p:anim calcmode="lin" valueType="num">
                                      <p:cBhvr additive="base">
                                        <p:cTn id="16" dur="20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2000" fill="hold"/>
                                        <p:tgtEl>
                                          <p:spTgt spid="12"/>
                                        </p:tgtEl>
                                        <p:attrNameLst>
                                          <p:attrName>ppt_x</p:attrName>
                                        </p:attrNameLst>
                                      </p:cBhvr>
                                      <p:tavLst>
                                        <p:tav tm="0">
                                          <p:val>
                                            <p:strVal val="#ppt_x"/>
                                          </p:val>
                                        </p:tav>
                                        <p:tav tm="100000">
                                          <p:val>
                                            <p:strVal val="#ppt_x"/>
                                          </p:val>
                                        </p:tav>
                                      </p:tavLst>
                                    </p:anim>
                                    <p:anim calcmode="lin" valueType="num">
                                      <p:cBhvr additive="base">
                                        <p:cTn id="20" dur="20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2000" fill="hold"/>
                                        <p:tgtEl>
                                          <p:spTgt spid="14"/>
                                        </p:tgtEl>
                                        <p:attrNameLst>
                                          <p:attrName>ppt_x</p:attrName>
                                        </p:attrNameLst>
                                      </p:cBhvr>
                                      <p:tavLst>
                                        <p:tav tm="0">
                                          <p:val>
                                            <p:strVal val="#ppt_x"/>
                                          </p:val>
                                        </p:tav>
                                        <p:tav tm="100000">
                                          <p:val>
                                            <p:strVal val="#ppt_x"/>
                                          </p:val>
                                        </p:tav>
                                      </p:tavLst>
                                    </p:anim>
                                    <p:anim calcmode="lin" valueType="num">
                                      <p:cBhvr additive="base">
                                        <p:cTn id="24" dur="20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25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2000" fill="hold"/>
                                        <p:tgtEl>
                                          <p:spTgt spid="23"/>
                                        </p:tgtEl>
                                        <p:attrNameLst>
                                          <p:attrName>ppt_x</p:attrName>
                                        </p:attrNameLst>
                                      </p:cBhvr>
                                      <p:tavLst>
                                        <p:tav tm="0">
                                          <p:val>
                                            <p:strVal val="#ppt_x"/>
                                          </p:val>
                                        </p:tav>
                                        <p:tav tm="100000">
                                          <p:val>
                                            <p:strVal val="#ppt_x"/>
                                          </p:val>
                                        </p:tav>
                                      </p:tavLst>
                                    </p:anim>
                                    <p:anim calcmode="lin" valueType="num">
                                      <p:cBhvr additive="base">
                                        <p:cTn id="28" dur="20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50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2000" fill="hold"/>
                                        <p:tgtEl>
                                          <p:spTgt spid="24"/>
                                        </p:tgtEl>
                                        <p:attrNameLst>
                                          <p:attrName>ppt_x</p:attrName>
                                        </p:attrNameLst>
                                      </p:cBhvr>
                                      <p:tavLst>
                                        <p:tav tm="0">
                                          <p:val>
                                            <p:strVal val="#ppt_x"/>
                                          </p:val>
                                        </p:tav>
                                        <p:tav tm="100000">
                                          <p:val>
                                            <p:strVal val="#ppt_x"/>
                                          </p:val>
                                        </p:tav>
                                      </p:tavLst>
                                    </p:anim>
                                    <p:anim calcmode="lin" valueType="num">
                                      <p:cBhvr additive="base">
                                        <p:cTn id="32" dur="20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75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2000" fill="hold"/>
                                        <p:tgtEl>
                                          <p:spTgt spid="25"/>
                                        </p:tgtEl>
                                        <p:attrNameLst>
                                          <p:attrName>ppt_x</p:attrName>
                                        </p:attrNameLst>
                                      </p:cBhvr>
                                      <p:tavLst>
                                        <p:tav tm="0">
                                          <p:val>
                                            <p:strVal val="#ppt_x"/>
                                          </p:val>
                                        </p:tav>
                                        <p:tav tm="100000">
                                          <p:val>
                                            <p:strVal val="#ppt_x"/>
                                          </p:val>
                                        </p:tav>
                                      </p:tavLst>
                                    </p:anim>
                                    <p:anim calcmode="lin" valueType="num">
                                      <p:cBhvr additive="base">
                                        <p:cTn id="36" dur="2000" fill="hold"/>
                                        <p:tgtEl>
                                          <p:spTgt spid="2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1000"/>
                                  </p:stCondLst>
                                  <p:childTnLst>
                                    <p:set>
                                      <p:cBhvr>
                                        <p:cTn id="38" dur="1" fill="hold">
                                          <p:stCondLst>
                                            <p:cond delay="0"/>
                                          </p:stCondLst>
                                        </p:cTn>
                                        <p:tgtEl>
                                          <p:spTgt spid="26"/>
                                        </p:tgtEl>
                                        <p:attrNameLst>
                                          <p:attrName>style.visibility</p:attrName>
                                        </p:attrNameLst>
                                      </p:cBhvr>
                                      <p:to>
                                        <p:strVal val="visible"/>
                                      </p:to>
                                    </p:set>
                                    <p:anim calcmode="lin" valueType="num">
                                      <p:cBhvr additive="base">
                                        <p:cTn id="39" dur="2000" fill="hold"/>
                                        <p:tgtEl>
                                          <p:spTgt spid="26"/>
                                        </p:tgtEl>
                                        <p:attrNameLst>
                                          <p:attrName>ppt_x</p:attrName>
                                        </p:attrNameLst>
                                      </p:cBhvr>
                                      <p:tavLst>
                                        <p:tav tm="0">
                                          <p:val>
                                            <p:strVal val="#ppt_x"/>
                                          </p:val>
                                        </p:tav>
                                        <p:tav tm="100000">
                                          <p:val>
                                            <p:strVal val="#ppt_x"/>
                                          </p:val>
                                        </p:tav>
                                      </p:tavLst>
                                    </p:anim>
                                    <p:anim calcmode="lin" valueType="num">
                                      <p:cBhvr additive="base">
                                        <p:cTn id="40" dur="2000" fill="hold"/>
                                        <p:tgtEl>
                                          <p:spTgt spid="2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50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2000" fill="hold"/>
                                        <p:tgtEl>
                                          <p:spTgt spid="57"/>
                                        </p:tgtEl>
                                        <p:attrNameLst>
                                          <p:attrName>ppt_x</p:attrName>
                                        </p:attrNameLst>
                                      </p:cBhvr>
                                      <p:tavLst>
                                        <p:tav tm="0">
                                          <p:val>
                                            <p:strVal val="#ppt_x"/>
                                          </p:val>
                                        </p:tav>
                                        <p:tav tm="100000">
                                          <p:val>
                                            <p:strVal val="#ppt_x"/>
                                          </p:val>
                                        </p:tav>
                                      </p:tavLst>
                                    </p:anim>
                                    <p:anim calcmode="lin" valueType="num">
                                      <p:cBhvr additive="base">
                                        <p:cTn id="44" dur="2000" fill="hold"/>
                                        <p:tgtEl>
                                          <p:spTgt spid="5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75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2000" fill="hold"/>
                                        <p:tgtEl>
                                          <p:spTgt spid="83"/>
                                        </p:tgtEl>
                                        <p:attrNameLst>
                                          <p:attrName>ppt_x</p:attrName>
                                        </p:attrNameLst>
                                      </p:cBhvr>
                                      <p:tavLst>
                                        <p:tav tm="0">
                                          <p:val>
                                            <p:strVal val="#ppt_x"/>
                                          </p:val>
                                        </p:tav>
                                        <p:tav tm="100000">
                                          <p:val>
                                            <p:strVal val="#ppt_x"/>
                                          </p:val>
                                        </p:tav>
                                      </p:tavLst>
                                    </p:anim>
                                    <p:anim calcmode="lin" valueType="num">
                                      <p:cBhvr additive="base">
                                        <p:cTn id="48" dur="2000" fill="hold"/>
                                        <p:tgtEl>
                                          <p:spTgt spid="83"/>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1000"/>
                                  </p:stCondLst>
                                  <p:childTnLst>
                                    <p:set>
                                      <p:cBhvr>
                                        <p:cTn id="50" dur="1" fill="hold">
                                          <p:stCondLst>
                                            <p:cond delay="0"/>
                                          </p:stCondLst>
                                        </p:cTn>
                                        <p:tgtEl>
                                          <p:spTgt spid="122"/>
                                        </p:tgtEl>
                                        <p:attrNameLst>
                                          <p:attrName>style.visibility</p:attrName>
                                        </p:attrNameLst>
                                      </p:cBhvr>
                                      <p:to>
                                        <p:strVal val="visible"/>
                                      </p:to>
                                    </p:set>
                                    <p:anim calcmode="lin" valueType="num">
                                      <p:cBhvr additive="base">
                                        <p:cTn id="51" dur="2000" fill="hold"/>
                                        <p:tgtEl>
                                          <p:spTgt spid="122"/>
                                        </p:tgtEl>
                                        <p:attrNameLst>
                                          <p:attrName>ppt_x</p:attrName>
                                        </p:attrNameLst>
                                      </p:cBhvr>
                                      <p:tavLst>
                                        <p:tav tm="0">
                                          <p:val>
                                            <p:strVal val="#ppt_x"/>
                                          </p:val>
                                        </p:tav>
                                        <p:tav tm="100000">
                                          <p:val>
                                            <p:strVal val="#ppt_x"/>
                                          </p:val>
                                        </p:tav>
                                      </p:tavLst>
                                    </p:anim>
                                    <p:anim calcmode="lin" valueType="num">
                                      <p:cBhvr additive="base">
                                        <p:cTn id="52" dur="2000" fill="hold"/>
                                        <p:tgtEl>
                                          <p:spTgt spid="122"/>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1250"/>
                                  </p:stCondLst>
                                  <p:childTnLst>
                                    <p:set>
                                      <p:cBhvr>
                                        <p:cTn id="54" dur="1" fill="hold">
                                          <p:stCondLst>
                                            <p:cond delay="0"/>
                                          </p:stCondLst>
                                        </p:cTn>
                                        <p:tgtEl>
                                          <p:spTgt spid="166"/>
                                        </p:tgtEl>
                                        <p:attrNameLst>
                                          <p:attrName>style.visibility</p:attrName>
                                        </p:attrNameLst>
                                      </p:cBhvr>
                                      <p:to>
                                        <p:strVal val="visible"/>
                                      </p:to>
                                    </p:set>
                                    <p:anim calcmode="lin" valueType="num">
                                      <p:cBhvr additive="base">
                                        <p:cTn id="55" dur="2000" fill="hold"/>
                                        <p:tgtEl>
                                          <p:spTgt spid="166"/>
                                        </p:tgtEl>
                                        <p:attrNameLst>
                                          <p:attrName>ppt_x</p:attrName>
                                        </p:attrNameLst>
                                      </p:cBhvr>
                                      <p:tavLst>
                                        <p:tav tm="0">
                                          <p:val>
                                            <p:strVal val="#ppt_x"/>
                                          </p:val>
                                        </p:tav>
                                        <p:tav tm="100000">
                                          <p:val>
                                            <p:strVal val="#ppt_x"/>
                                          </p:val>
                                        </p:tav>
                                      </p:tavLst>
                                    </p:anim>
                                    <p:anim calcmode="lin" valueType="num">
                                      <p:cBhvr additive="base">
                                        <p:cTn id="56" dur="20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84"/>
                                        </p:tgtEl>
                                        <p:attrNameLst>
                                          <p:attrName>style.visibility</p:attrName>
                                        </p:attrNameLst>
                                      </p:cBhvr>
                                      <p:to>
                                        <p:strVal val="visible"/>
                                      </p:to>
                                    </p:set>
                                    <p:animEffect transition="in" filter="fade">
                                      <p:cBhvr>
                                        <p:cTn id="61" dur="1000"/>
                                        <p:tgtEl>
                                          <p:spTgt spid="184"/>
                                        </p:tgtEl>
                                      </p:cBhvr>
                                    </p:animEffect>
                                    <p:anim calcmode="lin" valueType="num">
                                      <p:cBhvr>
                                        <p:cTn id="62" dur="1000" fill="hold"/>
                                        <p:tgtEl>
                                          <p:spTgt spid="184"/>
                                        </p:tgtEl>
                                        <p:attrNameLst>
                                          <p:attrName>ppt_x</p:attrName>
                                        </p:attrNameLst>
                                      </p:cBhvr>
                                      <p:tavLst>
                                        <p:tav tm="0">
                                          <p:val>
                                            <p:strVal val="#ppt_x"/>
                                          </p:val>
                                        </p:tav>
                                        <p:tav tm="100000">
                                          <p:val>
                                            <p:strVal val="#ppt_x"/>
                                          </p:val>
                                        </p:tav>
                                      </p:tavLst>
                                    </p:anim>
                                    <p:anim calcmode="lin" valueType="num">
                                      <p:cBhvr>
                                        <p:cTn id="63"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85"/>
                                        </p:tgtEl>
                                        <p:attrNameLst>
                                          <p:attrName>style.visibility</p:attrName>
                                        </p:attrNameLst>
                                      </p:cBhvr>
                                      <p:to>
                                        <p:strVal val="visible"/>
                                      </p:to>
                                    </p:set>
                                    <p:animEffect transition="in" filter="fade">
                                      <p:cBhvr>
                                        <p:cTn id="68" dur="1000"/>
                                        <p:tgtEl>
                                          <p:spTgt spid="185"/>
                                        </p:tgtEl>
                                      </p:cBhvr>
                                    </p:animEffect>
                                    <p:anim calcmode="lin" valueType="num">
                                      <p:cBhvr>
                                        <p:cTn id="69" dur="1000" fill="hold"/>
                                        <p:tgtEl>
                                          <p:spTgt spid="185"/>
                                        </p:tgtEl>
                                        <p:attrNameLst>
                                          <p:attrName>ppt_x</p:attrName>
                                        </p:attrNameLst>
                                      </p:cBhvr>
                                      <p:tavLst>
                                        <p:tav tm="0">
                                          <p:val>
                                            <p:strVal val="#ppt_x"/>
                                          </p:val>
                                        </p:tav>
                                        <p:tav tm="100000">
                                          <p:val>
                                            <p:strVal val="#ppt_x"/>
                                          </p:val>
                                        </p:tav>
                                      </p:tavLst>
                                    </p:anim>
                                    <p:anim calcmode="lin" valueType="num">
                                      <p:cBhvr>
                                        <p:cTn id="70" dur="1000" fill="hold"/>
                                        <p:tgtEl>
                                          <p:spTgt spid="18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86"/>
                                        </p:tgtEl>
                                        <p:attrNameLst>
                                          <p:attrName>style.visibility</p:attrName>
                                        </p:attrNameLst>
                                      </p:cBhvr>
                                      <p:to>
                                        <p:strVal val="visible"/>
                                      </p:to>
                                    </p:set>
                                    <p:animEffect transition="in" filter="fade">
                                      <p:cBhvr>
                                        <p:cTn id="75" dur="1000"/>
                                        <p:tgtEl>
                                          <p:spTgt spid="186"/>
                                        </p:tgtEl>
                                      </p:cBhvr>
                                    </p:animEffect>
                                    <p:anim calcmode="lin" valueType="num">
                                      <p:cBhvr>
                                        <p:cTn id="76" dur="1000" fill="hold"/>
                                        <p:tgtEl>
                                          <p:spTgt spid="186"/>
                                        </p:tgtEl>
                                        <p:attrNameLst>
                                          <p:attrName>ppt_x</p:attrName>
                                        </p:attrNameLst>
                                      </p:cBhvr>
                                      <p:tavLst>
                                        <p:tav tm="0">
                                          <p:val>
                                            <p:strVal val="#ppt_x"/>
                                          </p:val>
                                        </p:tav>
                                        <p:tav tm="100000">
                                          <p:val>
                                            <p:strVal val="#ppt_x"/>
                                          </p:val>
                                        </p:tav>
                                      </p:tavLst>
                                    </p:anim>
                                    <p:anim calcmode="lin" valueType="num">
                                      <p:cBhvr>
                                        <p:cTn id="77"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87"/>
                                        </p:tgtEl>
                                        <p:attrNameLst>
                                          <p:attrName>style.visibility</p:attrName>
                                        </p:attrNameLst>
                                      </p:cBhvr>
                                      <p:to>
                                        <p:strVal val="visible"/>
                                      </p:to>
                                    </p:set>
                                    <p:animEffect transition="in" filter="fade">
                                      <p:cBhvr>
                                        <p:cTn id="82" dur="1000"/>
                                        <p:tgtEl>
                                          <p:spTgt spid="187"/>
                                        </p:tgtEl>
                                      </p:cBhvr>
                                    </p:animEffect>
                                    <p:anim calcmode="lin" valueType="num">
                                      <p:cBhvr>
                                        <p:cTn id="83" dur="1000" fill="hold"/>
                                        <p:tgtEl>
                                          <p:spTgt spid="187"/>
                                        </p:tgtEl>
                                        <p:attrNameLst>
                                          <p:attrName>ppt_x</p:attrName>
                                        </p:attrNameLst>
                                      </p:cBhvr>
                                      <p:tavLst>
                                        <p:tav tm="0">
                                          <p:val>
                                            <p:strVal val="#ppt_x"/>
                                          </p:val>
                                        </p:tav>
                                        <p:tav tm="100000">
                                          <p:val>
                                            <p:strVal val="#ppt_x"/>
                                          </p:val>
                                        </p:tav>
                                      </p:tavLst>
                                    </p:anim>
                                    <p:anim calcmode="lin" valueType="num">
                                      <p:cBhvr>
                                        <p:cTn id="84" dur="1000" fill="hold"/>
                                        <p:tgtEl>
                                          <p:spTgt spid="1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368300" y="351155"/>
            <a:ext cx="557466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rPr>
              <a:t>原始数据分析</a:t>
            </a:r>
            <a:r>
              <a:rPr lang="en-US" altLang="zh-CN" sz="3200" b="1"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b="1"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rPr>
              <a:t>背景介绍</a:t>
            </a:r>
            <a:endParaRPr kumimoji="0" lang="zh-CN" altLang="en-US" sz="3200" b="1" i="0" u="none" strike="noStrike" kern="1200" cap="none" spc="0" normalizeH="0" baseline="0"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1257300" y="1351915"/>
            <a:ext cx="9673590" cy="4154170"/>
          </a:xfrm>
          <a:prstGeom prst="rect">
            <a:avLst/>
          </a:prstGeom>
          <a:noFill/>
        </p:spPr>
        <p:txBody>
          <a:bodyPr wrap="square" rtlCol="0" anchor="t">
            <a:spAutoFit/>
          </a:bodyPr>
          <a:lstStyle/>
          <a:p>
            <a:r>
              <a:rPr lang="en-US" altLang="zh-CN" sz="2400">
                <a:latin typeface="宋体" panose="02010600030101010101" pitchFamily="2" charset="-122"/>
                <a:ea typeface="宋体" panose="02010600030101010101" pitchFamily="2" charset="-122"/>
                <a:cs typeface="Times New Roman" panose="02020603050405020304" charset="0"/>
              </a:rPr>
              <a:t>    </a:t>
            </a:r>
            <a:r>
              <a:rPr lang="zh-CN" altLang="en-US" sz="2400">
                <a:latin typeface="宋体" panose="02010600030101010101" pitchFamily="2" charset="-122"/>
                <a:ea typeface="宋体" panose="02010600030101010101" pitchFamily="2" charset="-122"/>
                <a:cs typeface="Times New Roman" panose="02020603050405020304" charset="0"/>
              </a:rPr>
              <a:t>在当今全球化金融市场背景下，股票价格波动性的研究已成为金融学领域的重要议题。随着市场复杂度与互联性的增强，股票价格的波动不仅受到宏观经济环境、企业财务表现、投资者情绪、政策调整及全球事件等多元因素的影响，更呈现出显著的非线性与随机性特征。这一复杂动态网络要求我们采用更加精细与系统的方法来解析其中的内在规律，以期提升投资决策的准确性与效率。</a:t>
            </a:r>
          </a:p>
          <a:p>
            <a:endParaRPr lang="zh-CN" altLang="en-US" sz="2400">
              <a:latin typeface="宋体" panose="02010600030101010101" pitchFamily="2" charset="-122"/>
              <a:ea typeface="宋体" panose="02010600030101010101" pitchFamily="2" charset="-122"/>
              <a:cs typeface="Times New Roman" panose="02020603050405020304" charset="0"/>
            </a:endParaRPr>
          </a:p>
          <a:p>
            <a:r>
              <a:rPr lang="zh-CN" altLang="en-US" sz="2400">
                <a:latin typeface="宋体" panose="02010600030101010101" pitchFamily="2" charset="-122"/>
                <a:ea typeface="宋体" panose="02010600030101010101" pitchFamily="2" charset="-122"/>
                <a:cs typeface="Times New Roman" panose="02020603050405020304" charset="0"/>
              </a:rPr>
              <a:t> </a:t>
            </a:r>
            <a:r>
              <a:rPr lang="en-US" altLang="zh-CN" sz="2400">
                <a:latin typeface="宋体" panose="02010600030101010101" pitchFamily="2" charset="-122"/>
                <a:ea typeface="宋体" panose="02010600030101010101" pitchFamily="2" charset="-122"/>
                <a:cs typeface="Times New Roman" panose="02020603050405020304" charset="0"/>
              </a:rPr>
              <a:t>   </a:t>
            </a:r>
            <a:r>
              <a:rPr lang="zh-CN" altLang="en-US" sz="2400">
                <a:latin typeface="宋体" panose="02010600030101010101" pitchFamily="2" charset="-122"/>
                <a:ea typeface="宋体" panose="02010600030101010101" pitchFamily="2" charset="-122"/>
                <a:cs typeface="Times New Roman" panose="02020603050405020304" charset="0"/>
              </a:rPr>
              <a:t>苹果公司，作为全球市值领先的科技巨头之一，其产品与服务覆盖了消费电子、软件开发、数字内容等多个关键领域，拥有庞大的用户基础与品牌忠诚度。因为苹果公司在全球科技产业中的独特地位与深远影响力，本文将聚焦于苹果公司股票价格的时间序列分析。</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368300" y="207010"/>
            <a:ext cx="827341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rPr>
              <a:t>原始数据分析</a:t>
            </a:r>
            <a:r>
              <a:rPr lang="en-US" altLang="zh-CN" sz="3200" b="1"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b="1"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rPr>
              <a:t>时间序列图及平稳性检验</a:t>
            </a:r>
            <a:endParaRPr kumimoji="0" lang="en-US" altLang="zh-CN" sz="3200" b="1" i="0" u="none" strike="noStrike" kern="1200" cap="none" spc="0" normalizeH="0" baseline="0" noProof="0" dirty="0">
              <a:ln>
                <a:noFill/>
              </a:ln>
              <a:solidFill>
                <a:srgbClr val="636DE8"/>
              </a:solidFill>
              <a:effectLst/>
              <a:uLnTx/>
              <a:uFillTx/>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9" name="图片 8"/>
          <p:cNvPicPr>
            <a:picLocks noChangeAspect="1"/>
          </p:cNvPicPr>
          <p:nvPr/>
        </p:nvPicPr>
        <p:blipFill>
          <a:blip r:embed="rId2"/>
          <a:stretch>
            <a:fillRect/>
          </a:stretch>
        </p:blipFill>
        <p:spPr>
          <a:xfrm>
            <a:off x="614680" y="920115"/>
            <a:ext cx="6369685" cy="5565775"/>
          </a:xfrm>
          <a:prstGeom prst="rect">
            <a:avLst/>
          </a:prstGeom>
        </p:spPr>
      </p:pic>
      <p:grpSp>
        <p:nvGrpSpPr>
          <p:cNvPr id="7" name="组合 6"/>
          <p:cNvGrpSpPr/>
          <p:nvPr/>
        </p:nvGrpSpPr>
        <p:grpSpPr>
          <a:xfrm>
            <a:off x="7123430" y="1490980"/>
            <a:ext cx="4386580" cy="4173855"/>
            <a:chOff x="11218" y="2348"/>
            <a:chExt cx="6908" cy="6573"/>
          </a:xfrm>
        </p:grpSpPr>
        <p:sp>
          <p:nvSpPr>
            <p:cNvPr id="6" name="文本框 5"/>
            <p:cNvSpPr txBox="1"/>
            <p:nvPr/>
          </p:nvSpPr>
          <p:spPr>
            <a:xfrm>
              <a:off x="11642" y="2348"/>
              <a:ext cx="6485" cy="2809"/>
            </a:xfrm>
            <a:prstGeom prst="rect">
              <a:avLst/>
            </a:prstGeom>
            <a:noFill/>
          </p:spPr>
          <p:txBody>
            <a:bodyPr wrap="square" rtlCol="0" anchor="t">
              <a:spAutoFit/>
            </a:bodyPr>
            <a:lstStyle/>
            <a:p>
              <a:r>
                <a:rPr lang="zh-CN" altLang="en-US" sz="2200">
                  <a:latin typeface="Times New Roman" panose="02020603050405020304" charset="0"/>
                  <a:cs typeface="Times New Roman" panose="02020603050405020304" charset="0"/>
                </a:rPr>
                <a:t>Augmented Dickey-Fuller Test</a:t>
              </a:r>
            </a:p>
            <a:p>
              <a:r>
                <a:rPr lang="en-US" altLang="zh-CN" sz="2200">
                  <a:latin typeface="Times New Roman" panose="02020603050405020304" charset="0"/>
                  <a:cs typeface="Times New Roman" panose="02020603050405020304" charset="0"/>
                </a:rPr>
                <a:t>-</a:t>
              </a:r>
              <a:r>
                <a:rPr lang="zh-CN" altLang="en-US" sz="2200">
                  <a:latin typeface="Times New Roman" panose="02020603050405020304" charset="0"/>
                  <a:cs typeface="Times New Roman" panose="02020603050405020304" charset="0"/>
                </a:rPr>
                <a:t>data:  time_series_data</a:t>
              </a:r>
            </a:p>
            <a:p>
              <a:r>
                <a:rPr lang="en-US" altLang="zh-CN" sz="2200">
                  <a:latin typeface="Times New Roman" panose="02020603050405020304" charset="0"/>
                  <a:cs typeface="Times New Roman" panose="02020603050405020304" charset="0"/>
                </a:rPr>
                <a:t>-</a:t>
              </a:r>
              <a:r>
                <a:rPr lang="zh-CN" altLang="en-US" sz="2200">
                  <a:latin typeface="Times New Roman" panose="02020603050405020304" charset="0"/>
                  <a:cs typeface="Times New Roman" panose="02020603050405020304" charset="0"/>
                </a:rPr>
                <a:t>Dickey-Fuller = 1.5853, </a:t>
              </a:r>
            </a:p>
            <a:p>
              <a:r>
                <a:rPr lang="en-US" altLang="zh-CN" sz="2200">
                  <a:latin typeface="Times New Roman" panose="02020603050405020304" charset="0"/>
                  <a:cs typeface="Times New Roman" panose="02020603050405020304" charset="0"/>
                </a:rPr>
                <a:t>-</a:t>
              </a:r>
              <a:r>
                <a:rPr lang="zh-CN" altLang="en-US" sz="2200">
                  <a:latin typeface="Times New Roman" panose="02020603050405020304" charset="0"/>
                  <a:cs typeface="Times New Roman" panose="02020603050405020304" charset="0"/>
                </a:rPr>
                <a:t>Lag order = 17, p-value = 0.99</a:t>
              </a:r>
            </a:p>
            <a:p>
              <a:r>
                <a:rPr lang="zh-CN" altLang="en-US" sz="2200">
                  <a:latin typeface="Times New Roman" panose="02020603050405020304" charset="0"/>
                  <a:cs typeface="Times New Roman" panose="02020603050405020304" charset="0"/>
                </a:rPr>
                <a:t>alternative hypothesis: stationary</a:t>
              </a:r>
            </a:p>
          </p:txBody>
        </p:sp>
        <p:sp>
          <p:nvSpPr>
            <p:cNvPr id="3" name="文本框 2"/>
            <p:cNvSpPr txBox="1"/>
            <p:nvPr/>
          </p:nvSpPr>
          <p:spPr>
            <a:xfrm>
              <a:off x="11218" y="5579"/>
              <a:ext cx="6909" cy="3343"/>
            </a:xfrm>
            <a:prstGeom prst="rect">
              <a:avLst/>
            </a:prstGeom>
            <a:noFill/>
          </p:spPr>
          <p:txBody>
            <a:bodyPr wrap="square" rtlCol="0">
              <a:spAutoFit/>
            </a:bodyPr>
            <a:lstStyle/>
            <a:p>
              <a:r>
                <a:rPr lang="en-US" altLang="zh-CN" sz="2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2200">
                  <a:latin typeface="宋体" panose="02010600030101010101" pitchFamily="2" charset="-122"/>
                  <a:ea typeface="宋体" panose="02010600030101010101" pitchFamily="2" charset="-122"/>
                  <a:cs typeface="宋体" panose="02010600030101010101" pitchFamily="2" charset="-122"/>
                  <a:sym typeface="+mn-ea"/>
                </a:rPr>
                <a:t>该时序图清晰地展现了苹果公司股票价格的长期上升趋势，这一发现暗示了序列的非平稳特性——即序列的均值随时间推移而发生显著变动，未能维持在某一恒定水平上。</a:t>
              </a:r>
              <a:endParaRPr lang="zh-CN" altLang="en-US" sz="2200">
                <a:latin typeface="宋体" panose="02010600030101010101" pitchFamily="2" charset="-122"/>
                <a:ea typeface="宋体" panose="02010600030101010101" pitchFamily="2" charset="-122"/>
                <a:cs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482600" y="207010"/>
            <a:ext cx="541464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原始数据分析</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—ACF</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及</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PACF</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图</a:t>
            </a:r>
            <a:endParaRPr kumimoji="0" lang="zh-CN" altLang="en-US"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pic>
        <p:nvPicPr>
          <p:cNvPr id="7" name="图片 6" descr="66c9b79648ececa7a07da45d7ee88b9"/>
          <p:cNvPicPr>
            <a:picLocks noChangeAspect="1"/>
          </p:cNvPicPr>
          <p:nvPr/>
        </p:nvPicPr>
        <p:blipFill>
          <a:blip r:embed="rId2"/>
          <a:stretch>
            <a:fillRect/>
          </a:stretch>
        </p:blipFill>
        <p:spPr>
          <a:xfrm>
            <a:off x="1365250" y="3648075"/>
            <a:ext cx="9525000" cy="2857500"/>
          </a:xfrm>
          <a:prstGeom prst="rect">
            <a:avLst/>
          </a:prstGeom>
        </p:spPr>
      </p:pic>
      <p:pic>
        <p:nvPicPr>
          <p:cNvPr id="42" name="图片 41" descr="cc3795cd744b95b6a85fe09d2a66658"/>
          <p:cNvPicPr>
            <a:picLocks noChangeAspect="1"/>
          </p:cNvPicPr>
          <p:nvPr/>
        </p:nvPicPr>
        <p:blipFill>
          <a:blip r:embed="rId3"/>
          <a:stretch>
            <a:fillRect/>
          </a:stretch>
        </p:blipFill>
        <p:spPr>
          <a:xfrm>
            <a:off x="1333500" y="942975"/>
            <a:ext cx="9525000" cy="2857500"/>
          </a:xfrm>
          <a:prstGeom prst="rect">
            <a:avLst/>
          </a:prstGeom>
        </p:spPr>
      </p:pic>
      <p:sp>
        <p:nvSpPr>
          <p:cNvPr id="3" name="文本框 2"/>
          <p:cNvSpPr txBox="1"/>
          <p:nvPr/>
        </p:nvSpPr>
        <p:spPr>
          <a:xfrm>
            <a:off x="7804785" y="790575"/>
            <a:ext cx="4387215" cy="429895"/>
          </a:xfrm>
          <a:prstGeom prst="rect">
            <a:avLst/>
          </a:prstGeom>
          <a:noFill/>
        </p:spPr>
        <p:txBody>
          <a:bodyPr wrap="square" rtlCol="0">
            <a:spAutoFit/>
          </a:bodyPr>
          <a:lstStyle/>
          <a:p>
            <a:r>
              <a:rPr lang="en-US" altLang="zh-CN" sz="2200">
                <a:latin typeface="宋体" panose="02010600030101010101" pitchFamily="2" charset="-122"/>
                <a:ea typeface="宋体" panose="02010600030101010101" pitchFamily="2" charset="-122"/>
                <a:cs typeface="宋体" panose="02010600030101010101" pitchFamily="2" charset="-122"/>
                <a:sym typeface="+mn-ea"/>
              </a:rPr>
              <a:t>    ACF</a:t>
            </a:r>
            <a:r>
              <a:rPr lang="zh-CN" altLang="en-US" sz="2200">
                <a:latin typeface="宋体" panose="02010600030101010101" pitchFamily="2" charset="-122"/>
                <a:ea typeface="宋体" panose="02010600030101010101" pitchFamily="2" charset="-122"/>
                <a:cs typeface="宋体" panose="02010600030101010101" pitchFamily="2" charset="-122"/>
                <a:sym typeface="+mn-ea"/>
              </a:rPr>
              <a:t>拖尾，</a:t>
            </a:r>
            <a:r>
              <a:rPr lang="en-US" altLang="zh-CN" sz="2200">
                <a:latin typeface="宋体" panose="02010600030101010101" pitchFamily="2" charset="-122"/>
                <a:ea typeface="宋体" panose="02010600030101010101" pitchFamily="2" charset="-122"/>
                <a:cs typeface="宋体" panose="02010600030101010101" pitchFamily="2" charset="-122"/>
                <a:sym typeface="+mn-ea"/>
              </a:rPr>
              <a:t>PACF</a:t>
            </a:r>
            <a:r>
              <a:rPr lang="zh-CN" altLang="en-US" sz="2200">
                <a:latin typeface="宋体" panose="02010600030101010101" pitchFamily="2" charset="-122"/>
                <a:ea typeface="宋体" panose="02010600030101010101" pitchFamily="2" charset="-122"/>
                <a:cs typeface="宋体" panose="02010600030101010101" pitchFamily="2" charset="-122"/>
                <a:sym typeface="+mn-ea"/>
              </a:rPr>
              <a:t>截尾</a:t>
            </a:r>
          </a:p>
        </p:txBody>
      </p:sp>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8433435" y="2948305"/>
            <a:ext cx="3472180" cy="553085"/>
          </a:xfrm>
          <a:prstGeom prst="rect">
            <a:avLst/>
          </a:prstGeom>
          <a:noFill/>
        </p:spPr>
        <p:txBody>
          <a:bodyPr wrap="square" rtlCol="0">
            <a:spAutoFit/>
          </a:bodyPr>
          <a:lstStyle/>
          <a:p>
            <a:pPr lvl="0">
              <a:lnSpc>
                <a:spcPct val="150000"/>
              </a:lnSpc>
              <a:defRPr/>
            </a:pPr>
            <a:r>
              <a:rPr lang="zh-CN" altLang="en-US" sz="2000" dirty="0">
                <a:solidFill>
                  <a:prstClr val="black">
                    <a:lumMod val="75000"/>
                    <a:lumOff val="25000"/>
                  </a:prstClr>
                </a:solidFill>
                <a:latin typeface="苹方 常规" panose="020B0300000000000000" pitchFamily="34" charset="-122"/>
                <a:ea typeface="苹方 常规" panose="020B0300000000000000" pitchFamily="34" charset="-122"/>
              </a:rPr>
              <a:t>一阶差分可以消除上升趋势。</a:t>
            </a:r>
            <a:endParaRPr kumimoji="0" lang="en-US" altLang="zh-CN" sz="2000" b="0" i="0" u="none" strike="noStrike" kern="1200" cap="none" spc="0" normalizeH="0" baseline="0" noProof="0" dirty="0">
              <a:ln>
                <a:noFill/>
              </a:ln>
              <a:solidFill>
                <a:prstClr val="black">
                  <a:lumMod val="75000"/>
                  <a:lumOff val="25000"/>
                </a:prstClr>
              </a:solidFill>
              <a:effectLst/>
              <a:uLnTx/>
              <a:uFillTx/>
              <a:latin typeface="苹方 常规" panose="020B0300000000000000" pitchFamily="34" charset="-122"/>
              <a:ea typeface="苹方 常规" panose="020B0300000000000000" pitchFamily="34" charset="-122"/>
            </a:endParaRPr>
          </a:p>
        </p:txBody>
      </p:sp>
      <p:sp>
        <p:nvSpPr>
          <p:cNvPr id="5"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64" y="726069"/>
            <a:ext cx="7620000" cy="5715000"/>
          </a:xfrm>
          <a:prstGeom prst="rect">
            <a:avLst/>
          </a:prstGeom>
        </p:spPr>
      </p:pic>
      <p:sp>
        <p:nvSpPr>
          <p:cNvPr id="2"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482600" y="207010"/>
            <a:ext cx="5414645" cy="583565"/>
          </a:xfrm>
          <a:prstGeom prst="rect">
            <a:avLst/>
          </a:prstGeom>
          <a:noFill/>
        </p:spPr>
        <p:txBody>
          <a:bodyPr wrap="square" rtlCol="0">
            <a:spAutoFit/>
          </a:bodyPr>
          <a:lstStyle/>
          <a:p>
            <a:pPr lvl="0" algn="ctr">
              <a:defRPr/>
            </a:pPr>
            <a:r>
              <a:rPr lang="zh-CN" altLang="en-US" sz="3200" b="1" dirty="0">
                <a:solidFill>
                  <a:srgbClr val="636DE8"/>
                </a:solidFill>
                <a:latin typeface="苹方 细体" panose="020B0200000000000000" pitchFamily="34" charset="-122"/>
                <a:ea typeface="苹方 细体" panose="020B0200000000000000" pitchFamily="34" charset="-122"/>
                <a:cs typeface="Segoe UI Light" panose="020B0502040204020203" pitchFamily="34" charset="0"/>
                <a:sym typeface="+mn-ea"/>
              </a:rPr>
              <a:t>平稳化处理：一阶差分</a:t>
            </a:r>
            <a:endParaRPr kumimoji="0" lang="zh-CN" altLang="en-US"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23" y="1741121"/>
            <a:ext cx="5855476" cy="4119513"/>
          </a:xfrm>
          <a:prstGeom prst="rect">
            <a:avLst/>
          </a:prstGeom>
        </p:spPr>
      </p:pic>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717" y="1741120"/>
            <a:ext cx="5857200" cy="4119513"/>
          </a:xfrm>
          <a:prstGeom prst="rect">
            <a:avLst/>
          </a:prstGeom>
        </p:spPr>
      </p:pic>
      <p:sp>
        <p:nvSpPr>
          <p:cNvPr id="2"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482600" y="553720"/>
            <a:ext cx="8472170" cy="583565"/>
          </a:xfrm>
          <a:prstGeom prst="rect">
            <a:avLst/>
          </a:prstGeom>
          <a:noFill/>
        </p:spPr>
        <p:txBody>
          <a:bodyPr wrap="square" rtlCol="0">
            <a:spAutoFit/>
          </a:bodyPr>
          <a:lstStyle/>
          <a:p>
            <a:pPr lvl="0" algn="ctr">
              <a:defRPr/>
            </a:pPr>
            <a:r>
              <a:rPr lang="zh-CN" altLang="en-US" sz="3200" b="1" dirty="0">
                <a:solidFill>
                  <a:srgbClr val="636DE8"/>
                </a:solidFill>
                <a:latin typeface="苹方 细体" panose="020B0200000000000000" pitchFamily="34" charset="-122"/>
                <a:ea typeface="苹方 细体" panose="020B0200000000000000" pitchFamily="34" charset="-122"/>
                <a:cs typeface="Segoe UI Light" panose="020B0502040204020203" pitchFamily="34" charset="0"/>
                <a:sym typeface="+mn-ea"/>
              </a:rPr>
              <a:t>平稳化处理：一阶差分后的自相关与偏自相关</a:t>
            </a:r>
            <a:endParaRPr kumimoji="0" lang="zh-CN" altLang="en-US"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med">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826135" y="1294130"/>
            <a:ext cx="10539519" cy="3420000"/>
          </a:xfrm>
          <a:prstGeom prst="rect">
            <a:avLst/>
          </a:prstGeom>
        </p:spPr>
      </p:pic>
      <p:sp>
        <p:nvSpPr>
          <p:cNvPr id="3"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4166647" y="455955"/>
            <a:ext cx="5621675" cy="583565"/>
          </a:xfrm>
          <a:prstGeom prst="rect">
            <a:avLst/>
          </a:prstGeom>
          <a:noFill/>
        </p:spPr>
        <p:txBody>
          <a:bodyPr wrap="square" rtlCol="0">
            <a:spAutoFit/>
          </a:bodyPr>
          <a:lstStyle/>
          <a:p>
            <a:pPr lvl="0">
              <a:defRPr/>
            </a:pPr>
            <a:endParaRPr kumimoji="0" lang="en-US" altLang="zh-CN" sz="3200" b="0"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endParaRPr>
          </a:p>
        </p:txBody>
      </p:sp>
      <p:sp>
        <p:nvSpPr>
          <p:cNvPr id="11" name="TextBox 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5191977" y="5550038"/>
            <a:ext cx="4110086" cy="961289"/>
          </a:xfrm>
          <a:prstGeom prst="rect">
            <a:avLst/>
          </a:prstGeom>
          <a:noFill/>
        </p:spPr>
        <p:txBody>
          <a:bodyPr wrap="square" rtlCol="0">
            <a:spAutoFit/>
          </a:bodyPr>
          <a:lstStyle/>
          <a:p>
            <a:pPr lvl="0">
              <a:lnSpc>
                <a:spcPct val="150000"/>
              </a:lnSpc>
              <a:defRPr/>
            </a:pPr>
            <a:r>
              <a:rPr lang="zh-CN" altLang="en-US" sz="2000" dirty="0">
                <a:solidFill>
                  <a:prstClr val="black">
                    <a:lumMod val="75000"/>
                    <a:lumOff val="25000"/>
                  </a:prstClr>
                </a:solidFill>
                <a:latin typeface="苹方 常规" panose="020B0300000000000000" pitchFamily="34" charset="-122"/>
                <a:ea typeface="苹方 常规" panose="020B0300000000000000" pitchFamily="34" charset="-122"/>
              </a:rPr>
              <a:t>再次使用</a:t>
            </a:r>
            <a:r>
              <a:rPr lang="en-US" altLang="zh-CN" sz="2000" dirty="0">
                <a:solidFill>
                  <a:prstClr val="black">
                    <a:lumMod val="75000"/>
                    <a:lumOff val="25000"/>
                  </a:prstClr>
                </a:solidFill>
                <a:latin typeface="苹方 常规" panose="020B0300000000000000" pitchFamily="34" charset="-122"/>
                <a:ea typeface="苹方 常规" panose="020B0300000000000000" pitchFamily="34" charset="-122"/>
              </a:rPr>
              <a:t>ADF</a:t>
            </a:r>
            <a:r>
              <a:rPr lang="zh-CN" altLang="en-US" sz="2000" dirty="0">
                <a:solidFill>
                  <a:prstClr val="black">
                    <a:lumMod val="75000"/>
                    <a:lumOff val="25000"/>
                  </a:prstClr>
                </a:solidFill>
                <a:latin typeface="苹方 常规" panose="020B0300000000000000" pitchFamily="34" charset="-122"/>
                <a:ea typeface="苹方 常规" panose="020B0300000000000000" pitchFamily="34" charset="-122"/>
              </a:rPr>
              <a:t>检验，</a:t>
            </a:r>
            <a:r>
              <a:rPr lang="en-US" altLang="zh-CN" sz="2000" dirty="0">
                <a:solidFill>
                  <a:prstClr val="black">
                    <a:lumMod val="75000"/>
                    <a:lumOff val="25000"/>
                  </a:prstClr>
                </a:solidFill>
                <a:latin typeface="苹方 常规" panose="020B0300000000000000" pitchFamily="34" charset="-122"/>
                <a:ea typeface="苹方 常规" panose="020B0300000000000000" pitchFamily="34" charset="-122"/>
              </a:rPr>
              <a:t>p-value</a:t>
            </a:r>
            <a:r>
              <a:rPr lang="zh-CN" altLang="en-US" sz="2000" dirty="0">
                <a:solidFill>
                  <a:prstClr val="black">
                    <a:lumMod val="75000"/>
                    <a:lumOff val="25000"/>
                  </a:prstClr>
                </a:solidFill>
                <a:latin typeface="苹方 常规" panose="020B0300000000000000" pitchFamily="34" charset="-122"/>
                <a:ea typeface="苹方 常规" panose="020B0300000000000000" pitchFamily="34" charset="-122"/>
              </a:rPr>
              <a:t>小于</a:t>
            </a:r>
            <a:r>
              <a:rPr lang="en-US" altLang="zh-CN" sz="2000" dirty="0">
                <a:solidFill>
                  <a:prstClr val="black">
                    <a:lumMod val="75000"/>
                    <a:lumOff val="25000"/>
                  </a:prstClr>
                </a:solidFill>
                <a:latin typeface="苹方 常规" panose="020B0300000000000000" pitchFamily="34" charset="-122"/>
                <a:ea typeface="苹方 常规" panose="020B0300000000000000" pitchFamily="34" charset="-122"/>
              </a:rPr>
              <a:t>0.05</a:t>
            </a:r>
            <a:r>
              <a:rPr lang="zh-CN" altLang="en-US" sz="2000" dirty="0">
                <a:solidFill>
                  <a:prstClr val="black">
                    <a:lumMod val="75000"/>
                    <a:lumOff val="25000"/>
                  </a:prstClr>
                </a:solidFill>
                <a:latin typeface="苹方 常规" panose="020B0300000000000000" pitchFamily="34" charset="-122"/>
                <a:ea typeface="苹方 常规" panose="020B0300000000000000" pitchFamily="34" charset="-122"/>
              </a:rPr>
              <a:t>，序列变为平稳。</a:t>
            </a:r>
            <a:endParaRPr kumimoji="0" lang="en-US" altLang="zh-CN" sz="2000" b="0" i="0" u="none" strike="noStrike" kern="1200" cap="none" spc="0" normalizeH="0" baseline="0" noProof="0" dirty="0">
              <a:ln>
                <a:noFill/>
              </a:ln>
              <a:solidFill>
                <a:prstClr val="black">
                  <a:lumMod val="75000"/>
                  <a:lumOff val="25000"/>
                </a:prstClr>
              </a:solidFill>
              <a:effectLst/>
              <a:uLnTx/>
              <a:uFillTx/>
              <a:latin typeface="苹方 常规" panose="020B0300000000000000" pitchFamily="34" charset="-122"/>
              <a:ea typeface="苹方 常规" panose="020B0300000000000000" pitchFamily="34" charset="-122"/>
            </a:endParaRPr>
          </a:p>
        </p:txBody>
      </p:sp>
      <p:sp>
        <p:nvSpPr>
          <p:cNvPr id="9"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1859915" y="553720"/>
            <a:ext cx="8472170" cy="583565"/>
          </a:xfrm>
          <a:prstGeom prst="rect">
            <a:avLst/>
          </a:prstGeom>
          <a:noFill/>
        </p:spPr>
        <p:txBody>
          <a:bodyPr wrap="square" rtlCol="0">
            <a:spAutoFit/>
          </a:bodyPr>
          <a:lstStyle/>
          <a:p>
            <a:pPr lvl="0" algn="ctr">
              <a:defRPr/>
            </a:pPr>
            <a:r>
              <a:rPr lang="zh-CN" altLang="en-US" sz="3200" b="1" dirty="0">
                <a:solidFill>
                  <a:srgbClr val="636DE8"/>
                </a:solidFill>
                <a:latin typeface="苹方 细体" panose="020B0200000000000000" pitchFamily="34" charset="-122"/>
                <a:ea typeface="苹方 细体" panose="020B0200000000000000" pitchFamily="34" charset="-122"/>
                <a:cs typeface="Segoe UI Light" panose="020B0502040204020203" pitchFamily="34" charset="0"/>
                <a:sym typeface="+mn-ea"/>
              </a:rPr>
              <a:t>平稳化处理：一阶差分后的平稳性检验</a:t>
            </a:r>
            <a:endParaRPr kumimoji="0" lang="zh-CN" altLang="en-US"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grpSp>
        <p:nvGrpSpPr>
          <p:cNvPr id="10" name="组合 9"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GrpSpPr/>
          <p:nvPr/>
        </p:nvGrpSpPr>
        <p:grpSpPr>
          <a:xfrm rot="10800000" flipV="1">
            <a:off x="6884035" y="4414520"/>
            <a:ext cx="729615" cy="1135380"/>
            <a:chOff x="3197225" y="2847975"/>
            <a:chExt cx="3386138" cy="1053037"/>
          </a:xfrm>
        </p:grpSpPr>
        <p:sp>
          <p:nvSpPr>
            <p:cNvPr id="59" name="矩形: 圆角 58"/>
            <p:cNvSpPr/>
            <p:nvPr/>
          </p:nvSpPr>
          <p:spPr>
            <a:xfrm>
              <a:off x="3280837" y="2895599"/>
              <a:ext cx="3234263" cy="1005413"/>
            </a:xfrm>
            <a:custGeom>
              <a:avLst/>
              <a:gdLst>
                <a:gd name="connsiteX0" fmla="*/ 0 w 3435350"/>
                <a:gd name="connsiteY0" fmla="*/ 201087 h 1206500"/>
                <a:gd name="connsiteX1" fmla="*/ 201087 w 3435350"/>
                <a:gd name="connsiteY1" fmla="*/ 0 h 1206500"/>
                <a:gd name="connsiteX2" fmla="*/ 3234263 w 3435350"/>
                <a:gd name="connsiteY2" fmla="*/ 0 h 1206500"/>
                <a:gd name="connsiteX3" fmla="*/ 3435350 w 3435350"/>
                <a:gd name="connsiteY3" fmla="*/ 201087 h 1206500"/>
                <a:gd name="connsiteX4" fmla="*/ 3435350 w 3435350"/>
                <a:gd name="connsiteY4" fmla="*/ 1005413 h 1206500"/>
                <a:gd name="connsiteX5" fmla="*/ 3234263 w 3435350"/>
                <a:gd name="connsiteY5" fmla="*/ 1206500 h 1206500"/>
                <a:gd name="connsiteX6" fmla="*/ 201087 w 3435350"/>
                <a:gd name="connsiteY6" fmla="*/ 1206500 h 1206500"/>
                <a:gd name="connsiteX7" fmla="*/ 0 w 3435350"/>
                <a:gd name="connsiteY7" fmla="*/ 1005413 h 1206500"/>
                <a:gd name="connsiteX8" fmla="*/ 0 w 3435350"/>
                <a:gd name="connsiteY8" fmla="*/ 201087 h 1206500"/>
                <a:gd name="connsiteX0-1" fmla="*/ 3234263 w 3435350"/>
                <a:gd name="connsiteY0-2" fmla="*/ 1206500 h 1297940"/>
                <a:gd name="connsiteX1-3" fmla="*/ 201087 w 3435350"/>
                <a:gd name="connsiteY1-4" fmla="*/ 1206500 h 1297940"/>
                <a:gd name="connsiteX2-5" fmla="*/ 0 w 3435350"/>
                <a:gd name="connsiteY2-6" fmla="*/ 1005413 h 1297940"/>
                <a:gd name="connsiteX3-7" fmla="*/ 0 w 3435350"/>
                <a:gd name="connsiteY3-8" fmla="*/ 201087 h 1297940"/>
                <a:gd name="connsiteX4-9" fmla="*/ 201087 w 3435350"/>
                <a:gd name="connsiteY4-10" fmla="*/ 0 h 1297940"/>
                <a:gd name="connsiteX5-11" fmla="*/ 3234263 w 3435350"/>
                <a:gd name="connsiteY5-12" fmla="*/ 0 h 1297940"/>
                <a:gd name="connsiteX6-13" fmla="*/ 3435350 w 3435350"/>
                <a:gd name="connsiteY6-14" fmla="*/ 201087 h 1297940"/>
                <a:gd name="connsiteX7-15" fmla="*/ 3435350 w 3435350"/>
                <a:gd name="connsiteY7-16" fmla="*/ 1005413 h 1297940"/>
                <a:gd name="connsiteX8-17" fmla="*/ 3325703 w 3435350"/>
                <a:gd name="connsiteY8-18" fmla="*/ 1297940 h 1297940"/>
                <a:gd name="connsiteX0-19" fmla="*/ 201087 w 3435350"/>
                <a:gd name="connsiteY0-20" fmla="*/ 1206500 h 1297940"/>
                <a:gd name="connsiteX1-21" fmla="*/ 0 w 3435350"/>
                <a:gd name="connsiteY1-22" fmla="*/ 1005413 h 1297940"/>
                <a:gd name="connsiteX2-23" fmla="*/ 0 w 3435350"/>
                <a:gd name="connsiteY2-24" fmla="*/ 201087 h 1297940"/>
                <a:gd name="connsiteX3-25" fmla="*/ 201087 w 3435350"/>
                <a:gd name="connsiteY3-26" fmla="*/ 0 h 1297940"/>
                <a:gd name="connsiteX4-27" fmla="*/ 3234263 w 3435350"/>
                <a:gd name="connsiteY4-28" fmla="*/ 0 h 1297940"/>
                <a:gd name="connsiteX5-29" fmla="*/ 3435350 w 3435350"/>
                <a:gd name="connsiteY5-30" fmla="*/ 201087 h 1297940"/>
                <a:gd name="connsiteX6-31" fmla="*/ 3435350 w 3435350"/>
                <a:gd name="connsiteY6-32" fmla="*/ 1005413 h 1297940"/>
                <a:gd name="connsiteX7-33" fmla="*/ 3325703 w 3435350"/>
                <a:gd name="connsiteY7-34" fmla="*/ 1297940 h 1297940"/>
                <a:gd name="connsiteX0-35" fmla="*/ 201087 w 3435350"/>
                <a:gd name="connsiteY0-36" fmla="*/ 1206500 h 1206500"/>
                <a:gd name="connsiteX1-37" fmla="*/ 0 w 3435350"/>
                <a:gd name="connsiteY1-38" fmla="*/ 1005413 h 1206500"/>
                <a:gd name="connsiteX2-39" fmla="*/ 0 w 3435350"/>
                <a:gd name="connsiteY2-40" fmla="*/ 201087 h 1206500"/>
                <a:gd name="connsiteX3-41" fmla="*/ 201087 w 3435350"/>
                <a:gd name="connsiteY3-42" fmla="*/ 0 h 1206500"/>
                <a:gd name="connsiteX4-43" fmla="*/ 3234263 w 3435350"/>
                <a:gd name="connsiteY4-44" fmla="*/ 0 h 1206500"/>
                <a:gd name="connsiteX5-45" fmla="*/ 3435350 w 3435350"/>
                <a:gd name="connsiteY5-46" fmla="*/ 201087 h 1206500"/>
                <a:gd name="connsiteX6-47" fmla="*/ 3435350 w 3435350"/>
                <a:gd name="connsiteY6-48" fmla="*/ 1005413 h 1206500"/>
                <a:gd name="connsiteX0-49" fmla="*/ 0 w 3435350"/>
                <a:gd name="connsiteY0-50" fmla="*/ 1005413 h 1005413"/>
                <a:gd name="connsiteX1-51" fmla="*/ 0 w 3435350"/>
                <a:gd name="connsiteY1-52" fmla="*/ 201087 h 1005413"/>
                <a:gd name="connsiteX2-53" fmla="*/ 201087 w 3435350"/>
                <a:gd name="connsiteY2-54" fmla="*/ 0 h 1005413"/>
                <a:gd name="connsiteX3-55" fmla="*/ 3234263 w 3435350"/>
                <a:gd name="connsiteY3-56" fmla="*/ 0 h 1005413"/>
                <a:gd name="connsiteX4-57" fmla="*/ 3435350 w 3435350"/>
                <a:gd name="connsiteY4-58" fmla="*/ 201087 h 1005413"/>
                <a:gd name="connsiteX5-59" fmla="*/ 3435350 w 3435350"/>
                <a:gd name="connsiteY5-60" fmla="*/ 1005413 h 1005413"/>
                <a:gd name="connsiteX0-61" fmla="*/ 0 w 3435350"/>
                <a:gd name="connsiteY0-62" fmla="*/ 201087 h 1005413"/>
                <a:gd name="connsiteX1-63" fmla="*/ 201087 w 3435350"/>
                <a:gd name="connsiteY1-64" fmla="*/ 0 h 1005413"/>
                <a:gd name="connsiteX2-65" fmla="*/ 3234263 w 3435350"/>
                <a:gd name="connsiteY2-66" fmla="*/ 0 h 1005413"/>
                <a:gd name="connsiteX3-67" fmla="*/ 3435350 w 3435350"/>
                <a:gd name="connsiteY3-68" fmla="*/ 201087 h 1005413"/>
                <a:gd name="connsiteX4-69" fmla="*/ 3435350 w 3435350"/>
                <a:gd name="connsiteY4-70" fmla="*/ 1005413 h 1005413"/>
                <a:gd name="connsiteX0-71" fmla="*/ 0 w 3234263"/>
                <a:gd name="connsiteY0-72" fmla="*/ 0 h 1005413"/>
                <a:gd name="connsiteX1-73" fmla="*/ 3033176 w 3234263"/>
                <a:gd name="connsiteY1-74" fmla="*/ 0 h 1005413"/>
                <a:gd name="connsiteX2-75" fmla="*/ 3234263 w 3234263"/>
                <a:gd name="connsiteY2-76" fmla="*/ 201087 h 1005413"/>
                <a:gd name="connsiteX3-77" fmla="*/ 3234263 w 3234263"/>
                <a:gd name="connsiteY3-78" fmla="*/ 1005413 h 1005413"/>
              </a:gdLst>
              <a:ahLst/>
              <a:cxnLst>
                <a:cxn ang="0">
                  <a:pos x="connsiteX0-1" y="connsiteY0-2"/>
                </a:cxn>
                <a:cxn ang="0">
                  <a:pos x="connsiteX1-3" y="connsiteY1-4"/>
                </a:cxn>
                <a:cxn ang="0">
                  <a:pos x="connsiteX2-5" y="connsiteY2-6"/>
                </a:cxn>
                <a:cxn ang="0">
                  <a:pos x="connsiteX3-7" y="connsiteY3-8"/>
                </a:cxn>
              </a:cxnLst>
              <a:rect l="l" t="t" r="r" b="b"/>
              <a:pathLst>
                <a:path w="3234263" h="1005413">
                  <a:moveTo>
                    <a:pt x="0" y="0"/>
                  </a:moveTo>
                  <a:lnTo>
                    <a:pt x="3033176" y="0"/>
                  </a:lnTo>
                  <a:cubicBezTo>
                    <a:pt x="3144233" y="0"/>
                    <a:pt x="3234263" y="90030"/>
                    <a:pt x="3234263" y="201087"/>
                  </a:cubicBezTo>
                  <a:lnTo>
                    <a:pt x="3234263" y="1005413"/>
                  </a:lnTo>
                </a:path>
              </a:pathLst>
            </a:custGeom>
            <a:noFill/>
            <a:ln w="19050">
              <a:solidFill>
                <a:schemeClr val="accent4"/>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6" name="等腰三角形 65"/>
            <p:cNvSpPr/>
            <p:nvPr/>
          </p:nvSpPr>
          <p:spPr>
            <a:xfrm>
              <a:off x="6446203" y="3078163"/>
              <a:ext cx="137160" cy="11824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8" name="椭圆 27"/>
            <p:cNvSpPr/>
            <p:nvPr/>
          </p:nvSpPr>
          <p:spPr>
            <a:xfrm>
              <a:off x="3197225" y="2847975"/>
              <a:ext cx="92075" cy="920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1250"/>
                                        <p:tgtEl>
                                          <p:spTgt spid="10"/>
                                        </p:tgtEl>
                                      </p:cBhvr>
                                    </p:animEffect>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000" fill="hold"/>
                                        <p:tgtEl>
                                          <p:spTgt spid="11"/>
                                        </p:tgtEl>
                                        <p:attrNameLst>
                                          <p:attrName>ppt_x</p:attrName>
                                        </p:attrNameLst>
                                      </p:cBhvr>
                                      <p:tavLst>
                                        <p:tav tm="0">
                                          <p:val>
                                            <p:strVal val="0-#ppt_w/2"/>
                                          </p:val>
                                        </p:tav>
                                        <p:tav tm="100000">
                                          <p:val>
                                            <p:strVal val="#ppt_x"/>
                                          </p:val>
                                        </p:tav>
                                      </p:tavLst>
                                    </p:anim>
                                    <p:anim calcmode="lin" valueType="num">
                                      <p:cBhvr additive="base">
                                        <p:cTn id="16" dur="2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7d195523061f1c0" descr="e7d195523061f1c074694c8bbf98be7b1e4b015d796375963FD28840057458461C7CA0DAD340D15583DEDFC2E3241C4F392EF3A8B4D067B40CF4F149DD7E51F346B0CAB1BCCF6DB2480C67273C6C9E4CE0F3004E5C3397E9DBB399E827F1A1B4315D31B4A1FB924AA6F0CE797FFD0048F7FA626F7785968C67936054B24ADCC2455D90D09048EC83"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e7d195523061f1c074694c8bbf98be7b1e4b015d796375963FD28840057458461C7CA0DAD340D15583DEDFC2E3241C4F392EF3A8B4D067B40CF4F149DD7E51F346B0CAB1BCCF6DB2480C67273C6C9E4CE0F3004E5C3397E9DBB399E827F1A1B4315D31B4A1FB924AA6F0CE797FFD0048F7FA626F7785968C67936054B24ADCC2455D90D09048EC83</a:t>
            </a:r>
            <a:endParaRPr kumimoji="0" lang="zh-CN" altLang="en-US" sz="1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TextBox 1"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3124200" y="5535295"/>
            <a:ext cx="6131560" cy="737235"/>
          </a:xfrm>
          <a:prstGeom prst="rect">
            <a:avLst/>
          </a:prstGeom>
          <a:noFill/>
        </p:spPr>
        <p:txBody>
          <a:bodyPr wrap="square" rtlCol="0">
            <a:spAutoFit/>
          </a:bodyPr>
          <a:lstStyle/>
          <a:p>
            <a:pPr lvl="0">
              <a:lnSpc>
                <a:spcPct val="150000"/>
              </a:lnSpc>
              <a:defRPr/>
            </a:pPr>
            <a:r>
              <a:rPr kumimoji="0" lang="en-US" altLang="zh-CN" sz="2800" b="0" i="0" u="none" strike="noStrike" kern="1200" cap="none" spc="0" normalizeH="0" baseline="0" noProof="0" dirty="0">
                <a:ln>
                  <a:noFill/>
                </a:ln>
                <a:solidFill>
                  <a:prstClr val="black">
                    <a:lumMod val="75000"/>
                    <a:lumOff val="25000"/>
                  </a:prstClr>
                </a:solidFill>
                <a:effectLst/>
                <a:uLnTx/>
                <a:uFillTx/>
                <a:latin typeface="Times New Roman" panose="02020603050405020304" charset="0"/>
                <a:ea typeface="苹方 常规" panose="020B0300000000000000" pitchFamily="34" charset="-122"/>
                <a:cs typeface="Times New Roman" panose="02020603050405020304" charset="0"/>
              </a:rPr>
              <a:t>ARIMA(1,1,2)</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Times New Roman" panose="02020603050405020304" charset="0"/>
                <a:ea typeface="苹方 常规" panose="020B0300000000000000" pitchFamily="34" charset="-122"/>
                <a:cs typeface="Times New Roman" panose="02020603050405020304" charset="0"/>
              </a:rPr>
              <a:t>或者</a:t>
            </a:r>
            <a:r>
              <a:rPr lang="en-US" altLang="zh-CN" sz="2800" noProof="0" dirty="0">
                <a:ln>
                  <a:noFill/>
                </a:ln>
                <a:solidFill>
                  <a:prstClr val="black">
                    <a:lumMod val="75000"/>
                    <a:lumOff val="25000"/>
                  </a:prstClr>
                </a:solidFill>
                <a:effectLst/>
                <a:uLnTx/>
                <a:uFillTx/>
                <a:latin typeface="Times New Roman" panose="02020603050405020304" charset="0"/>
                <a:ea typeface="苹方 常规" panose="020B0300000000000000" pitchFamily="34" charset="-122"/>
                <a:cs typeface="Times New Roman" panose="02020603050405020304" charset="0"/>
                <a:sym typeface="+mn-ea"/>
              </a:rPr>
              <a:t>ARIMA(1,1,2)</a:t>
            </a:r>
            <a:r>
              <a:rPr kumimoji="0" lang="zh-CN" altLang="en-US" sz="2800" b="0" i="0" u="none" strike="noStrike" kern="1200" cap="none" spc="0" normalizeH="0" baseline="0" noProof="0" dirty="0">
                <a:ln>
                  <a:noFill/>
                </a:ln>
                <a:solidFill>
                  <a:prstClr val="black">
                    <a:lumMod val="75000"/>
                    <a:lumOff val="25000"/>
                  </a:prstClr>
                </a:solidFill>
                <a:effectLst/>
                <a:uLnTx/>
                <a:uFillTx/>
                <a:latin typeface="Times New Roman" panose="02020603050405020304" charset="0"/>
                <a:ea typeface="苹方 常规" panose="020B0300000000000000" pitchFamily="34" charset="-122"/>
                <a:cs typeface="Times New Roman" panose="02020603050405020304" charset="0"/>
              </a:rPr>
              <a:t>模型！</a:t>
            </a:r>
            <a:endParaRPr kumimoji="0" lang="en-US" altLang="zh-CN" sz="2800" b="0" i="0" u="none" strike="noStrike" kern="1200" cap="none" spc="0" normalizeH="0" baseline="0" noProof="0" dirty="0">
              <a:ln>
                <a:noFill/>
              </a:ln>
              <a:solidFill>
                <a:prstClr val="black">
                  <a:lumMod val="75000"/>
                  <a:lumOff val="25000"/>
                </a:prstClr>
              </a:solidFill>
              <a:effectLst/>
              <a:uLnTx/>
              <a:uFillTx/>
              <a:latin typeface="Times New Roman" panose="02020603050405020304" charset="0"/>
              <a:ea typeface="苹方 常规" panose="020B0300000000000000" pitchFamily="34" charset="-122"/>
              <a:cs typeface="Times New Roman" panose="02020603050405020304" charset="0"/>
            </a:endParaRPr>
          </a:p>
        </p:txBody>
      </p:sp>
      <p:pic>
        <p:nvPicPr>
          <p:cNvPr id="4" name="图片 3" descr="e1b96fbc940aa4ef173c872fc4f4966"/>
          <p:cNvPicPr>
            <a:picLocks noChangeAspect="1"/>
          </p:cNvPicPr>
          <p:nvPr/>
        </p:nvPicPr>
        <p:blipFill>
          <a:blip r:embed="rId2"/>
          <a:stretch>
            <a:fillRect/>
          </a:stretch>
        </p:blipFill>
        <p:spPr>
          <a:xfrm>
            <a:off x="3756660" y="1016635"/>
            <a:ext cx="4678680" cy="4518660"/>
          </a:xfrm>
          <a:prstGeom prst="rect">
            <a:avLst/>
          </a:prstGeom>
        </p:spPr>
      </p:pic>
      <p:sp>
        <p:nvSpPr>
          <p:cNvPr id="6" name="TextBox 17" descr="e7d195523061f1c074694c8bbf98be7b1e4b015d796375963FD28840057458461C7CA0DAD340D15583DEDFC2E3241C4F392EF3A8B4D067B40CF4F149DD7E51F346B0CAB1BCCF6DB2480C67273C6C9E4CE0F3004E5C3397E9DBB399E827F1A1B4315D31B4A1FB924AA6F0CE797FFD0048F7FA626F7785968C67936054B24ADCC2455D90D09048EC83"/>
          <p:cNvSpPr txBox="1"/>
          <p:nvPr/>
        </p:nvSpPr>
        <p:spPr>
          <a:xfrm>
            <a:off x="482600" y="334645"/>
            <a:ext cx="541464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模型建立</a:t>
            </a:r>
            <a:r>
              <a:rPr lang="en-US" altLang="zh-CN"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a:t>
            </a:r>
            <a:r>
              <a:rPr 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EACF</a:t>
            </a:r>
            <a:r>
              <a:rPr lang="zh-CN" altLang="en-US" sz="3200" b="1"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rPr>
              <a:t>图大致定阶</a:t>
            </a:r>
            <a:endParaRPr kumimoji="0" lang="zh-CN" altLang="en-US" sz="3200" b="1" i="0" u="none" strike="noStrike" kern="1200" cap="none" spc="0" normalizeH="0" baseline="0" noProof="0" dirty="0">
              <a:ln>
                <a:noFill/>
              </a:ln>
              <a:solidFill>
                <a:srgbClr val="636DE8"/>
              </a:solidFill>
              <a:effectLst/>
              <a:uLnTx/>
              <a:uFillTx/>
              <a:latin typeface="苹方 细体" panose="020B0200000000000000" pitchFamily="34" charset="-122"/>
              <a:ea typeface="苹方 细体" panose="020B0200000000000000" pitchFamily="34" charset="-122"/>
              <a:cs typeface="Segoe UI Light" panose="020B0502040204020203"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10" dur="1000" fill="hold"/>
                                        <p:tgtEl>
                                          <p:spTgt spid="1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NmNGFjM2ZjMWQ0Y2I4MmNhNDUxYmNlNjdmNTI4YzA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0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1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2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3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4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5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5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52.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53.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54.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55.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5,&quot;top&quot;:-330.4,&quot;width&quot;:1409.5131808278868}"/>
</p:tagLst>
</file>

<file path=ppt/tags/tag156.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57.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58.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59.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60.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61.xml><?xml version="1.0" encoding="utf-8"?>
<p:tagLst xmlns:a="http://schemas.openxmlformats.org/drawingml/2006/main" xmlns:r="http://schemas.openxmlformats.org/officeDocument/2006/relationships" xmlns:p="http://schemas.openxmlformats.org/presentationml/2006/main">
  <p:tag name="KSO_WM_DIAGRAM_VIRTUALLY_FRAME" val="{&quot;height&quot;:830.15,&quot;left&quot;:71.34999999999995,&quot;top&quot;:-330.4,&quot;width&quot;:1409.5131808278868}"/>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5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7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8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0.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1.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2.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3.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4.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5.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6.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7.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8.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ags/tag99.xml><?xml version="1.0" encoding="utf-8"?>
<p:tagLst xmlns:a="http://schemas.openxmlformats.org/drawingml/2006/main" xmlns:r="http://schemas.openxmlformats.org/officeDocument/2006/relationships" xmlns:p="http://schemas.openxmlformats.org/presentationml/2006/main">
  <p:tag name="KSO_WM_DIAGRAM_VIRTUALLY_FRAME" val="{&quot;height&quot;:288.94456692913394,&quot;left&quot;:193.55,&quot;top&quot;:173.4732283464567,&quot;width&quot;:571.06511811023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Blue 03">
      <a:dk1>
        <a:sysClr val="windowText" lastClr="000000"/>
      </a:dk1>
      <a:lt1>
        <a:sysClr val="window" lastClr="FFFFFF"/>
      </a:lt1>
      <a:dk2>
        <a:srgbClr val="44546A"/>
      </a:dk2>
      <a:lt2>
        <a:srgbClr val="E7E6E6"/>
      </a:lt2>
      <a:accent1>
        <a:srgbClr val="0122C9"/>
      </a:accent1>
      <a:accent2>
        <a:srgbClr val="636DE8"/>
      </a:accent2>
      <a:accent3>
        <a:srgbClr val="9AA7E9"/>
      </a:accent3>
      <a:accent4>
        <a:srgbClr val="B7C0F0"/>
      </a:accent4>
      <a:accent5>
        <a:srgbClr val="DADFF8"/>
      </a:accent5>
      <a:accent6>
        <a:srgbClr val="EAEDFB"/>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Blue 03">
      <a:dk1>
        <a:sysClr val="windowText" lastClr="000000"/>
      </a:dk1>
      <a:lt1>
        <a:sysClr val="window" lastClr="FFFFFF"/>
      </a:lt1>
      <a:dk2>
        <a:srgbClr val="44546A"/>
      </a:dk2>
      <a:lt2>
        <a:srgbClr val="E7E6E6"/>
      </a:lt2>
      <a:accent1>
        <a:srgbClr val="0122C9"/>
      </a:accent1>
      <a:accent2>
        <a:srgbClr val="636DE8"/>
      </a:accent2>
      <a:accent3>
        <a:srgbClr val="9AA7E9"/>
      </a:accent3>
      <a:accent4>
        <a:srgbClr val="B7C0F0"/>
      </a:accent4>
      <a:accent5>
        <a:srgbClr val="DADFF8"/>
      </a:accent5>
      <a:accent6>
        <a:srgbClr val="EAEDFB"/>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712</Words>
  <Application>Microsoft Office PowerPoint</Application>
  <PresentationFormat>宽屏</PresentationFormat>
  <Paragraphs>88</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15</vt:i4>
      </vt:variant>
    </vt:vector>
  </HeadingPairs>
  <TitlesOfParts>
    <vt:vector size="28" baseType="lpstr">
      <vt:lpstr>等线</vt:lpstr>
      <vt:lpstr>等线 Light</vt:lpstr>
      <vt:lpstr>苹方 常规</vt:lpstr>
      <vt:lpstr>苹方 粗体</vt:lpstr>
      <vt:lpstr>苹方 特粗</vt:lpstr>
      <vt:lpstr>苹方 细体</vt:lpstr>
      <vt:lpstr>苹方 中等</vt:lpstr>
      <vt:lpstr>宋体</vt:lpstr>
      <vt:lpstr>Arial</vt:lpstr>
      <vt:lpstr>Times New Roman</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43954</dc:creator>
  <cp:lastModifiedBy>Wangzi Chen</cp:lastModifiedBy>
  <cp:revision>18</cp:revision>
  <dcterms:created xsi:type="dcterms:W3CDTF">2021-05-06T02:44:00Z</dcterms:created>
  <dcterms:modified xsi:type="dcterms:W3CDTF">2024-06-14T00:43:48Z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0919C49A2B824841AE96D1010053AE10_13</vt:lpwstr>
  </property>
  <property fmtid="{D5CDD505-2E9C-101B-9397-08002B2CF9AE}" pid="3" name="KSOProductBuildVer">
    <vt:lpwstr>2052-12.1.0.16929</vt:lpwstr>
  </property>
</Properties>
</file>