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1" autoAdjust="0"/>
    <p:restoredTop sz="95407" autoAdjust="0"/>
  </p:normalViewPr>
  <p:slideViewPr>
    <p:cSldViewPr snapToGrid="0">
      <p:cViewPr varScale="1">
        <p:scale>
          <a:sx n="90" d="100"/>
          <a:sy n="90" d="100"/>
        </p:scale>
        <p:origin x="57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CC2E8C-8140-4ED0-BC36-DC281D31E5F7}"/>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D6CB9044-CD58-4F89-9BE0-00F3E7A951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860D6191-DBF5-4FB5-8CC5-6BEFB142B2D8}"/>
              </a:ext>
            </a:extLst>
          </p:cNvPr>
          <p:cNvSpPr>
            <a:spLocks noGrp="1"/>
          </p:cNvSpPr>
          <p:nvPr>
            <p:ph type="dt" sz="half" idx="10"/>
          </p:nvPr>
        </p:nvSpPr>
        <p:spPr/>
        <p:txBody>
          <a:bodyPr/>
          <a:lstStyle/>
          <a:p>
            <a:fld id="{B1D2A37C-F6E9-42FA-9796-3343E3033150}" type="datetimeFigureOut">
              <a:rPr lang="pt-BR" smtClean="0"/>
              <a:t>14/10/2020</a:t>
            </a:fld>
            <a:endParaRPr lang="pt-BR"/>
          </a:p>
        </p:txBody>
      </p:sp>
      <p:sp>
        <p:nvSpPr>
          <p:cNvPr id="5" name="Espaço Reservado para Rodapé 4">
            <a:extLst>
              <a:ext uri="{FF2B5EF4-FFF2-40B4-BE49-F238E27FC236}">
                <a16:creationId xmlns:a16="http://schemas.microsoft.com/office/drawing/2014/main" id="{08BD9037-FFAB-4BD0-86C5-2FD6F0A1C2C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2DFF986-1696-4FEF-92CF-4A8D699288CD}"/>
              </a:ext>
            </a:extLst>
          </p:cNvPr>
          <p:cNvSpPr>
            <a:spLocks noGrp="1"/>
          </p:cNvSpPr>
          <p:nvPr>
            <p:ph type="sldNum" sz="quarter" idx="12"/>
          </p:nvPr>
        </p:nvSpPr>
        <p:spPr/>
        <p:txBody>
          <a:bodyPr/>
          <a:lstStyle/>
          <a:p>
            <a:fld id="{06AB9E47-36A2-4EF1-B505-F561A993A5F2}" type="slidenum">
              <a:rPr lang="pt-BR" smtClean="0"/>
              <a:t>‹nº›</a:t>
            </a:fld>
            <a:endParaRPr lang="pt-BR"/>
          </a:p>
        </p:txBody>
      </p:sp>
    </p:spTree>
    <p:extLst>
      <p:ext uri="{BB962C8B-B14F-4D97-AF65-F5344CB8AC3E}">
        <p14:creationId xmlns:p14="http://schemas.microsoft.com/office/powerpoint/2010/main" val="709451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E320D3-119F-4A57-B2C3-C94E2A2924B0}"/>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D38A6B2E-FD39-46FC-ABE9-D414080257A5}"/>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C381213-698D-4F91-9277-7E1A7477B0D3}"/>
              </a:ext>
            </a:extLst>
          </p:cNvPr>
          <p:cNvSpPr>
            <a:spLocks noGrp="1"/>
          </p:cNvSpPr>
          <p:nvPr>
            <p:ph type="dt" sz="half" idx="10"/>
          </p:nvPr>
        </p:nvSpPr>
        <p:spPr/>
        <p:txBody>
          <a:bodyPr/>
          <a:lstStyle/>
          <a:p>
            <a:fld id="{B1D2A37C-F6E9-42FA-9796-3343E3033150}" type="datetimeFigureOut">
              <a:rPr lang="pt-BR" smtClean="0"/>
              <a:t>14/10/2020</a:t>
            </a:fld>
            <a:endParaRPr lang="pt-BR"/>
          </a:p>
        </p:txBody>
      </p:sp>
      <p:sp>
        <p:nvSpPr>
          <p:cNvPr id="5" name="Espaço Reservado para Rodapé 4">
            <a:extLst>
              <a:ext uri="{FF2B5EF4-FFF2-40B4-BE49-F238E27FC236}">
                <a16:creationId xmlns:a16="http://schemas.microsoft.com/office/drawing/2014/main" id="{A2797F5E-C7AD-4B4A-AFFB-3770168607D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7F597DE-3E32-4ED6-867C-AD9CDE2CC565}"/>
              </a:ext>
            </a:extLst>
          </p:cNvPr>
          <p:cNvSpPr>
            <a:spLocks noGrp="1"/>
          </p:cNvSpPr>
          <p:nvPr>
            <p:ph type="sldNum" sz="quarter" idx="12"/>
          </p:nvPr>
        </p:nvSpPr>
        <p:spPr/>
        <p:txBody>
          <a:bodyPr/>
          <a:lstStyle/>
          <a:p>
            <a:fld id="{06AB9E47-36A2-4EF1-B505-F561A993A5F2}" type="slidenum">
              <a:rPr lang="pt-BR" smtClean="0"/>
              <a:t>‹nº›</a:t>
            </a:fld>
            <a:endParaRPr lang="pt-BR"/>
          </a:p>
        </p:txBody>
      </p:sp>
    </p:spTree>
    <p:extLst>
      <p:ext uri="{BB962C8B-B14F-4D97-AF65-F5344CB8AC3E}">
        <p14:creationId xmlns:p14="http://schemas.microsoft.com/office/powerpoint/2010/main" val="3106015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744E356-2A41-4CF5-9B76-8D765C8B623E}"/>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84007DD6-493F-41FB-B867-2CC03A0C7E46}"/>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F99470A-3867-4C51-9F85-4F373D86BD91}"/>
              </a:ext>
            </a:extLst>
          </p:cNvPr>
          <p:cNvSpPr>
            <a:spLocks noGrp="1"/>
          </p:cNvSpPr>
          <p:nvPr>
            <p:ph type="dt" sz="half" idx="10"/>
          </p:nvPr>
        </p:nvSpPr>
        <p:spPr/>
        <p:txBody>
          <a:bodyPr/>
          <a:lstStyle/>
          <a:p>
            <a:fld id="{B1D2A37C-F6E9-42FA-9796-3343E3033150}" type="datetimeFigureOut">
              <a:rPr lang="pt-BR" smtClean="0"/>
              <a:t>14/10/2020</a:t>
            </a:fld>
            <a:endParaRPr lang="pt-BR"/>
          </a:p>
        </p:txBody>
      </p:sp>
      <p:sp>
        <p:nvSpPr>
          <p:cNvPr id="5" name="Espaço Reservado para Rodapé 4">
            <a:extLst>
              <a:ext uri="{FF2B5EF4-FFF2-40B4-BE49-F238E27FC236}">
                <a16:creationId xmlns:a16="http://schemas.microsoft.com/office/drawing/2014/main" id="{E51903FD-F754-4712-8AAA-F2A4B808FA8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61F6317-89AB-4041-A2C7-12C6B1451013}"/>
              </a:ext>
            </a:extLst>
          </p:cNvPr>
          <p:cNvSpPr>
            <a:spLocks noGrp="1"/>
          </p:cNvSpPr>
          <p:nvPr>
            <p:ph type="sldNum" sz="quarter" idx="12"/>
          </p:nvPr>
        </p:nvSpPr>
        <p:spPr/>
        <p:txBody>
          <a:bodyPr/>
          <a:lstStyle/>
          <a:p>
            <a:fld id="{06AB9E47-36A2-4EF1-B505-F561A993A5F2}" type="slidenum">
              <a:rPr lang="pt-BR" smtClean="0"/>
              <a:t>‹nº›</a:t>
            </a:fld>
            <a:endParaRPr lang="pt-BR"/>
          </a:p>
        </p:txBody>
      </p:sp>
    </p:spTree>
    <p:extLst>
      <p:ext uri="{BB962C8B-B14F-4D97-AF65-F5344CB8AC3E}">
        <p14:creationId xmlns:p14="http://schemas.microsoft.com/office/powerpoint/2010/main" val="1220555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6C955B-91D0-42A8-82D4-786812F85E5F}"/>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D47D0A0-FDE4-41A6-ABF1-38F34EFFC0DD}"/>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93655A1-79D1-4D3D-A3A1-4ECA1E0C3EF9}"/>
              </a:ext>
            </a:extLst>
          </p:cNvPr>
          <p:cNvSpPr>
            <a:spLocks noGrp="1"/>
          </p:cNvSpPr>
          <p:nvPr>
            <p:ph type="dt" sz="half" idx="10"/>
          </p:nvPr>
        </p:nvSpPr>
        <p:spPr/>
        <p:txBody>
          <a:bodyPr/>
          <a:lstStyle/>
          <a:p>
            <a:fld id="{B1D2A37C-F6E9-42FA-9796-3343E3033150}" type="datetimeFigureOut">
              <a:rPr lang="pt-BR" smtClean="0"/>
              <a:t>14/10/2020</a:t>
            </a:fld>
            <a:endParaRPr lang="pt-BR"/>
          </a:p>
        </p:txBody>
      </p:sp>
      <p:sp>
        <p:nvSpPr>
          <p:cNvPr id="5" name="Espaço Reservado para Rodapé 4">
            <a:extLst>
              <a:ext uri="{FF2B5EF4-FFF2-40B4-BE49-F238E27FC236}">
                <a16:creationId xmlns:a16="http://schemas.microsoft.com/office/drawing/2014/main" id="{1B7D3430-9E26-4825-9F97-18CBAEBD75E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7AAA6E0-639A-442B-8E77-FA7F2156D6E9}"/>
              </a:ext>
            </a:extLst>
          </p:cNvPr>
          <p:cNvSpPr>
            <a:spLocks noGrp="1"/>
          </p:cNvSpPr>
          <p:nvPr>
            <p:ph type="sldNum" sz="quarter" idx="12"/>
          </p:nvPr>
        </p:nvSpPr>
        <p:spPr/>
        <p:txBody>
          <a:bodyPr/>
          <a:lstStyle/>
          <a:p>
            <a:fld id="{06AB9E47-36A2-4EF1-B505-F561A993A5F2}" type="slidenum">
              <a:rPr lang="pt-BR" smtClean="0"/>
              <a:t>‹nº›</a:t>
            </a:fld>
            <a:endParaRPr lang="pt-BR"/>
          </a:p>
        </p:txBody>
      </p:sp>
    </p:spTree>
    <p:extLst>
      <p:ext uri="{BB962C8B-B14F-4D97-AF65-F5344CB8AC3E}">
        <p14:creationId xmlns:p14="http://schemas.microsoft.com/office/powerpoint/2010/main" val="1720774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329BE2-DB4F-4F42-A197-4B67F58F399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50B57504-4740-4317-9C2C-4FBE215BFD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7DC5C727-CD80-4B5B-8B81-ACF5B3F96619}"/>
              </a:ext>
            </a:extLst>
          </p:cNvPr>
          <p:cNvSpPr>
            <a:spLocks noGrp="1"/>
          </p:cNvSpPr>
          <p:nvPr>
            <p:ph type="dt" sz="half" idx="10"/>
          </p:nvPr>
        </p:nvSpPr>
        <p:spPr/>
        <p:txBody>
          <a:bodyPr/>
          <a:lstStyle/>
          <a:p>
            <a:fld id="{B1D2A37C-F6E9-42FA-9796-3343E3033150}" type="datetimeFigureOut">
              <a:rPr lang="pt-BR" smtClean="0"/>
              <a:t>14/10/2020</a:t>
            </a:fld>
            <a:endParaRPr lang="pt-BR"/>
          </a:p>
        </p:txBody>
      </p:sp>
      <p:sp>
        <p:nvSpPr>
          <p:cNvPr id="5" name="Espaço Reservado para Rodapé 4">
            <a:extLst>
              <a:ext uri="{FF2B5EF4-FFF2-40B4-BE49-F238E27FC236}">
                <a16:creationId xmlns:a16="http://schemas.microsoft.com/office/drawing/2014/main" id="{04CAD29C-E205-4F2B-9E17-7B28A1C2FFC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7311A82-01F0-439D-BBE9-2EF545C152C1}"/>
              </a:ext>
            </a:extLst>
          </p:cNvPr>
          <p:cNvSpPr>
            <a:spLocks noGrp="1"/>
          </p:cNvSpPr>
          <p:nvPr>
            <p:ph type="sldNum" sz="quarter" idx="12"/>
          </p:nvPr>
        </p:nvSpPr>
        <p:spPr/>
        <p:txBody>
          <a:bodyPr/>
          <a:lstStyle/>
          <a:p>
            <a:fld id="{06AB9E47-36A2-4EF1-B505-F561A993A5F2}" type="slidenum">
              <a:rPr lang="pt-BR" smtClean="0"/>
              <a:t>‹nº›</a:t>
            </a:fld>
            <a:endParaRPr lang="pt-BR"/>
          </a:p>
        </p:txBody>
      </p:sp>
    </p:spTree>
    <p:extLst>
      <p:ext uri="{BB962C8B-B14F-4D97-AF65-F5344CB8AC3E}">
        <p14:creationId xmlns:p14="http://schemas.microsoft.com/office/powerpoint/2010/main" val="480430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94B19C-FF7E-48E6-A495-0A53E0F7B75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567A367-68FC-4DDB-809E-3699ED03CA35}"/>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6DA38D45-1104-41C0-8CAC-FAB4E63B007E}"/>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A28D8EB0-74AF-4A7D-8D1E-C5C1321D245D}"/>
              </a:ext>
            </a:extLst>
          </p:cNvPr>
          <p:cNvSpPr>
            <a:spLocks noGrp="1"/>
          </p:cNvSpPr>
          <p:nvPr>
            <p:ph type="dt" sz="half" idx="10"/>
          </p:nvPr>
        </p:nvSpPr>
        <p:spPr/>
        <p:txBody>
          <a:bodyPr/>
          <a:lstStyle/>
          <a:p>
            <a:fld id="{B1D2A37C-F6E9-42FA-9796-3343E3033150}" type="datetimeFigureOut">
              <a:rPr lang="pt-BR" smtClean="0"/>
              <a:t>14/10/2020</a:t>
            </a:fld>
            <a:endParaRPr lang="pt-BR"/>
          </a:p>
        </p:txBody>
      </p:sp>
      <p:sp>
        <p:nvSpPr>
          <p:cNvPr id="6" name="Espaço Reservado para Rodapé 5">
            <a:extLst>
              <a:ext uri="{FF2B5EF4-FFF2-40B4-BE49-F238E27FC236}">
                <a16:creationId xmlns:a16="http://schemas.microsoft.com/office/drawing/2014/main" id="{EC3F098A-154F-4D6C-9E4D-6312B78D43E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206C68AB-935E-47AD-A103-E224A95A70B2}"/>
              </a:ext>
            </a:extLst>
          </p:cNvPr>
          <p:cNvSpPr>
            <a:spLocks noGrp="1"/>
          </p:cNvSpPr>
          <p:nvPr>
            <p:ph type="sldNum" sz="quarter" idx="12"/>
          </p:nvPr>
        </p:nvSpPr>
        <p:spPr/>
        <p:txBody>
          <a:bodyPr/>
          <a:lstStyle/>
          <a:p>
            <a:fld id="{06AB9E47-36A2-4EF1-B505-F561A993A5F2}" type="slidenum">
              <a:rPr lang="pt-BR" smtClean="0"/>
              <a:t>‹nº›</a:t>
            </a:fld>
            <a:endParaRPr lang="pt-BR"/>
          </a:p>
        </p:txBody>
      </p:sp>
    </p:spTree>
    <p:extLst>
      <p:ext uri="{BB962C8B-B14F-4D97-AF65-F5344CB8AC3E}">
        <p14:creationId xmlns:p14="http://schemas.microsoft.com/office/powerpoint/2010/main" val="118707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C67046-2FF0-4F59-8D87-71F7B67E7F4E}"/>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254D08F7-8FBB-479D-A871-7E9FE65F73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07503453-AFF6-424D-911F-934F604F378C}"/>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BE79C7E-AFFE-4A4B-8DBD-7C85E05F2C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F37F8784-8D31-4DFF-BB8C-A74F1F4F0532}"/>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038838D9-136A-4661-8DA2-16D86529E771}"/>
              </a:ext>
            </a:extLst>
          </p:cNvPr>
          <p:cNvSpPr>
            <a:spLocks noGrp="1"/>
          </p:cNvSpPr>
          <p:nvPr>
            <p:ph type="dt" sz="half" idx="10"/>
          </p:nvPr>
        </p:nvSpPr>
        <p:spPr/>
        <p:txBody>
          <a:bodyPr/>
          <a:lstStyle/>
          <a:p>
            <a:fld id="{B1D2A37C-F6E9-42FA-9796-3343E3033150}" type="datetimeFigureOut">
              <a:rPr lang="pt-BR" smtClean="0"/>
              <a:t>14/10/2020</a:t>
            </a:fld>
            <a:endParaRPr lang="pt-BR"/>
          </a:p>
        </p:txBody>
      </p:sp>
      <p:sp>
        <p:nvSpPr>
          <p:cNvPr id="8" name="Espaço Reservado para Rodapé 7">
            <a:extLst>
              <a:ext uri="{FF2B5EF4-FFF2-40B4-BE49-F238E27FC236}">
                <a16:creationId xmlns:a16="http://schemas.microsoft.com/office/drawing/2014/main" id="{03629977-A7FF-43A4-8144-1B2119FB678F}"/>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49E08C79-EE5E-48AD-AF27-A6A24DF02BA1}"/>
              </a:ext>
            </a:extLst>
          </p:cNvPr>
          <p:cNvSpPr>
            <a:spLocks noGrp="1"/>
          </p:cNvSpPr>
          <p:nvPr>
            <p:ph type="sldNum" sz="quarter" idx="12"/>
          </p:nvPr>
        </p:nvSpPr>
        <p:spPr/>
        <p:txBody>
          <a:bodyPr/>
          <a:lstStyle/>
          <a:p>
            <a:fld id="{06AB9E47-36A2-4EF1-B505-F561A993A5F2}" type="slidenum">
              <a:rPr lang="pt-BR" smtClean="0"/>
              <a:t>‹nº›</a:t>
            </a:fld>
            <a:endParaRPr lang="pt-BR"/>
          </a:p>
        </p:txBody>
      </p:sp>
    </p:spTree>
    <p:extLst>
      <p:ext uri="{BB962C8B-B14F-4D97-AF65-F5344CB8AC3E}">
        <p14:creationId xmlns:p14="http://schemas.microsoft.com/office/powerpoint/2010/main" val="1547406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4ACBFC-1069-439C-8FB5-998A4D3E4454}"/>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048A15B5-8014-480C-9A52-CED9DD66CE48}"/>
              </a:ext>
            </a:extLst>
          </p:cNvPr>
          <p:cNvSpPr>
            <a:spLocks noGrp="1"/>
          </p:cNvSpPr>
          <p:nvPr>
            <p:ph type="dt" sz="half" idx="10"/>
          </p:nvPr>
        </p:nvSpPr>
        <p:spPr/>
        <p:txBody>
          <a:bodyPr/>
          <a:lstStyle/>
          <a:p>
            <a:fld id="{B1D2A37C-F6E9-42FA-9796-3343E3033150}" type="datetimeFigureOut">
              <a:rPr lang="pt-BR" smtClean="0"/>
              <a:t>14/10/2020</a:t>
            </a:fld>
            <a:endParaRPr lang="pt-BR"/>
          </a:p>
        </p:txBody>
      </p:sp>
      <p:sp>
        <p:nvSpPr>
          <p:cNvPr id="4" name="Espaço Reservado para Rodapé 3">
            <a:extLst>
              <a:ext uri="{FF2B5EF4-FFF2-40B4-BE49-F238E27FC236}">
                <a16:creationId xmlns:a16="http://schemas.microsoft.com/office/drawing/2014/main" id="{90A26743-3AC7-49CD-B1ED-E8ADC90F67E0}"/>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887109ED-6AA2-4E95-88B6-6EEFE869BE43}"/>
              </a:ext>
            </a:extLst>
          </p:cNvPr>
          <p:cNvSpPr>
            <a:spLocks noGrp="1"/>
          </p:cNvSpPr>
          <p:nvPr>
            <p:ph type="sldNum" sz="quarter" idx="12"/>
          </p:nvPr>
        </p:nvSpPr>
        <p:spPr/>
        <p:txBody>
          <a:bodyPr/>
          <a:lstStyle/>
          <a:p>
            <a:fld id="{06AB9E47-36A2-4EF1-B505-F561A993A5F2}" type="slidenum">
              <a:rPr lang="pt-BR" smtClean="0"/>
              <a:t>‹nº›</a:t>
            </a:fld>
            <a:endParaRPr lang="pt-BR"/>
          </a:p>
        </p:txBody>
      </p:sp>
    </p:spTree>
    <p:extLst>
      <p:ext uri="{BB962C8B-B14F-4D97-AF65-F5344CB8AC3E}">
        <p14:creationId xmlns:p14="http://schemas.microsoft.com/office/powerpoint/2010/main" val="1858871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54BF9E16-5803-48BD-8CD5-095A26C8D964}"/>
              </a:ext>
            </a:extLst>
          </p:cNvPr>
          <p:cNvSpPr>
            <a:spLocks noGrp="1"/>
          </p:cNvSpPr>
          <p:nvPr>
            <p:ph type="dt" sz="half" idx="10"/>
          </p:nvPr>
        </p:nvSpPr>
        <p:spPr/>
        <p:txBody>
          <a:bodyPr/>
          <a:lstStyle/>
          <a:p>
            <a:fld id="{B1D2A37C-F6E9-42FA-9796-3343E3033150}" type="datetimeFigureOut">
              <a:rPr lang="pt-BR" smtClean="0"/>
              <a:t>14/10/2020</a:t>
            </a:fld>
            <a:endParaRPr lang="pt-BR"/>
          </a:p>
        </p:txBody>
      </p:sp>
      <p:sp>
        <p:nvSpPr>
          <p:cNvPr id="3" name="Espaço Reservado para Rodapé 2">
            <a:extLst>
              <a:ext uri="{FF2B5EF4-FFF2-40B4-BE49-F238E27FC236}">
                <a16:creationId xmlns:a16="http://schemas.microsoft.com/office/drawing/2014/main" id="{AAD4795B-67DA-4121-A23F-56484860DA71}"/>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A2757469-5C44-44AA-AF28-EBF00506E8B6}"/>
              </a:ext>
            </a:extLst>
          </p:cNvPr>
          <p:cNvSpPr>
            <a:spLocks noGrp="1"/>
          </p:cNvSpPr>
          <p:nvPr>
            <p:ph type="sldNum" sz="quarter" idx="12"/>
          </p:nvPr>
        </p:nvSpPr>
        <p:spPr/>
        <p:txBody>
          <a:bodyPr/>
          <a:lstStyle/>
          <a:p>
            <a:fld id="{06AB9E47-36A2-4EF1-B505-F561A993A5F2}" type="slidenum">
              <a:rPr lang="pt-BR" smtClean="0"/>
              <a:t>‹nº›</a:t>
            </a:fld>
            <a:endParaRPr lang="pt-BR"/>
          </a:p>
        </p:txBody>
      </p:sp>
    </p:spTree>
    <p:extLst>
      <p:ext uri="{BB962C8B-B14F-4D97-AF65-F5344CB8AC3E}">
        <p14:creationId xmlns:p14="http://schemas.microsoft.com/office/powerpoint/2010/main" val="1780154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DEB8D9-761C-4449-A0FE-198EFA251BD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367889AA-5AE5-4FC4-B63D-A9B746F2F8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F392BED9-70FF-4D35-AA88-B666968552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44C8195D-23AD-46B0-9B58-CF860720E769}"/>
              </a:ext>
            </a:extLst>
          </p:cNvPr>
          <p:cNvSpPr>
            <a:spLocks noGrp="1"/>
          </p:cNvSpPr>
          <p:nvPr>
            <p:ph type="dt" sz="half" idx="10"/>
          </p:nvPr>
        </p:nvSpPr>
        <p:spPr/>
        <p:txBody>
          <a:bodyPr/>
          <a:lstStyle/>
          <a:p>
            <a:fld id="{B1D2A37C-F6E9-42FA-9796-3343E3033150}" type="datetimeFigureOut">
              <a:rPr lang="pt-BR" smtClean="0"/>
              <a:t>14/10/2020</a:t>
            </a:fld>
            <a:endParaRPr lang="pt-BR"/>
          </a:p>
        </p:txBody>
      </p:sp>
      <p:sp>
        <p:nvSpPr>
          <p:cNvPr id="6" name="Espaço Reservado para Rodapé 5">
            <a:extLst>
              <a:ext uri="{FF2B5EF4-FFF2-40B4-BE49-F238E27FC236}">
                <a16:creationId xmlns:a16="http://schemas.microsoft.com/office/drawing/2014/main" id="{C701F7F8-E23D-4736-B3D9-753C3F7C970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569D43F-0FAA-4C6F-A7B6-CBCB8F0AB982}"/>
              </a:ext>
            </a:extLst>
          </p:cNvPr>
          <p:cNvSpPr>
            <a:spLocks noGrp="1"/>
          </p:cNvSpPr>
          <p:nvPr>
            <p:ph type="sldNum" sz="quarter" idx="12"/>
          </p:nvPr>
        </p:nvSpPr>
        <p:spPr/>
        <p:txBody>
          <a:bodyPr/>
          <a:lstStyle/>
          <a:p>
            <a:fld id="{06AB9E47-36A2-4EF1-B505-F561A993A5F2}" type="slidenum">
              <a:rPr lang="pt-BR" smtClean="0"/>
              <a:t>‹nº›</a:t>
            </a:fld>
            <a:endParaRPr lang="pt-BR"/>
          </a:p>
        </p:txBody>
      </p:sp>
    </p:spTree>
    <p:extLst>
      <p:ext uri="{BB962C8B-B14F-4D97-AF65-F5344CB8AC3E}">
        <p14:creationId xmlns:p14="http://schemas.microsoft.com/office/powerpoint/2010/main" val="1759613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35A36D-AFCA-4204-B633-ECBCB34D156A}"/>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204692D6-864D-455E-96C2-345D06965C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9C1DEE08-17A9-4C82-9D9F-B5A8313D85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2AA2A71-BD14-4EF8-A045-11F1A7D504DF}"/>
              </a:ext>
            </a:extLst>
          </p:cNvPr>
          <p:cNvSpPr>
            <a:spLocks noGrp="1"/>
          </p:cNvSpPr>
          <p:nvPr>
            <p:ph type="dt" sz="half" idx="10"/>
          </p:nvPr>
        </p:nvSpPr>
        <p:spPr/>
        <p:txBody>
          <a:bodyPr/>
          <a:lstStyle/>
          <a:p>
            <a:fld id="{B1D2A37C-F6E9-42FA-9796-3343E3033150}" type="datetimeFigureOut">
              <a:rPr lang="pt-BR" smtClean="0"/>
              <a:t>14/10/2020</a:t>
            </a:fld>
            <a:endParaRPr lang="pt-BR"/>
          </a:p>
        </p:txBody>
      </p:sp>
      <p:sp>
        <p:nvSpPr>
          <p:cNvPr id="6" name="Espaço Reservado para Rodapé 5">
            <a:extLst>
              <a:ext uri="{FF2B5EF4-FFF2-40B4-BE49-F238E27FC236}">
                <a16:creationId xmlns:a16="http://schemas.microsoft.com/office/drawing/2014/main" id="{6DEB11E4-BDFD-4EFF-AC6A-65EE8AEA2C3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C04427E-A5B5-4311-B4E9-D895E3F7AABB}"/>
              </a:ext>
            </a:extLst>
          </p:cNvPr>
          <p:cNvSpPr>
            <a:spLocks noGrp="1"/>
          </p:cNvSpPr>
          <p:nvPr>
            <p:ph type="sldNum" sz="quarter" idx="12"/>
          </p:nvPr>
        </p:nvSpPr>
        <p:spPr/>
        <p:txBody>
          <a:bodyPr/>
          <a:lstStyle/>
          <a:p>
            <a:fld id="{06AB9E47-36A2-4EF1-B505-F561A993A5F2}" type="slidenum">
              <a:rPr lang="pt-BR" smtClean="0"/>
              <a:t>‹nº›</a:t>
            </a:fld>
            <a:endParaRPr lang="pt-BR"/>
          </a:p>
        </p:txBody>
      </p:sp>
    </p:spTree>
    <p:extLst>
      <p:ext uri="{BB962C8B-B14F-4D97-AF65-F5344CB8AC3E}">
        <p14:creationId xmlns:p14="http://schemas.microsoft.com/office/powerpoint/2010/main" val="3215263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1C1CB275-ADB6-4B89-9520-1545DB971C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FEED9F35-B434-48F0-9BB5-759F00FC83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E731463-D9E4-4177-9179-CAB4257B0E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D2A37C-F6E9-42FA-9796-3343E3033150}" type="datetimeFigureOut">
              <a:rPr lang="pt-BR" smtClean="0"/>
              <a:t>14/10/2020</a:t>
            </a:fld>
            <a:endParaRPr lang="pt-BR"/>
          </a:p>
        </p:txBody>
      </p:sp>
      <p:sp>
        <p:nvSpPr>
          <p:cNvPr id="5" name="Espaço Reservado para Rodapé 4">
            <a:extLst>
              <a:ext uri="{FF2B5EF4-FFF2-40B4-BE49-F238E27FC236}">
                <a16:creationId xmlns:a16="http://schemas.microsoft.com/office/drawing/2014/main" id="{ECD310B3-B840-4AB5-83EF-F6677F6F61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3725883F-881B-40BB-B73F-9516F00BB2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AB9E47-36A2-4EF1-B505-F561A993A5F2}" type="slidenum">
              <a:rPr lang="pt-BR" smtClean="0"/>
              <a:t>‹nº›</a:t>
            </a:fld>
            <a:endParaRPr lang="pt-BR"/>
          </a:p>
        </p:txBody>
      </p:sp>
    </p:spTree>
    <p:extLst>
      <p:ext uri="{BB962C8B-B14F-4D97-AF65-F5344CB8AC3E}">
        <p14:creationId xmlns:p14="http://schemas.microsoft.com/office/powerpoint/2010/main" val="2491438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to 4">
            <a:extLst>
              <a:ext uri="{FF2B5EF4-FFF2-40B4-BE49-F238E27FC236}">
                <a16:creationId xmlns:a16="http://schemas.microsoft.com/office/drawing/2014/main" id="{EF708832-DEED-4BEF-AE6F-5DE0C51FBF23}"/>
              </a:ext>
            </a:extLst>
          </p:cNvPr>
          <p:cNvCxnSpPr>
            <a:cxnSpLocks/>
          </p:cNvCxnSpPr>
          <p:nvPr/>
        </p:nvCxnSpPr>
        <p:spPr>
          <a:xfrm>
            <a:off x="3551274" y="1435395"/>
            <a:ext cx="0" cy="4189228"/>
          </a:xfrm>
          <a:prstGeom prst="line">
            <a:avLst/>
          </a:prstGeom>
        </p:spPr>
        <p:style>
          <a:lnRef idx="1">
            <a:schemeClr val="dk1"/>
          </a:lnRef>
          <a:fillRef idx="0">
            <a:schemeClr val="dk1"/>
          </a:fillRef>
          <a:effectRef idx="0">
            <a:schemeClr val="dk1"/>
          </a:effectRef>
          <a:fontRef idx="minor">
            <a:schemeClr val="tx1"/>
          </a:fontRef>
        </p:style>
      </p:cxnSp>
      <p:cxnSp>
        <p:nvCxnSpPr>
          <p:cNvPr id="8" name="Conector reto 7">
            <a:extLst>
              <a:ext uri="{FF2B5EF4-FFF2-40B4-BE49-F238E27FC236}">
                <a16:creationId xmlns:a16="http://schemas.microsoft.com/office/drawing/2014/main" id="{D146517D-88D0-4E46-88C6-C5A607CBBB7D}"/>
              </a:ext>
            </a:extLst>
          </p:cNvPr>
          <p:cNvCxnSpPr>
            <a:cxnSpLocks/>
          </p:cNvCxnSpPr>
          <p:nvPr/>
        </p:nvCxnSpPr>
        <p:spPr>
          <a:xfrm>
            <a:off x="7999228" y="1435395"/>
            <a:ext cx="0" cy="4189228"/>
          </a:xfrm>
          <a:prstGeom prst="line">
            <a:avLst/>
          </a:prstGeom>
        </p:spPr>
        <p:style>
          <a:lnRef idx="1">
            <a:schemeClr val="dk1"/>
          </a:lnRef>
          <a:fillRef idx="0">
            <a:schemeClr val="dk1"/>
          </a:fillRef>
          <a:effectRef idx="0">
            <a:schemeClr val="dk1"/>
          </a:effectRef>
          <a:fontRef idx="minor">
            <a:schemeClr val="tx1"/>
          </a:fontRef>
        </p:style>
      </p:cxnSp>
      <p:cxnSp>
        <p:nvCxnSpPr>
          <p:cNvPr id="10" name="Conector reto 9">
            <a:extLst>
              <a:ext uri="{FF2B5EF4-FFF2-40B4-BE49-F238E27FC236}">
                <a16:creationId xmlns:a16="http://schemas.microsoft.com/office/drawing/2014/main" id="{3390700C-0ABD-430C-BB64-FA04179970C6}"/>
              </a:ext>
            </a:extLst>
          </p:cNvPr>
          <p:cNvCxnSpPr>
            <a:cxnSpLocks/>
          </p:cNvCxnSpPr>
          <p:nvPr/>
        </p:nvCxnSpPr>
        <p:spPr>
          <a:xfrm flipH="1">
            <a:off x="3551275" y="1435395"/>
            <a:ext cx="4447953" cy="0"/>
          </a:xfrm>
          <a:prstGeom prst="line">
            <a:avLst/>
          </a:prstGeom>
        </p:spPr>
        <p:style>
          <a:lnRef idx="1">
            <a:schemeClr val="dk1"/>
          </a:lnRef>
          <a:fillRef idx="0">
            <a:schemeClr val="dk1"/>
          </a:fillRef>
          <a:effectRef idx="0">
            <a:schemeClr val="dk1"/>
          </a:effectRef>
          <a:fontRef idx="minor">
            <a:schemeClr val="tx1"/>
          </a:fontRef>
        </p:style>
      </p:cxnSp>
      <p:cxnSp>
        <p:nvCxnSpPr>
          <p:cNvPr id="14" name="Conector reto 13">
            <a:extLst>
              <a:ext uri="{FF2B5EF4-FFF2-40B4-BE49-F238E27FC236}">
                <a16:creationId xmlns:a16="http://schemas.microsoft.com/office/drawing/2014/main" id="{CCAA3F53-3DB1-4AB9-9B7B-EA935C6C541C}"/>
              </a:ext>
            </a:extLst>
          </p:cNvPr>
          <p:cNvCxnSpPr>
            <a:cxnSpLocks/>
          </p:cNvCxnSpPr>
          <p:nvPr/>
        </p:nvCxnSpPr>
        <p:spPr>
          <a:xfrm>
            <a:off x="3551274" y="5624623"/>
            <a:ext cx="4447954" cy="0"/>
          </a:xfrm>
          <a:prstGeom prst="line">
            <a:avLst/>
          </a:prstGeom>
        </p:spPr>
        <p:style>
          <a:lnRef idx="1">
            <a:schemeClr val="dk1"/>
          </a:lnRef>
          <a:fillRef idx="0">
            <a:schemeClr val="dk1"/>
          </a:fillRef>
          <a:effectRef idx="0">
            <a:schemeClr val="dk1"/>
          </a:effectRef>
          <a:fontRef idx="minor">
            <a:schemeClr val="tx1"/>
          </a:fontRef>
        </p:style>
      </p:cxnSp>
      <p:sp>
        <p:nvSpPr>
          <p:cNvPr id="16" name="Retângulo 15">
            <a:extLst>
              <a:ext uri="{FF2B5EF4-FFF2-40B4-BE49-F238E27FC236}">
                <a16:creationId xmlns:a16="http://schemas.microsoft.com/office/drawing/2014/main" id="{92B8CC41-F97E-46E9-AA03-AE39443F4BEA}"/>
              </a:ext>
            </a:extLst>
          </p:cNvPr>
          <p:cNvSpPr/>
          <p:nvPr/>
        </p:nvSpPr>
        <p:spPr>
          <a:xfrm>
            <a:off x="5530382" y="2489955"/>
            <a:ext cx="2307256" cy="2126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21" name="CaixaDeTexto 20">
            <a:extLst>
              <a:ext uri="{FF2B5EF4-FFF2-40B4-BE49-F238E27FC236}">
                <a16:creationId xmlns:a16="http://schemas.microsoft.com/office/drawing/2014/main" id="{72B52A70-E9E4-4491-8B44-2390CFDF764C}"/>
              </a:ext>
            </a:extLst>
          </p:cNvPr>
          <p:cNvSpPr txBox="1"/>
          <p:nvPr/>
        </p:nvSpPr>
        <p:spPr>
          <a:xfrm>
            <a:off x="3892369" y="3500995"/>
            <a:ext cx="1638013" cy="369332"/>
          </a:xfrm>
          <a:prstGeom prst="rect">
            <a:avLst/>
          </a:prstGeom>
          <a:noFill/>
        </p:spPr>
        <p:txBody>
          <a:bodyPr wrap="none" rtlCol="0">
            <a:spAutoFit/>
          </a:bodyPr>
          <a:lstStyle/>
          <a:p>
            <a:r>
              <a:rPr lang="pt-BR" dirty="0"/>
              <a:t>Banda Favorita:</a:t>
            </a:r>
          </a:p>
        </p:txBody>
      </p:sp>
      <p:sp>
        <p:nvSpPr>
          <p:cNvPr id="23" name="CaixaDeTexto 22">
            <a:extLst>
              <a:ext uri="{FF2B5EF4-FFF2-40B4-BE49-F238E27FC236}">
                <a16:creationId xmlns:a16="http://schemas.microsoft.com/office/drawing/2014/main" id="{DE5FBC5E-0AE2-41AD-8483-A05AB8638D7F}"/>
              </a:ext>
            </a:extLst>
          </p:cNvPr>
          <p:cNvSpPr txBox="1"/>
          <p:nvPr/>
        </p:nvSpPr>
        <p:spPr>
          <a:xfrm>
            <a:off x="3892369" y="3005026"/>
            <a:ext cx="774571" cy="369332"/>
          </a:xfrm>
          <a:prstGeom prst="rect">
            <a:avLst/>
          </a:prstGeom>
          <a:noFill/>
        </p:spPr>
        <p:txBody>
          <a:bodyPr wrap="none" rtlCol="0">
            <a:spAutoFit/>
          </a:bodyPr>
          <a:lstStyle/>
          <a:p>
            <a:r>
              <a:rPr lang="pt-BR" dirty="0"/>
              <a:t>Idade:</a:t>
            </a:r>
          </a:p>
        </p:txBody>
      </p:sp>
      <p:sp>
        <p:nvSpPr>
          <p:cNvPr id="25" name="CaixaDeTexto 24">
            <a:extLst>
              <a:ext uri="{FF2B5EF4-FFF2-40B4-BE49-F238E27FC236}">
                <a16:creationId xmlns:a16="http://schemas.microsoft.com/office/drawing/2014/main" id="{594C99DF-58AC-49D5-AB11-2ACAD543EBE6}"/>
              </a:ext>
            </a:extLst>
          </p:cNvPr>
          <p:cNvSpPr txBox="1"/>
          <p:nvPr/>
        </p:nvSpPr>
        <p:spPr>
          <a:xfrm>
            <a:off x="3892369" y="2415396"/>
            <a:ext cx="817853" cy="369332"/>
          </a:xfrm>
          <a:prstGeom prst="rect">
            <a:avLst/>
          </a:prstGeom>
          <a:noFill/>
        </p:spPr>
        <p:txBody>
          <a:bodyPr wrap="none" rtlCol="0">
            <a:spAutoFit/>
          </a:bodyPr>
          <a:lstStyle/>
          <a:p>
            <a:r>
              <a:rPr lang="pt-BR" dirty="0"/>
              <a:t>Nome:</a:t>
            </a:r>
          </a:p>
        </p:txBody>
      </p:sp>
      <p:sp>
        <p:nvSpPr>
          <p:cNvPr id="27" name="Retângulo 26">
            <a:extLst>
              <a:ext uri="{FF2B5EF4-FFF2-40B4-BE49-F238E27FC236}">
                <a16:creationId xmlns:a16="http://schemas.microsoft.com/office/drawing/2014/main" id="{050B44D9-479F-4446-8A91-309B423DA0B3}"/>
              </a:ext>
            </a:extLst>
          </p:cNvPr>
          <p:cNvSpPr/>
          <p:nvPr/>
        </p:nvSpPr>
        <p:spPr>
          <a:xfrm>
            <a:off x="5530382" y="3083372"/>
            <a:ext cx="2307256" cy="2126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29" name="Retângulo 28">
            <a:extLst>
              <a:ext uri="{FF2B5EF4-FFF2-40B4-BE49-F238E27FC236}">
                <a16:creationId xmlns:a16="http://schemas.microsoft.com/office/drawing/2014/main" id="{02438FDA-7D41-4AF1-B2DC-6006E1520E15}"/>
              </a:ext>
            </a:extLst>
          </p:cNvPr>
          <p:cNvSpPr/>
          <p:nvPr/>
        </p:nvSpPr>
        <p:spPr>
          <a:xfrm>
            <a:off x="5530382" y="3579341"/>
            <a:ext cx="2307256" cy="2126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31" name="Retângulo 30">
            <a:extLst>
              <a:ext uri="{FF2B5EF4-FFF2-40B4-BE49-F238E27FC236}">
                <a16:creationId xmlns:a16="http://schemas.microsoft.com/office/drawing/2014/main" id="{5E9AD9A0-FCE9-4D31-BBAF-9E4B9B6C53BF}"/>
              </a:ext>
            </a:extLst>
          </p:cNvPr>
          <p:cNvSpPr/>
          <p:nvPr/>
        </p:nvSpPr>
        <p:spPr>
          <a:xfrm>
            <a:off x="5530382" y="4151619"/>
            <a:ext cx="2307256" cy="2126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33" name="CaixaDeTexto 32">
            <a:extLst>
              <a:ext uri="{FF2B5EF4-FFF2-40B4-BE49-F238E27FC236}">
                <a16:creationId xmlns:a16="http://schemas.microsoft.com/office/drawing/2014/main" id="{577DD416-70A9-4C2E-A8D2-5F94E1CA45A1}"/>
              </a:ext>
            </a:extLst>
          </p:cNvPr>
          <p:cNvSpPr txBox="1"/>
          <p:nvPr/>
        </p:nvSpPr>
        <p:spPr>
          <a:xfrm>
            <a:off x="3876065" y="4073273"/>
            <a:ext cx="1682705" cy="369332"/>
          </a:xfrm>
          <a:prstGeom prst="rect">
            <a:avLst/>
          </a:prstGeom>
          <a:noFill/>
        </p:spPr>
        <p:txBody>
          <a:bodyPr wrap="none" rtlCol="0">
            <a:spAutoFit/>
          </a:bodyPr>
          <a:lstStyle/>
          <a:p>
            <a:r>
              <a:rPr lang="pt-BR" dirty="0"/>
              <a:t>Musica favorita:</a:t>
            </a:r>
          </a:p>
        </p:txBody>
      </p:sp>
      <p:sp>
        <p:nvSpPr>
          <p:cNvPr id="34" name="Retângulo: Cantos Arredondados 33">
            <a:extLst>
              <a:ext uri="{FF2B5EF4-FFF2-40B4-BE49-F238E27FC236}">
                <a16:creationId xmlns:a16="http://schemas.microsoft.com/office/drawing/2014/main" id="{A488C931-7791-4F8A-9C89-006AB566E01B}"/>
              </a:ext>
            </a:extLst>
          </p:cNvPr>
          <p:cNvSpPr/>
          <p:nvPr/>
        </p:nvSpPr>
        <p:spPr>
          <a:xfrm>
            <a:off x="4408257" y="4841575"/>
            <a:ext cx="2733989" cy="5741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Enviar Informações</a:t>
            </a:r>
          </a:p>
        </p:txBody>
      </p:sp>
      <p:cxnSp>
        <p:nvCxnSpPr>
          <p:cNvPr id="38" name="Conector reto 37">
            <a:extLst>
              <a:ext uri="{FF2B5EF4-FFF2-40B4-BE49-F238E27FC236}">
                <a16:creationId xmlns:a16="http://schemas.microsoft.com/office/drawing/2014/main" id="{33674139-735E-48FB-953C-79D7670D7019}"/>
              </a:ext>
            </a:extLst>
          </p:cNvPr>
          <p:cNvCxnSpPr>
            <a:cxnSpLocks/>
          </p:cNvCxnSpPr>
          <p:nvPr/>
        </p:nvCxnSpPr>
        <p:spPr>
          <a:xfrm flipH="1">
            <a:off x="3551274" y="2039981"/>
            <a:ext cx="4447953" cy="0"/>
          </a:xfrm>
          <a:prstGeom prst="line">
            <a:avLst/>
          </a:prstGeom>
        </p:spPr>
        <p:style>
          <a:lnRef idx="1">
            <a:schemeClr val="dk1"/>
          </a:lnRef>
          <a:fillRef idx="0">
            <a:schemeClr val="dk1"/>
          </a:fillRef>
          <a:effectRef idx="0">
            <a:schemeClr val="dk1"/>
          </a:effectRef>
          <a:fontRef idx="minor">
            <a:schemeClr val="tx1"/>
          </a:fontRef>
        </p:style>
      </p:cxnSp>
      <p:sp>
        <p:nvSpPr>
          <p:cNvPr id="39" name="CaixaDeTexto 38">
            <a:extLst>
              <a:ext uri="{FF2B5EF4-FFF2-40B4-BE49-F238E27FC236}">
                <a16:creationId xmlns:a16="http://schemas.microsoft.com/office/drawing/2014/main" id="{6651FE2E-B3ED-470D-9C41-5F48254B3FC6}"/>
              </a:ext>
            </a:extLst>
          </p:cNvPr>
          <p:cNvSpPr txBox="1"/>
          <p:nvPr/>
        </p:nvSpPr>
        <p:spPr>
          <a:xfrm>
            <a:off x="4378357" y="1597158"/>
            <a:ext cx="2793785" cy="369332"/>
          </a:xfrm>
          <a:prstGeom prst="rect">
            <a:avLst/>
          </a:prstGeom>
          <a:noFill/>
        </p:spPr>
        <p:txBody>
          <a:bodyPr wrap="square" rtlCol="0">
            <a:spAutoFit/>
          </a:bodyPr>
          <a:lstStyle/>
          <a:p>
            <a:r>
              <a:rPr lang="pt-BR" dirty="0"/>
              <a:t>Preencha as lacunas abaixo</a:t>
            </a:r>
          </a:p>
        </p:txBody>
      </p:sp>
    </p:spTree>
    <p:extLst>
      <p:ext uri="{BB962C8B-B14F-4D97-AF65-F5344CB8AC3E}">
        <p14:creationId xmlns:p14="http://schemas.microsoft.com/office/powerpoint/2010/main" val="2505684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nkin Park - Desenho de viccke - Gartic">
            <a:extLst>
              <a:ext uri="{FF2B5EF4-FFF2-40B4-BE49-F238E27FC236}">
                <a16:creationId xmlns:a16="http://schemas.microsoft.com/office/drawing/2014/main" id="{0261494E-5D44-4ABC-B2B6-0190D6B8CA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7636" y="1815730"/>
            <a:ext cx="4857750" cy="35242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ector reto 4">
            <a:extLst>
              <a:ext uri="{FF2B5EF4-FFF2-40B4-BE49-F238E27FC236}">
                <a16:creationId xmlns:a16="http://schemas.microsoft.com/office/drawing/2014/main" id="{62AB18CA-7EB4-4DB9-A044-B380E35DF893}"/>
              </a:ext>
            </a:extLst>
          </p:cNvPr>
          <p:cNvCxnSpPr>
            <a:cxnSpLocks/>
          </p:cNvCxnSpPr>
          <p:nvPr/>
        </p:nvCxnSpPr>
        <p:spPr>
          <a:xfrm>
            <a:off x="0" y="606057"/>
            <a:ext cx="12192000" cy="1"/>
          </a:xfrm>
          <a:prstGeom prst="line">
            <a:avLst/>
          </a:prstGeom>
        </p:spPr>
        <p:style>
          <a:lnRef idx="1">
            <a:schemeClr val="dk1"/>
          </a:lnRef>
          <a:fillRef idx="0">
            <a:schemeClr val="dk1"/>
          </a:fillRef>
          <a:effectRef idx="0">
            <a:schemeClr val="dk1"/>
          </a:effectRef>
          <a:fontRef idx="minor">
            <a:schemeClr val="tx1"/>
          </a:fontRef>
        </p:style>
      </p:cxnSp>
      <p:sp>
        <p:nvSpPr>
          <p:cNvPr id="11" name="CaixaDeTexto 10">
            <a:extLst>
              <a:ext uri="{FF2B5EF4-FFF2-40B4-BE49-F238E27FC236}">
                <a16:creationId xmlns:a16="http://schemas.microsoft.com/office/drawing/2014/main" id="{CC905B1B-7BE8-4C20-8D90-41717E750D48}"/>
              </a:ext>
            </a:extLst>
          </p:cNvPr>
          <p:cNvSpPr txBox="1"/>
          <p:nvPr/>
        </p:nvSpPr>
        <p:spPr>
          <a:xfrm>
            <a:off x="4324185" y="0"/>
            <a:ext cx="3033266" cy="769441"/>
          </a:xfrm>
          <a:prstGeom prst="rect">
            <a:avLst/>
          </a:prstGeom>
          <a:noFill/>
        </p:spPr>
        <p:txBody>
          <a:bodyPr wrap="none" rtlCol="0">
            <a:spAutoFit/>
          </a:bodyPr>
          <a:lstStyle/>
          <a:p>
            <a:r>
              <a:rPr lang="pt-BR" sz="4400" dirty="0"/>
              <a:t>LINKIN PARK</a:t>
            </a:r>
          </a:p>
        </p:txBody>
      </p:sp>
      <p:cxnSp>
        <p:nvCxnSpPr>
          <p:cNvPr id="13" name="Conector reto 12">
            <a:extLst>
              <a:ext uri="{FF2B5EF4-FFF2-40B4-BE49-F238E27FC236}">
                <a16:creationId xmlns:a16="http://schemas.microsoft.com/office/drawing/2014/main" id="{2C457A7C-AFC9-46B3-A77A-F2C5D4CB3496}"/>
              </a:ext>
            </a:extLst>
          </p:cNvPr>
          <p:cNvCxnSpPr>
            <a:cxnSpLocks/>
          </p:cNvCxnSpPr>
          <p:nvPr/>
        </p:nvCxnSpPr>
        <p:spPr>
          <a:xfrm>
            <a:off x="0" y="987794"/>
            <a:ext cx="12192000" cy="1"/>
          </a:xfrm>
          <a:prstGeom prst="line">
            <a:avLst/>
          </a:prstGeom>
        </p:spPr>
        <p:style>
          <a:lnRef idx="1">
            <a:schemeClr val="dk1"/>
          </a:lnRef>
          <a:fillRef idx="0">
            <a:schemeClr val="dk1"/>
          </a:fillRef>
          <a:effectRef idx="0">
            <a:schemeClr val="dk1"/>
          </a:effectRef>
          <a:fontRef idx="minor">
            <a:schemeClr val="tx1"/>
          </a:fontRef>
        </p:style>
      </p:cxnSp>
      <p:sp>
        <p:nvSpPr>
          <p:cNvPr id="12" name="CaixaDeTexto 11">
            <a:extLst>
              <a:ext uri="{FF2B5EF4-FFF2-40B4-BE49-F238E27FC236}">
                <a16:creationId xmlns:a16="http://schemas.microsoft.com/office/drawing/2014/main" id="{AF4E9DD2-E4E6-4439-9FC7-67A9F94D5740}"/>
              </a:ext>
            </a:extLst>
          </p:cNvPr>
          <p:cNvSpPr txBox="1"/>
          <p:nvPr/>
        </p:nvSpPr>
        <p:spPr>
          <a:xfrm>
            <a:off x="158654" y="682924"/>
            <a:ext cx="746038" cy="369332"/>
          </a:xfrm>
          <a:prstGeom prst="rect">
            <a:avLst/>
          </a:prstGeom>
          <a:noFill/>
        </p:spPr>
        <p:txBody>
          <a:bodyPr wrap="none" rtlCol="0">
            <a:spAutoFit/>
          </a:bodyPr>
          <a:lstStyle/>
          <a:p>
            <a:r>
              <a:rPr lang="pt-BR" dirty="0"/>
              <a:t>Voltar</a:t>
            </a:r>
          </a:p>
        </p:txBody>
      </p:sp>
      <p:sp>
        <p:nvSpPr>
          <p:cNvPr id="16" name="CaixaDeTexto 15">
            <a:extLst>
              <a:ext uri="{FF2B5EF4-FFF2-40B4-BE49-F238E27FC236}">
                <a16:creationId xmlns:a16="http://schemas.microsoft.com/office/drawing/2014/main" id="{28A0351B-02E7-45FD-8B85-EE5467087E3F}"/>
              </a:ext>
            </a:extLst>
          </p:cNvPr>
          <p:cNvSpPr txBox="1"/>
          <p:nvPr/>
        </p:nvSpPr>
        <p:spPr>
          <a:xfrm>
            <a:off x="3302292" y="682924"/>
            <a:ext cx="942566" cy="369332"/>
          </a:xfrm>
          <a:prstGeom prst="rect">
            <a:avLst/>
          </a:prstGeom>
          <a:noFill/>
        </p:spPr>
        <p:txBody>
          <a:bodyPr wrap="none" rtlCol="0">
            <a:spAutoFit/>
          </a:bodyPr>
          <a:lstStyle/>
          <a:p>
            <a:r>
              <a:rPr lang="pt-BR" dirty="0"/>
              <a:t>Musicas</a:t>
            </a:r>
          </a:p>
        </p:txBody>
      </p:sp>
      <p:sp>
        <p:nvSpPr>
          <p:cNvPr id="18" name="CaixaDeTexto 17">
            <a:extLst>
              <a:ext uri="{FF2B5EF4-FFF2-40B4-BE49-F238E27FC236}">
                <a16:creationId xmlns:a16="http://schemas.microsoft.com/office/drawing/2014/main" id="{F820CF32-C72E-4EEA-BEB6-F0C61173CF2E}"/>
              </a:ext>
            </a:extLst>
          </p:cNvPr>
          <p:cNvSpPr txBox="1"/>
          <p:nvPr/>
        </p:nvSpPr>
        <p:spPr>
          <a:xfrm>
            <a:off x="7585024" y="682924"/>
            <a:ext cx="1890261" cy="369332"/>
          </a:xfrm>
          <a:prstGeom prst="rect">
            <a:avLst/>
          </a:prstGeom>
          <a:noFill/>
        </p:spPr>
        <p:txBody>
          <a:bodyPr wrap="none" rtlCol="0">
            <a:spAutoFit/>
          </a:bodyPr>
          <a:lstStyle/>
          <a:p>
            <a:r>
              <a:rPr lang="pt-BR" dirty="0"/>
              <a:t>Hist</a:t>
            </a:r>
            <a:r>
              <a:rPr lang="pt-BR" sz="1800" dirty="0"/>
              <a:t>ó</a:t>
            </a:r>
            <a:r>
              <a:rPr lang="pt-BR" dirty="0"/>
              <a:t>ria da Banda</a:t>
            </a:r>
          </a:p>
        </p:txBody>
      </p:sp>
      <p:sp>
        <p:nvSpPr>
          <p:cNvPr id="2" name="CaixaDeTexto 1">
            <a:extLst>
              <a:ext uri="{FF2B5EF4-FFF2-40B4-BE49-F238E27FC236}">
                <a16:creationId xmlns:a16="http://schemas.microsoft.com/office/drawing/2014/main" id="{16EAFE1E-28D2-4052-9B2E-4BA87770522F}"/>
              </a:ext>
            </a:extLst>
          </p:cNvPr>
          <p:cNvSpPr txBox="1"/>
          <p:nvPr/>
        </p:nvSpPr>
        <p:spPr>
          <a:xfrm>
            <a:off x="9830066" y="682924"/>
            <a:ext cx="2007153" cy="369332"/>
          </a:xfrm>
          <a:prstGeom prst="rect">
            <a:avLst/>
          </a:prstGeom>
          <a:noFill/>
        </p:spPr>
        <p:txBody>
          <a:bodyPr wrap="none" rtlCol="0">
            <a:spAutoFit/>
          </a:bodyPr>
          <a:lstStyle/>
          <a:p>
            <a:r>
              <a:rPr lang="pt-BR" dirty="0"/>
              <a:t>Lista de integrantes</a:t>
            </a:r>
          </a:p>
        </p:txBody>
      </p:sp>
    </p:spTree>
    <p:extLst>
      <p:ext uri="{BB962C8B-B14F-4D97-AF65-F5344CB8AC3E}">
        <p14:creationId xmlns:p14="http://schemas.microsoft.com/office/powerpoint/2010/main" val="4000034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DB8DA40C-478A-4F1B-A007-931527AEBA39}"/>
              </a:ext>
            </a:extLst>
          </p:cNvPr>
          <p:cNvSpPr txBox="1"/>
          <p:nvPr/>
        </p:nvSpPr>
        <p:spPr>
          <a:xfrm>
            <a:off x="4324185" y="0"/>
            <a:ext cx="3033266" cy="769441"/>
          </a:xfrm>
          <a:prstGeom prst="rect">
            <a:avLst/>
          </a:prstGeom>
          <a:noFill/>
        </p:spPr>
        <p:txBody>
          <a:bodyPr wrap="none" rtlCol="0">
            <a:spAutoFit/>
          </a:bodyPr>
          <a:lstStyle/>
          <a:p>
            <a:r>
              <a:rPr lang="pt-BR" sz="4400" dirty="0"/>
              <a:t>LINKIN PARK</a:t>
            </a:r>
          </a:p>
        </p:txBody>
      </p:sp>
      <p:cxnSp>
        <p:nvCxnSpPr>
          <p:cNvPr id="6" name="Conector reto 5">
            <a:extLst>
              <a:ext uri="{FF2B5EF4-FFF2-40B4-BE49-F238E27FC236}">
                <a16:creationId xmlns:a16="http://schemas.microsoft.com/office/drawing/2014/main" id="{22F4463B-2452-4204-A67A-DB765D634712}"/>
              </a:ext>
            </a:extLst>
          </p:cNvPr>
          <p:cNvCxnSpPr>
            <a:cxnSpLocks/>
          </p:cNvCxnSpPr>
          <p:nvPr/>
        </p:nvCxnSpPr>
        <p:spPr>
          <a:xfrm>
            <a:off x="0" y="606057"/>
            <a:ext cx="12192000" cy="1"/>
          </a:xfrm>
          <a:prstGeom prst="line">
            <a:avLst/>
          </a:prstGeom>
        </p:spPr>
        <p:style>
          <a:lnRef idx="1">
            <a:schemeClr val="dk1"/>
          </a:lnRef>
          <a:fillRef idx="0">
            <a:schemeClr val="dk1"/>
          </a:fillRef>
          <a:effectRef idx="0">
            <a:schemeClr val="dk1"/>
          </a:effectRef>
          <a:fontRef idx="minor">
            <a:schemeClr val="tx1"/>
          </a:fontRef>
        </p:style>
      </p:cxnSp>
      <p:cxnSp>
        <p:nvCxnSpPr>
          <p:cNvPr id="7" name="Conector reto 6">
            <a:extLst>
              <a:ext uri="{FF2B5EF4-FFF2-40B4-BE49-F238E27FC236}">
                <a16:creationId xmlns:a16="http://schemas.microsoft.com/office/drawing/2014/main" id="{29428951-BF55-4F0E-8EFB-51A5B4C7EBBB}"/>
              </a:ext>
            </a:extLst>
          </p:cNvPr>
          <p:cNvCxnSpPr>
            <a:cxnSpLocks/>
          </p:cNvCxnSpPr>
          <p:nvPr/>
        </p:nvCxnSpPr>
        <p:spPr>
          <a:xfrm>
            <a:off x="0" y="1005249"/>
            <a:ext cx="12192000" cy="1"/>
          </a:xfrm>
          <a:prstGeom prst="line">
            <a:avLst/>
          </a:prstGeom>
        </p:spPr>
        <p:style>
          <a:lnRef idx="1">
            <a:schemeClr val="dk1"/>
          </a:lnRef>
          <a:fillRef idx="0">
            <a:schemeClr val="dk1"/>
          </a:fillRef>
          <a:effectRef idx="0">
            <a:schemeClr val="dk1"/>
          </a:effectRef>
          <a:fontRef idx="minor">
            <a:schemeClr val="tx1"/>
          </a:fontRef>
        </p:style>
      </p:cxnSp>
      <p:sp>
        <p:nvSpPr>
          <p:cNvPr id="9" name="CaixaDeTexto 8">
            <a:extLst>
              <a:ext uri="{FF2B5EF4-FFF2-40B4-BE49-F238E27FC236}">
                <a16:creationId xmlns:a16="http://schemas.microsoft.com/office/drawing/2014/main" id="{08E4D3CA-896B-420F-B0ED-E699AE500E6D}"/>
              </a:ext>
            </a:extLst>
          </p:cNvPr>
          <p:cNvSpPr txBox="1"/>
          <p:nvPr/>
        </p:nvSpPr>
        <p:spPr>
          <a:xfrm>
            <a:off x="158654" y="682924"/>
            <a:ext cx="746038" cy="369332"/>
          </a:xfrm>
          <a:prstGeom prst="rect">
            <a:avLst/>
          </a:prstGeom>
          <a:noFill/>
        </p:spPr>
        <p:txBody>
          <a:bodyPr wrap="none" rtlCol="0">
            <a:spAutoFit/>
          </a:bodyPr>
          <a:lstStyle/>
          <a:p>
            <a:r>
              <a:rPr lang="pt-BR" dirty="0"/>
              <a:t>Voltar</a:t>
            </a:r>
          </a:p>
        </p:txBody>
      </p:sp>
      <p:sp>
        <p:nvSpPr>
          <p:cNvPr id="11" name="CaixaDeTexto 10">
            <a:extLst>
              <a:ext uri="{FF2B5EF4-FFF2-40B4-BE49-F238E27FC236}">
                <a16:creationId xmlns:a16="http://schemas.microsoft.com/office/drawing/2014/main" id="{BE0F2EA7-417A-4AE0-AA76-576B6EFCC9F7}"/>
              </a:ext>
            </a:extLst>
          </p:cNvPr>
          <p:cNvSpPr txBox="1"/>
          <p:nvPr/>
        </p:nvSpPr>
        <p:spPr>
          <a:xfrm>
            <a:off x="0" y="1107999"/>
            <a:ext cx="1890261" cy="369332"/>
          </a:xfrm>
          <a:prstGeom prst="rect">
            <a:avLst/>
          </a:prstGeom>
          <a:noFill/>
        </p:spPr>
        <p:txBody>
          <a:bodyPr wrap="none" rtlCol="0">
            <a:spAutoFit/>
          </a:bodyPr>
          <a:lstStyle/>
          <a:p>
            <a:r>
              <a:rPr lang="pt-BR" dirty="0"/>
              <a:t>Hist</a:t>
            </a:r>
            <a:r>
              <a:rPr lang="pt-BR" sz="1800" dirty="0"/>
              <a:t>ó</a:t>
            </a:r>
            <a:r>
              <a:rPr lang="pt-BR" dirty="0"/>
              <a:t>ria da Banda</a:t>
            </a:r>
          </a:p>
        </p:txBody>
      </p:sp>
      <p:sp>
        <p:nvSpPr>
          <p:cNvPr id="12" name="CaixaDeTexto 11">
            <a:extLst>
              <a:ext uri="{FF2B5EF4-FFF2-40B4-BE49-F238E27FC236}">
                <a16:creationId xmlns:a16="http://schemas.microsoft.com/office/drawing/2014/main" id="{52130EAB-30C3-416C-BE62-5E1FAAC524CC}"/>
              </a:ext>
            </a:extLst>
          </p:cNvPr>
          <p:cNvSpPr txBox="1"/>
          <p:nvPr/>
        </p:nvSpPr>
        <p:spPr>
          <a:xfrm>
            <a:off x="0" y="1498002"/>
            <a:ext cx="8847123" cy="5724644"/>
          </a:xfrm>
          <a:prstGeom prst="rect">
            <a:avLst/>
          </a:prstGeom>
          <a:noFill/>
        </p:spPr>
        <p:txBody>
          <a:bodyPr wrap="square" rtlCol="0">
            <a:spAutoFit/>
          </a:bodyPr>
          <a:lstStyle/>
          <a:p>
            <a:r>
              <a:rPr lang="pt-BR" dirty="0"/>
              <a:t> </a:t>
            </a:r>
            <a:r>
              <a:rPr lang="pt-BR" sz="1400" dirty="0"/>
              <a:t>A banda teve inicio com Mike Shinoda e Brad Delson, os quais se tornaram amigos no Ensino Médio e que desejaram formar uma banda.</a:t>
            </a:r>
          </a:p>
          <a:p>
            <a:r>
              <a:rPr lang="pt-BR" sz="1400" dirty="0"/>
              <a:t>Então em 1996, começaram a gravar o primeiro material da banda, que se chamava Xero, um tempo depois, Joe Hahn, que estudava com Mike junto com David “Phoenix”, Farrell, que era colega de quarto de Brad, Rob Bourdon que estudou com Mike e Brad, e Mark Wakefield, um colega de Mike.</a:t>
            </a:r>
          </a:p>
          <a:p>
            <a:r>
              <a:rPr lang="pt-BR" sz="1400" dirty="0"/>
              <a:t>Formação da banda: Mike Shinoda (vocal), Mark Wakefield (vocal), Joe Hahn (DJ), Phoenix (baixo), Brad Dilson (guitarra) e Rob Bourdon (bateria). Phoenix deixou a banda por um ano para participar de uma turnê com a sua banda antiga.</a:t>
            </a:r>
          </a:p>
          <a:p>
            <a:r>
              <a:rPr lang="pt-BR" sz="1400" dirty="0"/>
              <a:t>No começo era só uma diversão, porem começaram chamar atenção de um publico restrito. As gravadoras não prestavam atenção nele. Então resolveram fazer mudanças dentro da banda. Mark saiu por motivos pessoais.</a:t>
            </a:r>
          </a:p>
          <a:p>
            <a:r>
              <a:rPr lang="pt-BR" sz="1400" dirty="0"/>
              <a:t>Nessa época, Chester Bennington estava no Arizona e contratou um advogado em Los Angeles para representa-lo.</a:t>
            </a:r>
          </a:p>
          <a:p>
            <a:r>
              <a:rPr lang="pt-BR" sz="1400" dirty="0"/>
              <a:t>E esse advogado soube que o Xero estava em busca de um vocalista, e mandou um demo da banda para Chester.</a:t>
            </a:r>
          </a:p>
          <a:p>
            <a:r>
              <a:rPr lang="pt-BR" sz="1400" dirty="0"/>
              <a:t>No dia seguinte recebeu um pacote, algumas das gravações com vocal e outras instrumentais. Em três dias ele gravou e regravou e ligou para os integrantes do Xero que foram para Los Angeles imediatamente. A banda gostou da voz de Chester Bennington que se uniu com ela. Eles mudaram o nome da banda para Hybrid Theory. O nome definitivo foi Linkin Park.</a:t>
            </a:r>
          </a:p>
          <a:p>
            <a:r>
              <a:rPr lang="pt-BR" sz="1400" dirty="0"/>
              <a:t>Começaram a criar demos para enviar as agravadoras. A Warner Music os contratou logo em seguida. No ano 2000, a banda começou a compor, contratou Don Gilmore e criaram o primeiro álbum da banda: Hybrid Theory.</a:t>
            </a:r>
          </a:p>
          <a:p>
            <a:r>
              <a:rPr lang="pt-BR" sz="1400" dirty="0"/>
              <a:t>Em julho de 2002 saiu Reanimation.</a:t>
            </a:r>
          </a:p>
          <a:p>
            <a:r>
              <a:rPr lang="pt-BR" sz="1400" dirty="0"/>
              <a:t>Em 2003 lançaram Meteora, disco que estourou as vendas logo nas primeiras semanas.</a:t>
            </a:r>
          </a:p>
          <a:p>
            <a:r>
              <a:rPr lang="pt-BR" sz="1400" dirty="0"/>
              <a:t>Em 2004 se uniram ao rapper Jay Z para produzir um álbum que passou meses tocando nas rádios.</a:t>
            </a:r>
          </a:p>
          <a:p>
            <a:r>
              <a:rPr lang="pt-BR" sz="1400" dirty="0"/>
              <a:t>Em 2007 lançaram o álbum To Midnight.</a:t>
            </a:r>
          </a:p>
          <a:p>
            <a:r>
              <a:rPr lang="pt-BR" sz="1400" dirty="0"/>
              <a:t>Desde 2010 o Linkin Park é a banda de Rock mais bem sucedida dos Estados Unidos.</a:t>
            </a:r>
          </a:p>
          <a:p>
            <a:r>
              <a:rPr lang="pt-BR" sz="1400" dirty="0"/>
              <a:t>Em 2017, Chester Bennington foi encontrado morto em sua casa deixando um grande legado e recebendo homenagens.</a:t>
            </a:r>
          </a:p>
          <a:p>
            <a:r>
              <a:rPr lang="pt-BR" sz="1400" dirty="0"/>
              <a:t>A banda ainda pensa em continuar a ativa.</a:t>
            </a:r>
          </a:p>
          <a:p>
            <a:endParaRPr lang="pt-BR" sz="1400" dirty="0"/>
          </a:p>
          <a:p>
            <a:endParaRPr lang="pt-BR" sz="1200" dirty="0"/>
          </a:p>
        </p:txBody>
      </p:sp>
      <p:pic>
        <p:nvPicPr>
          <p:cNvPr id="1026" name="Picture 2" descr="Linkin Park">
            <a:extLst>
              <a:ext uri="{FF2B5EF4-FFF2-40B4-BE49-F238E27FC236}">
                <a16:creationId xmlns:a16="http://schemas.microsoft.com/office/drawing/2014/main" id="{B35BF334-9FD7-4DF7-9EED-1A042300D3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1428" y="1324378"/>
            <a:ext cx="3314701" cy="18952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inkin Park nos Anos 2000">
            <a:extLst>
              <a:ext uri="{FF2B5EF4-FFF2-40B4-BE49-F238E27FC236}">
                <a16:creationId xmlns:a16="http://schemas.microsoft.com/office/drawing/2014/main" id="{67578879-C060-4926-B5DC-FF2FF84DF8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1428" y="4002929"/>
            <a:ext cx="3314701" cy="2052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600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F0BE3935-663C-49B7-8AAE-5B892923D211}"/>
              </a:ext>
            </a:extLst>
          </p:cNvPr>
          <p:cNvSpPr txBox="1"/>
          <p:nvPr/>
        </p:nvSpPr>
        <p:spPr>
          <a:xfrm>
            <a:off x="4324185" y="0"/>
            <a:ext cx="3033266" cy="769441"/>
          </a:xfrm>
          <a:prstGeom prst="rect">
            <a:avLst/>
          </a:prstGeom>
          <a:noFill/>
        </p:spPr>
        <p:txBody>
          <a:bodyPr wrap="none" rtlCol="0">
            <a:spAutoFit/>
          </a:bodyPr>
          <a:lstStyle/>
          <a:p>
            <a:r>
              <a:rPr lang="pt-BR" sz="4400" dirty="0"/>
              <a:t>LINKIN PARK</a:t>
            </a:r>
          </a:p>
        </p:txBody>
      </p:sp>
      <p:sp>
        <p:nvSpPr>
          <p:cNvPr id="7" name="CaixaDeTexto 6">
            <a:extLst>
              <a:ext uri="{FF2B5EF4-FFF2-40B4-BE49-F238E27FC236}">
                <a16:creationId xmlns:a16="http://schemas.microsoft.com/office/drawing/2014/main" id="{847EB820-537F-4EC2-B1CF-FA5082D2532D}"/>
              </a:ext>
            </a:extLst>
          </p:cNvPr>
          <p:cNvSpPr txBox="1"/>
          <p:nvPr/>
        </p:nvSpPr>
        <p:spPr>
          <a:xfrm>
            <a:off x="158654" y="682924"/>
            <a:ext cx="746038" cy="369332"/>
          </a:xfrm>
          <a:prstGeom prst="rect">
            <a:avLst/>
          </a:prstGeom>
          <a:noFill/>
        </p:spPr>
        <p:txBody>
          <a:bodyPr wrap="none" rtlCol="0">
            <a:spAutoFit/>
          </a:bodyPr>
          <a:lstStyle/>
          <a:p>
            <a:r>
              <a:rPr lang="pt-BR" dirty="0"/>
              <a:t>Voltar</a:t>
            </a:r>
          </a:p>
        </p:txBody>
      </p:sp>
      <p:cxnSp>
        <p:nvCxnSpPr>
          <p:cNvPr id="8" name="Conector reto 7">
            <a:extLst>
              <a:ext uri="{FF2B5EF4-FFF2-40B4-BE49-F238E27FC236}">
                <a16:creationId xmlns:a16="http://schemas.microsoft.com/office/drawing/2014/main" id="{9C0372B0-B8B9-490A-BB33-0E7F8EC046D8}"/>
              </a:ext>
            </a:extLst>
          </p:cNvPr>
          <p:cNvCxnSpPr>
            <a:cxnSpLocks/>
          </p:cNvCxnSpPr>
          <p:nvPr/>
        </p:nvCxnSpPr>
        <p:spPr>
          <a:xfrm>
            <a:off x="0" y="606057"/>
            <a:ext cx="12192000" cy="1"/>
          </a:xfrm>
          <a:prstGeom prst="line">
            <a:avLst/>
          </a:prstGeom>
        </p:spPr>
        <p:style>
          <a:lnRef idx="1">
            <a:schemeClr val="dk1"/>
          </a:lnRef>
          <a:fillRef idx="0">
            <a:schemeClr val="dk1"/>
          </a:fillRef>
          <a:effectRef idx="0">
            <a:schemeClr val="dk1"/>
          </a:effectRef>
          <a:fontRef idx="minor">
            <a:schemeClr val="tx1"/>
          </a:fontRef>
        </p:style>
      </p:cxnSp>
      <p:cxnSp>
        <p:nvCxnSpPr>
          <p:cNvPr id="9" name="Conector reto 8">
            <a:extLst>
              <a:ext uri="{FF2B5EF4-FFF2-40B4-BE49-F238E27FC236}">
                <a16:creationId xmlns:a16="http://schemas.microsoft.com/office/drawing/2014/main" id="{82F2C7A6-FE87-4ABA-989B-ED41171B478E}"/>
              </a:ext>
            </a:extLst>
          </p:cNvPr>
          <p:cNvCxnSpPr>
            <a:cxnSpLocks/>
          </p:cNvCxnSpPr>
          <p:nvPr/>
        </p:nvCxnSpPr>
        <p:spPr>
          <a:xfrm>
            <a:off x="0" y="987794"/>
            <a:ext cx="12192000" cy="1"/>
          </a:xfrm>
          <a:prstGeom prst="line">
            <a:avLst/>
          </a:prstGeom>
        </p:spPr>
        <p:style>
          <a:lnRef idx="1">
            <a:schemeClr val="dk1"/>
          </a:lnRef>
          <a:fillRef idx="0">
            <a:schemeClr val="dk1"/>
          </a:fillRef>
          <a:effectRef idx="0">
            <a:schemeClr val="dk1"/>
          </a:effectRef>
          <a:fontRef idx="minor">
            <a:schemeClr val="tx1"/>
          </a:fontRef>
        </p:style>
      </p:cxnSp>
      <p:sp>
        <p:nvSpPr>
          <p:cNvPr id="11" name="CaixaDeTexto 10">
            <a:extLst>
              <a:ext uri="{FF2B5EF4-FFF2-40B4-BE49-F238E27FC236}">
                <a16:creationId xmlns:a16="http://schemas.microsoft.com/office/drawing/2014/main" id="{C609A045-6DF9-4B22-A5ED-7BD5E2C367A1}"/>
              </a:ext>
            </a:extLst>
          </p:cNvPr>
          <p:cNvSpPr txBox="1"/>
          <p:nvPr/>
        </p:nvSpPr>
        <p:spPr>
          <a:xfrm>
            <a:off x="158654" y="1393236"/>
            <a:ext cx="1870705" cy="369332"/>
          </a:xfrm>
          <a:prstGeom prst="rect">
            <a:avLst/>
          </a:prstGeom>
          <a:noFill/>
        </p:spPr>
        <p:txBody>
          <a:bodyPr wrap="none" rtlCol="0">
            <a:spAutoFit/>
          </a:bodyPr>
          <a:lstStyle/>
          <a:p>
            <a:r>
              <a:rPr lang="pt-BR" dirty="0"/>
              <a:t>Musicas da Banda</a:t>
            </a:r>
          </a:p>
        </p:txBody>
      </p:sp>
      <p:sp>
        <p:nvSpPr>
          <p:cNvPr id="13" name="CaixaDeTexto 12">
            <a:extLst>
              <a:ext uri="{FF2B5EF4-FFF2-40B4-BE49-F238E27FC236}">
                <a16:creationId xmlns:a16="http://schemas.microsoft.com/office/drawing/2014/main" id="{8BFCC965-411D-47A1-B21C-F65CB460F53D}"/>
              </a:ext>
            </a:extLst>
          </p:cNvPr>
          <p:cNvSpPr txBox="1"/>
          <p:nvPr/>
        </p:nvSpPr>
        <p:spPr>
          <a:xfrm>
            <a:off x="241840" y="1762568"/>
            <a:ext cx="2331239" cy="5047536"/>
          </a:xfrm>
          <a:prstGeom prst="rect">
            <a:avLst/>
          </a:prstGeom>
          <a:noFill/>
        </p:spPr>
        <p:txBody>
          <a:bodyPr wrap="square" rtlCol="0">
            <a:spAutoFit/>
          </a:bodyPr>
          <a:lstStyle/>
          <a:p>
            <a:r>
              <a:rPr lang="pt-BR" sz="1400" dirty="0" err="1"/>
              <a:t>Numb</a:t>
            </a:r>
            <a:r>
              <a:rPr lang="pt-BR" sz="1400" dirty="0"/>
              <a:t> </a:t>
            </a:r>
          </a:p>
          <a:p>
            <a:r>
              <a:rPr lang="pt-BR" sz="1400" dirty="0"/>
              <a:t>Meteora - 2003</a:t>
            </a:r>
          </a:p>
          <a:p>
            <a:endParaRPr lang="pt-BR" sz="1400" dirty="0"/>
          </a:p>
          <a:p>
            <a:r>
              <a:rPr lang="pt-BR" sz="1400" dirty="0"/>
              <a:t>In </a:t>
            </a:r>
            <a:r>
              <a:rPr lang="pt-BR" sz="1400" dirty="0" err="1"/>
              <a:t>the</a:t>
            </a:r>
            <a:r>
              <a:rPr lang="pt-BR" sz="1400" dirty="0"/>
              <a:t> </a:t>
            </a:r>
            <a:r>
              <a:rPr lang="pt-BR" sz="1400" dirty="0" err="1"/>
              <a:t>end</a:t>
            </a:r>
            <a:r>
              <a:rPr lang="pt-BR" sz="1400" dirty="0"/>
              <a:t> </a:t>
            </a:r>
          </a:p>
          <a:p>
            <a:r>
              <a:rPr lang="pt-BR" sz="1400" dirty="0"/>
              <a:t>Reanimation – 2002</a:t>
            </a:r>
          </a:p>
          <a:p>
            <a:endParaRPr lang="pt-BR" sz="1400" dirty="0"/>
          </a:p>
          <a:p>
            <a:r>
              <a:rPr lang="pt-BR" sz="1400" dirty="0" err="1"/>
              <a:t>What</a:t>
            </a:r>
            <a:r>
              <a:rPr lang="pt-BR" sz="1400" dirty="0"/>
              <a:t> </a:t>
            </a:r>
            <a:r>
              <a:rPr lang="pt-BR" sz="1400" dirty="0" err="1"/>
              <a:t>I’ve</a:t>
            </a:r>
            <a:r>
              <a:rPr lang="pt-BR" sz="1400" dirty="0"/>
              <a:t> </a:t>
            </a:r>
            <a:r>
              <a:rPr lang="pt-BR" sz="1400" dirty="0" err="1"/>
              <a:t>Done</a:t>
            </a:r>
            <a:endParaRPr lang="pt-BR" sz="1400" dirty="0"/>
          </a:p>
          <a:p>
            <a:r>
              <a:rPr lang="pt-BR" sz="1400" dirty="0"/>
              <a:t>Minutes </a:t>
            </a:r>
            <a:r>
              <a:rPr lang="pt-BR" sz="1400" dirty="0" err="1"/>
              <a:t>to</a:t>
            </a:r>
            <a:r>
              <a:rPr lang="pt-BR" sz="1400" dirty="0"/>
              <a:t> Midnight – 2007</a:t>
            </a:r>
          </a:p>
          <a:p>
            <a:endParaRPr lang="pt-BR" sz="1400" dirty="0"/>
          </a:p>
          <a:p>
            <a:r>
              <a:rPr lang="pt-BR" sz="1400" dirty="0" err="1"/>
              <a:t>Crawling</a:t>
            </a:r>
            <a:r>
              <a:rPr lang="pt-BR" sz="1400" dirty="0"/>
              <a:t> </a:t>
            </a:r>
          </a:p>
          <a:p>
            <a:r>
              <a:rPr lang="pt-BR" sz="1400" dirty="0"/>
              <a:t>Hybrid Theory – 200</a:t>
            </a:r>
          </a:p>
          <a:p>
            <a:endParaRPr lang="pt-BR" sz="1400" dirty="0"/>
          </a:p>
          <a:p>
            <a:r>
              <a:rPr lang="pt-BR" sz="1400" dirty="0" err="1"/>
              <a:t>Castle</a:t>
            </a:r>
            <a:r>
              <a:rPr lang="pt-BR" sz="1400" dirty="0"/>
              <a:t> </a:t>
            </a:r>
            <a:r>
              <a:rPr lang="pt-BR" sz="1400" dirty="0" err="1"/>
              <a:t>of</a:t>
            </a:r>
            <a:r>
              <a:rPr lang="pt-BR" sz="1400" dirty="0"/>
              <a:t> Glass</a:t>
            </a:r>
          </a:p>
          <a:p>
            <a:r>
              <a:rPr lang="pt-BR" sz="1400" dirty="0"/>
              <a:t>Living </a:t>
            </a:r>
            <a:r>
              <a:rPr lang="pt-BR" sz="1400" dirty="0" err="1"/>
              <a:t>Things</a:t>
            </a:r>
            <a:r>
              <a:rPr lang="pt-BR" sz="1400" dirty="0"/>
              <a:t> – 2012</a:t>
            </a:r>
          </a:p>
          <a:p>
            <a:endParaRPr lang="pt-BR" sz="1400" dirty="0"/>
          </a:p>
          <a:p>
            <a:r>
              <a:rPr lang="pt-BR" sz="1400" dirty="0" err="1"/>
              <a:t>Breaking</a:t>
            </a:r>
            <a:r>
              <a:rPr lang="pt-BR" sz="1400" dirty="0"/>
              <a:t> </a:t>
            </a:r>
            <a:r>
              <a:rPr lang="pt-BR" sz="1400" dirty="0" err="1"/>
              <a:t>the</a:t>
            </a:r>
            <a:r>
              <a:rPr lang="pt-BR" sz="1400" dirty="0"/>
              <a:t> </a:t>
            </a:r>
            <a:r>
              <a:rPr lang="pt-BR" sz="1400" dirty="0" err="1"/>
              <a:t>Habit</a:t>
            </a:r>
            <a:endParaRPr lang="pt-BR" sz="1400" dirty="0"/>
          </a:p>
          <a:p>
            <a:r>
              <a:rPr lang="pt-BR" sz="1400" dirty="0"/>
              <a:t>Meteora – 2003</a:t>
            </a:r>
          </a:p>
          <a:p>
            <a:endParaRPr lang="pt-BR" sz="1400" dirty="0"/>
          </a:p>
          <a:p>
            <a:r>
              <a:rPr lang="pt-BR" sz="1400" dirty="0" err="1"/>
              <a:t>Somewhere</a:t>
            </a:r>
            <a:r>
              <a:rPr lang="pt-BR" sz="1400" dirty="0"/>
              <a:t> I </a:t>
            </a:r>
            <a:r>
              <a:rPr lang="pt-BR" sz="1400" dirty="0" err="1"/>
              <a:t>Belong</a:t>
            </a:r>
            <a:endParaRPr lang="pt-BR" sz="1400" dirty="0"/>
          </a:p>
          <a:p>
            <a:r>
              <a:rPr lang="pt-BR" sz="1400" dirty="0"/>
              <a:t>Meteora – 2003</a:t>
            </a:r>
          </a:p>
          <a:p>
            <a:endParaRPr lang="pt-BR" sz="1400" dirty="0"/>
          </a:p>
          <a:p>
            <a:r>
              <a:rPr lang="pt-BR" sz="1400" dirty="0" err="1"/>
              <a:t>One</a:t>
            </a:r>
            <a:r>
              <a:rPr lang="pt-BR" sz="1400" dirty="0"/>
              <a:t> </a:t>
            </a:r>
            <a:r>
              <a:rPr lang="pt-BR" sz="1400" dirty="0" err="1"/>
              <a:t>Step</a:t>
            </a:r>
            <a:r>
              <a:rPr lang="pt-BR" sz="1400" dirty="0"/>
              <a:t> </a:t>
            </a:r>
            <a:r>
              <a:rPr lang="pt-BR" sz="1400" dirty="0" err="1"/>
              <a:t>Closer</a:t>
            </a:r>
            <a:endParaRPr lang="pt-BR" sz="1400" dirty="0"/>
          </a:p>
          <a:p>
            <a:r>
              <a:rPr lang="pt-BR" sz="1400" dirty="0"/>
              <a:t>Hybrid Theory </a:t>
            </a:r>
          </a:p>
        </p:txBody>
      </p:sp>
      <p:sp>
        <p:nvSpPr>
          <p:cNvPr id="15" name="CaixaDeTexto 14">
            <a:extLst>
              <a:ext uri="{FF2B5EF4-FFF2-40B4-BE49-F238E27FC236}">
                <a16:creationId xmlns:a16="http://schemas.microsoft.com/office/drawing/2014/main" id="{7C72EA0D-6F0A-4143-B9B5-ED1720EB2C6F}"/>
              </a:ext>
            </a:extLst>
          </p:cNvPr>
          <p:cNvSpPr txBox="1"/>
          <p:nvPr/>
        </p:nvSpPr>
        <p:spPr>
          <a:xfrm>
            <a:off x="2573079" y="1762567"/>
            <a:ext cx="2331239" cy="5047536"/>
          </a:xfrm>
          <a:prstGeom prst="rect">
            <a:avLst/>
          </a:prstGeom>
          <a:noFill/>
        </p:spPr>
        <p:txBody>
          <a:bodyPr wrap="square" rtlCol="0">
            <a:spAutoFit/>
          </a:bodyPr>
          <a:lstStyle/>
          <a:p>
            <a:r>
              <a:rPr lang="pt-BR" sz="1400" dirty="0" err="1"/>
              <a:t>Burn</a:t>
            </a:r>
            <a:r>
              <a:rPr lang="pt-BR" sz="1400" dirty="0"/>
              <a:t> it Down</a:t>
            </a:r>
          </a:p>
          <a:p>
            <a:r>
              <a:rPr lang="pt-BR" sz="1400" dirty="0"/>
              <a:t>Living </a:t>
            </a:r>
            <a:r>
              <a:rPr lang="pt-BR" sz="1400" dirty="0" err="1"/>
              <a:t>Things</a:t>
            </a:r>
            <a:r>
              <a:rPr lang="pt-BR" sz="1400" dirty="0"/>
              <a:t> – 2012</a:t>
            </a:r>
          </a:p>
          <a:p>
            <a:endParaRPr lang="pt-BR" sz="1400" dirty="0"/>
          </a:p>
          <a:p>
            <a:r>
              <a:rPr lang="pt-BR" sz="1400" dirty="0" err="1"/>
              <a:t>One</a:t>
            </a:r>
            <a:r>
              <a:rPr lang="pt-BR" sz="1400" dirty="0"/>
              <a:t> More Light</a:t>
            </a:r>
          </a:p>
          <a:p>
            <a:r>
              <a:rPr lang="pt-BR" sz="1400" dirty="0" err="1"/>
              <a:t>One</a:t>
            </a:r>
            <a:r>
              <a:rPr lang="pt-BR" sz="1400" dirty="0"/>
              <a:t> More Light – 2017</a:t>
            </a:r>
          </a:p>
          <a:p>
            <a:endParaRPr lang="pt-BR" sz="1400" dirty="0"/>
          </a:p>
          <a:p>
            <a:r>
              <a:rPr lang="pt-BR" sz="1400" dirty="0" err="1"/>
              <a:t>Papercut</a:t>
            </a:r>
            <a:endParaRPr lang="pt-BR" sz="1400" dirty="0"/>
          </a:p>
          <a:p>
            <a:r>
              <a:rPr lang="pt-BR" sz="1400" dirty="0"/>
              <a:t>Hybrid Theory – 2000</a:t>
            </a:r>
          </a:p>
          <a:p>
            <a:endParaRPr lang="pt-BR" sz="1400" dirty="0"/>
          </a:p>
          <a:p>
            <a:r>
              <a:rPr lang="pt-BR" sz="1400" dirty="0" err="1"/>
              <a:t>Leave</a:t>
            </a:r>
            <a:r>
              <a:rPr lang="pt-BR" sz="1400" dirty="0"/>
              <a:t> Out </a:t>
            </a:r>
            <a:r>
              <a:rPr lang="pt-BR" sz="1400" dirty="0" err="1"/>
              <a:t>All</a:t>
            </a:r>
            <a:r>
              <a:rPr lang="pt-BR" sz="1400" dirty="0"/>
              <a:t> </a:t>
            </a:r>
            <a:r>
              <a:rPr lang="pt-BR" sz="1400" dirty="0" err="1"/>
              <a:t>the</a:t>
            </a:r>
            <a:r>
              <a:rPr lang="pt-BR" sz="1400" dirty="0"/>
              <a:t> </a:t>
            </a:r>
            <a:r>
              <a:rPr lang="pt-BR" sz="1400" dirty="0" err="1"/>
              <a:t>Rest</a:t>
            </a:r>
            <a:endParaRPr lang="pt-BR" sz="1400" dirty="0"/>
          </a:p>
          <a:p>
            <a:r>
              <a:rPr lang="pt-BR" sz="1400" dirty="0"/>
              <a:t>Minutes </a:t>
            </a:r>
            <a:r>
              <a:rPr lang="pt-BR" sz="1400" dirty="0" err="1"/>
              <a:t>to</a:t>
            </a:r>
            <a:r>
              <a:rPr lang="pt-BR" sz="1400" dirty="0"/>
              <a:t> Midnight – 2007</a:t>
            </a:r>
          </a:p>
          <a:p>
            <a:endParaRPr lang="pt-BR" sz="1400" dirty="0"/>
          </a:p>
          <a:p>
            <a:r>
              <a:rPr lang="pt-BR" sz="1400" dirty="0" err="1"/>
              <a:t>Faint</a:t>
            </a:r>
            <a:r>
              <a:rPr lang="pt-BR" sz="1400" dirty="0"/>
              <a:t> </a:t>
            </a:r>
          </a:p>
          <a:p>
            <a:r>
              <a:rPr lang="pt-BR" sz="1400" dirty="0"/>
              <a:t>Meteora – 2003</a:t>
            </a:r>
          </a:p>
          <a:p>
            <a:endParaRPr lang="pt-BR" sz="1400" dirty="0"/>
          </a:p>
          <a:p>
            <a:r>
              <a:rPr lang="pt-BR" sz="1400" dirty="0" err="1"/>
              <a:t>Bleed</a:t>
            </a:r>
            <a:r>
              <a:rPr lang="pt-BR" sz="1400" dirty="0"/>
              <a:t>  It Out </a:t>
            </a:r>
          </a:p>
          <a:p>
            <a:r>
              <a:rPr lang="pt-BR" sz="1400" dirty="0"/>
              <a:t>Minutes </a:t>
            </a:r>
            <a:r>
              <a:rPr lang="pt-BR" sz="1400" dirty="0" err="1"/>
              <a:t>to</a:t>
            </a:r>
            <a:r>
              <a:rPr lang="pt-BR" sz="1400" dirty="0"/>
              <a:t> Midnight – 2007</a:t>
            </a:r>
          </a:p>
          <a:p>
            <a:endParaRPr lang="pt-BR" sz="1400" dirty="0"/>
          </a:p>
          <a:p>
            <a:r>
              <a:rPr lang="pt-BR" sz="1400" dirty="0" err="1"/>
              <a:t>Lying</a:t>
            </a:r>
            <a:r>
              <a:rPr lang="pt-BR" sz="1400" dirty="0"/>
              <a:t> </a:t>
            </a:r>
            <a:r>
              <a:rPr lang="pt-BR" sz="1400" dirty="0" err="1"/>
              <a:t>from</a:t>
            </a:r>
            <a:r>
              <a:rPr lang="pt-BR" sz="1400" dirty="0"/>
              <a:t> </a:t>
            </a:r>
            <a:r>
              <a:rPr lang="pt-BR" sz="1400" dirty="0" err="1"/>
              <a:t>You</a:t>
            </a:r>
            <a:endParaRPr lang="pt-BR" sz="1400" dirty="0"/>
          </a:p>
          <a:p>
            <a:r>
              <a:rPr lang="pt-BR" sz="1400" dirty="0"/>
              <a:t>Meteora – 2003</a:t>
            </a:r>
          </a:p>
          <a:p>
            <a:endParaRPr lang="pt-BR" sz="1400" dirty="0"/>
          </a:p>
          <a:p>
            <a:r>
              <a:rPr lang="pt-BR" sz="1400" dirty="0" err="1"/>
              <a:t>Numb</a:t>
            </a:r>
            <a:r>
              <a:rPr lang="pt-BR" sz="1400" dirty="0"/>
              <a:t>/Encore</a:t>
            </a:r>
          </a:p>
          <a:p>
            <a:r>
              <a:rPr lang="pt-BR" sz="1400" dirty="0"/>
              <a:t>Road </a:t>
            </a:r>
            <a:r>
              <a:rPr lang="pt-BR" sz="1400" dirty="0" err="1"/>
              <a:t>to</a:t>
            </a:r>
            <a:r>
              <a:rPr lang="pt-BR" sz="1400" dirty="0"/>
              <a:t> Revolution</a:t>
            </a:r>
          </a:p>
        </p:txBody>
      </p:sp>
      <p:sp>
        <p:nvSpPr>
          <p:cNvPr id="17" name="CaixaDeTexto 16">
            <a:extLst>
              <a:ext uri="{FF2B5EF4-FFF2-40B4-BE49-F238E27FC236}">
                <a16:creationId xmlns:a16="http://schemas.microsoft.com/office/drawing/2014/main" id="{7CA9DBCC-4CB5-4FDB-99E1-11B7DEEE7BA5}"/>
              </a:ext>
            </a:extLst>
          </p:cNvPr>
          <p:cNvSpPr txBox="1"/>
          <p:nvPr/>
        </p:nvSpPr>
        <p:spPr>
          <a:xfrm>
            <a:off x="5085284" y="1762567"/>
            <a:ext cx="2331239" cy="5262979"/>
          </a:xfrm>
          <a:prstGeom prst="rect">
            <a:avLst/>
          </a:prstGeom>
          <a:noFill/>
        </p:spPr>
        <p:txBody>
          <a:bodyPr wrap="square" rtlCol="0">
            <a:spAutoFit/>
          </a:bodyPr>
          <a:lstStyle/>
          <a:p>
            <a:r>
              <a:rPr lang="pt-BR" sz="1400" dirty="0" err="1"/>
              <a:t>Waiting</a:t>
            </a:r>
            <a:r>
              <a:rPr lang="pt-BR" sz="1400" dirty="0"/>
              <a:t> for </a:t>
            </a:r>
            <a:r>
              <a:rPr lang="pt-BR" sz="1400" dirty="0" err="1"/>
              <a:t>the</a:t>
            </a:r>
            <a:r>
              <a:rPr lang="pt-BR" sz="1400" dirty="0"/>
              <a:t> </a:t>
            </a:r>
            <a:r>
              <a:rPr lang="pt-BR" sz="1400" dirty="0" err="1"/>
              <a:t>End</a:t>
            </a:r>
            <a:endParaRPr lang="pt-BR" sz="1400" dirty="0"/>
          </a:p>
          <a:p>
            <a:r>
              <a:rPr lang="pt-BR" sz="1400" dirty="0"/>
              <a:t>A Thousand Suns – 2010</a:t>
            </a:r>
          </a:p>
          <a:p>
            <a:endParaRPr lang="pt-BR" sz="1400" dirty="0"/>
          </a:p>
          <a:p>
            <a:r>
              <a:rPr lang="pt-BR" sz="1400" dirty="0"/>
              <a:t>Shadow </a:t>
            </a:r>
            <a:r>
              <a:rPr lang="pt-BR" sz="1400" dirty="0" err="1"/>
              <a:t>Of</a:t>
            </a:r>
            <a:r>
              <a:rPr lang="pt-BR" sz="1400" dirty="0"/>
              <a:t> The Day </a:t>
            </a:r>
          </a:p>
          <a:p>
            <a:r>
              <a:rPr lang="pt-BR" sz="1400" dirty="0"/>
              <a:t>Minutes </a:t>
            </a:r>
            <a:r>
              <a:rPr lang="pt-BR" sz="1400" dirty="0" err="1"/>
              <a:t>to</a:t>
            </a:r>
            <a:r>
              <a:rPr lang="pt-BR" sz="1400" dirty="0"/>
              <a:t> Midnight – 2007</a:t>
            </a:r>
          </a:p>
          <a:p>
            <a:endParaRPr lang="pt-BR" sz="1400" dirty="0"/>
          </a:p>
          <a:p>
            <a:r>
              <a:rPr lang="pt-BR" sz="1400" dirty="0"/>
              <a:t>Points </a:t>
            </a:r>
            <a:r>
              <a:rPr lang="pt-BR" sz="1400" dirty="0" err="1"/>
              <a:t>of</a:t>
            </a:r>
            <a:r>
              <a:rPr lang="pt-BR" sz="1400" dirty="0"/>
              <a:t> </a:t>
            </a:r>
            <a:r>
              <a:rPr lang="pt-BR" sz="1400" dirty="0" err="1"/>
              <a:t>Authority</a:t>
            </a:r>
            <a:endParaRPr lang="pt-BR" sz="1400" dirty="0"/>
          </a:p>
          <a:p>
            <a:r>
              <a:rPr lang="pt-BR" sz="1400" dirty="0"/>
              <a:t>Hybrid Theory – 2000</a:t>
            </a:r>
          </a:p>
          <a:p>
            <a:endParaRPr lang="pt-BR" sz="1400" dirty="0"/>
          </a:p>
          <a:p>
            <a:r>
              <a:rPr lang="pt-BR" sz="1400" dirty="0" err="1"/>
              <a:t>Given</a:t>
            </a:r>
            <a:r>
              <a:rPr lang="pt-BR" sz="1400" dirty="0"/>
              <a:t> </a:t>
            </a:r>
            <a:r>
              <a:rPr lang="pt-BR" sz="1400" dirty="0" err="1"/>
              <a:t>Up</a:t>
            </a:r>
            <a:endParaRPr lang="pt-BR" sz="1400" dirty="0"/>
          </a:p>
          <a:p>
            <a:r>
              <a:rPr lang="pt-BR" sz="1400" dirty="0"/>
              <a:t>Minutes </a:t>
            </a:r>
            <a:r>
              <a:rPr lang="pt-BR" sz="1400" dirty="0" err="1"/>
              <a:t>to</a:t>
            </a:r>
            <a:r>
              <a:rPr lang="pt-BR" sz="1400" dirty="0"/>
              <a:t> Midnight – 2007</a:t>
            </a:r>
          </a:p>
          <a:p>
            <a:endParaRPr lang="pt-BR" sz="1400" dirty="0"/>
          </a:p>
          <a:p>
            <a:r>
              <a:rPr lang="pt-BR" sz="1400" dirty="0"/>
              <a:t>LOST IN THE ECHO</a:t>
            </a:r>
          </a:p>
          <a:p>
            <a:r>
              <a:rPr lang="pt-BR" sz="1400" dirty="0"/>
              <a:t>Living </a:t>
            </a:r>
            <a:r>
              <a:rPr lang="pt-BR" sz="1400" dirty="0" err="1"/>
              <a:t>Things</a:t>
            </a:r>
            <a:r>
              <a:rPr lang="pt-BR" sz="1400" dirty="0"/>
              <a:t> – 2012 </a:t>
            </a:r>
          </a:p>
          <a:p>
            <a:endParaRPr lang="pt-BR" sz="1400" dirty="0"/>
          </a:p>
          <a:p>
            <a:r>
              <a:rPr lang="pt-BR" sz="1400" dirty="0"/>
              <a:t>The </a:t>
            </a:r>
            <a:r>
              <a:rPr lang="pt-BR" sz="1400" dirty="0" err="1"/>
              <a:t>Catalyst</a:t>
            </a:r>
            <a:endParaRPr lang="pt-BR" sz="1400" dirty="0"/>
          </a:p>
          <a:p>
            <a:r>
              <a:rPr lang="pt-BR" sz="1400" dirty="0"/>
              <a:t>A Thousand Suns – 2010</a:t>
            </a:r>
          </a:p>
          <a:p>
            <a:endParaRPr lang="pt-BR" sz="1400" dirty="0"/>
          </a:p>
          <a:p>
            <a:r>
              <a:rPr lang="pt-BR" sz="1400" dirty="0" err="1"/>
              <a:t>Iridescent</a:t>
            </a:r>
            <a:endParaRPr lang="pt-BR" sz="1400" dirty="0"/>
          </a:p>
          <a:p>
            <a:r>
              <a:rPr lang="pt-BR" sz="1400" dirty="0"/>
              <a:t>A Thousand Suns – 2010</a:t>
            </a:r>
          </a:p>
          <a:p>
            <a:endParaRPr lang="pt-BR" sz="1400" dirty="0"/>
          </a:p>
          <a:p>
            <a:r>
              <a:rPr lang="pt-BR" sz="1400" dirty="0" err="1"/>
              <a:t>Roads</a:t>
            </a:r>
            <a:r>
              <a:rPr lang="pt-BR" sz="1400" dirty="0"/>
              <a:t> </a:t>
            </a:r>
            <a:r>
              <a:rPr lang="pt-BR" sz="1400" dirty="0" err="1"/>
              <a:t>Untraveled</a:t>
            </a:r>
            <a:endParaRPr lang="pt-BR" sz="1400" dirty="0"/>
          </a:p>
          <a:p>
            <a:r>
              <a:rPr lang="pt-BR" sz="1400" dirty="0"/>
              <a:t>Living </a:t>
            </a:r>
            <a:r>
              <a:rPr lang="pt-BR" sz="1400" dirty="0" err="1"/>
              <a:t>Things</a:t>
            </a:r>
            <a:r>
              <a:rPr lang="pt-BR" sz="1400" dirty="0"/>
              <a:t> – 2012 </a:t>
            </a:r>
          </a:p>
          <a:p>
            <a:endParaRPr lang="pt-BR" sz="1400" dirty="0"/>
          </a:p>
        </p:txBody>
      </p:sp>
      <p:sp>
        <p:nvSpPr>
          <p:cNvPr id="19" name="CaixaDeTexto 18">
            <a:extLst>
              <a:ext uri="{FF2B5EF4-FFF2-40B4-BE49-F238E27FC236}">
                <a16:creationId xmlns:a16="http://schemas.microsoft.com/office/drawing/2014/main" id="{0CA64EBF-31DD-4F0C-B822-B095261C6F91}"/>
              </a:ext>
            </a:extLst>
          </p:cNvPr>
          <p:cNvSpPr txBox="1"/>
          <p:nvPr/>
        </p:nvSpPr>
        <p:spPr>
          <a:xfrm>
            <a:off x="7597489" y="1770762"/>
            <a:ext cx="2331239" cy="5262979"/>
          </a:xfrm>
          <a:prstGeom prst="rect">
            <a:avLst/>
          </a:prstGeom>
          <a:noFill/>
        </p:spPr>
        <p:txBody>
          <a:bodyPr wrap="square" rtlCol="0">
            <a:spAutoFit/>
          </a:bodyPr>
          <a:lstStyle/>
          <a:p>
            <a:r>
              <a:rPr lang="pt-BR" sz="1400" dirty="0" err="1"/>
              <a:t>Talking</a:t>
            </a:r>
            <a:r>
              <a:rPr lang="pt-BR" sz="1400" dirty="0"/>
              <a:t> </a:t>
            </a:r>
            <a:r>
              <a:rPr lang="pt-BR" sz="1400" dirty="0" err="1"/>
              <a:t>to</a:t>
            </a:r>
            <a:r>
              <a:rPr lang="pt-BR" sz="1400" dirty="0"/>
              <a:t> </a:t>
            </a:r>
            <a:r>
              <a:rPr lang="pt-BR" sz="1400" dirty="0" err="1"/>
              <a:t>Myself</a:t>
            </a:r>
            <a:endParaRPr lang="pt-BR" sz="1400" dirty="0"/>
          </a:p>
          <a:p>
            <a:r>
              <a:rPr lang="pt-BR" sz="1400" dirty="0" err="1"/>
              <a:t>One</a:t>
            </a:r>
            <a:r>
              <a:rPr lang="pt-BR" sz="1400" dirty="0"/>
              <a:t> More Light – 2017</a:t>
            </a:r>
          </a:p>
          <a:p>
            <a:endParaRPr lang="pt-BR" sz="1400" dirty="0"/>
          </a:p>
          <a:p>
            <a:r>
              <a:rPr lang="pt-BR" sz="1400" dirty="0" err="1"/>
              <a:t>From</a:t>
            </a:r>
            <a:r>
              <a:rPr lang="pt-BR" sz="1400" dirty="0"/>
              <a:t> </a:t>
            </a:r>
            <a:r>
              <a:rPr lang="pt-BR" sz="1400" dirty="0" err="1"/>
              <a:t>the</a:t>
            </a:r>
            <a:r>
              <a:rPr lang="pt-BR" sz="1400" dirty="0"/>
              <a:t> </a:t>
            </a:r>
            <a:r>
              <a:rPr lang="pt-BR" sz="1400" dirty="0" err="1"/>
              <a:t>Inside</a:t>
            </a:r>
            <a:endParaRPr lang="pt-BR" sz="1400" dirty="0"/>
          </a:p>
          <a:p>
            <a:r>
              <a:rPr lang="pt-BR" sz="1400" dirty="0"/>
              <a:t>Meteora – 2003</a:t>
            </a:r>
          </a:p>
          <a:p>
            <a:endParaRPr lang="pt-BR" sz="1400" dirty="0"/>
          </a:p>
          <a:p>
            <a:r>
              <a:rPr lang="pt-BR" sz="1400" dirty="0" err="1"/>
              <a:t>Good</a:t>
            </a:r>
            <a:r>
              <a:rPr lang="pt-BR" sz="1400" dirty="0"/>
              <a:t> </a:t>
            </a:r>
            <a:r>
              <a:rPr lang="pt-BR" sz="1400" dirty="0" err="1"/>
              <a:t>Goodbye</a:t>
            </a:r>
            <a:endParaRPr lang="pt-BR" sz="1400" dirty="0"/>
          </a:p>
          <a:p>
            <a:r>
              <a:rPr lang="pt-BR" sz="1400" dirty="0" err="1"/>
              <a:t>One</a:t>
            </a:r>
            <a:r>
              <a:rPr lang="pt-BR" sz="1400" dirty="0"/>
              <a:t> More Light – 2017</a:t>
            </a:r>
          </a:p>
          <a:p>
            <a:endParaRPr lang="pt-BR" sz="1400" dirty="0"/>
          </a:p>
          <a:p>
            <a:r>
              <a:rPr lang="pt-BR" sz="1400" dirty="0" err="1"/>
              <a:t>Battle</a:t>
            </a:r>
            <a:r>
              <a:rPr lang="pt-BR" sz="1400" dirty="0"/>
              <a:t> Symphony</a:t>
            </a:r>
          </a:p>
          <a:p>
            <a:r>
              <a:rPr lang="pt-BR" sz="1400" dirty="0" err="1"/>
              <a:t>One</a:t>
            </a:r>
            <a:r>
              <a:rPr lang="pt-BR" sz="1400" dirty="0"/>
              <a:t> More Light – 2017</a:t>
            </a:r>
          </a:p>
          <a:p>
            <a:endParaRPr lang="pt-BR" sz="1400" dirty="0"/>
          </a:p>
          <a:p>
            <a:r>
              <a:rPr lang="pt-BR" sz="1400" dirty="0"/>
              <a:t>Final </a:t>
            </a:r>
            <a:r>
              <a:rPr lang="pt-BR" sz="1400" dirty="0" err="1"/>
              <a:t>Masquerade</a:t>
            </a:r>
            <a:r>
              <a:rPr lang="pt-BR" sz="1400" dirty="0"/>
              <a:t> </a:t>
            </a:r>
          </a:p>
          <a:p>
            <a:r>
              <a:rPr lang="pt-BR" sz="1400" dirty="0"/>
              <a:t>The </a:t>
            </a:r>
            <a:r>
              <a:rPr lang="pt-BR" sz="1400" dirty="0" err="1"/>
              <a:t>Hunting</a:t>
            </a:r>
            <a:r>
              <a:rPr lang="pt-BR" sz="1400" dirty="0"/>
              <a:t> </a:t>
            </a:r>
            <a:r>
              <a:rPr lang="pt-BR" sz="1400" dirty="0" err="1"/>
              <a:t>Party</a:t>
            </a:r>
            <a:r>
              <a:rPr lang="pt-BR" sz="1400" dirty="0"/>
              <a:t> – 2014</a:t>
            </a:r>
          </a:p>
          <a:p>
            <a:endParaRPr lang="pt-BR" sz="1400" dirty="0"/>
          </a:p>
          <a:p>
            <a:r>
              <a:rPr lang="pt-BR" sz="1400" dirty="0" err="1"/>
              <a:t>Pushing</a:t>
            </a:r>
            <a:r>
              <a:rPr lang="pt-BR" sz="1400" dirty="0"/>
              <a:t> Me </a:t>
            </a:r>
            <a:r>
              <a:rPr lang="pt-BR" sz="1400" dirty="0" err="1"/>
              <a:t>Away</a:t>
            </a:r>
            <a:endParaRPr lang="pt-BR" sz="1400" dirty="0"/>
          </a:p>
          <a:p>
            <a:r>
              <a:rPr lang="pt-BR" sz="1400" dirty="0"/>
              <a:t>Hybrid Theory</a:t>
            </a:r>
          </a:p>
          <a:p>
            <a:endParaRPr lang="pt-BR" sz="1400" dirty="0"/>
          </a:p>
          <a:p>
            <a:r>
              <a:rPr lang="pt-BR" sz="1400" dirty="0" err="1"/>
              <a:t>My</a:t>
            </a:r>
            <a:r>
              <a:rPr lang="pt-BR" sz="1400" dirty="0"/>
              <a:t> </a:t>
            </a:r>
            <a:r>
              <a:rPr lang="pt-BR" sz="1400" dirty="0" err="1"/>
              <a:t>December</a:t>
            </a:r>
            <a:r>
              <a:rPr lang="pt-BR" sz="1400" dirty="0"/>
              <a:t> </a:t>
            </a:r>
          </a:p>
          <a:p>
            <a:r>
              <a:rPr lang="pt-BR" sz="1400" dirty="0"/>
              <a:t>Hybrid Theory – 2000</a:t>
            </a:r>
          </a:p>
          <a:p>
            <a:endParaRPr lang="pt-BR" sz="1400" dirty="0"/>
          </a:p>
          <a:p>
            <a:endParaRPr lang="pt-BR" sz="1400" dirty="0"/>
          </a:p>
          <a:p>
            <a:endParaRPr lang="pt-BR" sz="1400" dirty="0"/>
          </a:p>
          <a:p>
            <a:endParaRPr lang="pt-BR" sz="1400" dirty="0"/>
          </a:p>
        </p:txBody>
      </p:sp>
      <p:pic>
        <p:nvPicPr>
          <p:cNvPr id="2050" name="Picture 2">
            <a:extLst>
              <a:ext uri="{FF2B5EF4-FFF2-40B4-BE49-F238E27FC236}">
                <a16:creationId xmlns:a16="http://schemas.microsoft.com/office/drawing/2014/main" id="{9D46DB19-C83F-4AB8-8644-7EB1F22248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8921" y="1652330"/>
            <a:ext cx="2140688" cy="18970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ybrid Theory 2-Track Demo - Linkinpedia">
            <a:extLst>
              <a:ext uri="{FF2B5EF4-FFF2-40B4-BE49-F238E27FC236}">
                <a16:creationId xmlns:a16="http://schemas.microsoft.com/office/drawing/2014/main" id="{BCEA6E19-5000-4F4A-9024-7CC0A1C45D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8921" y="4065108"/>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488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B59B18CC-CFE6-4A1B-92E0-8EE607326CE0}"/>
              </a:ext>
            </a:extLst>
          </p:cNvPr>
          <p:cNvSpPr txBox="1"/>
          <p:nvPr/>
        </p:nvSpPr>
        <p:spPr>
          <a:xfrm>
            <a:off x="4324185" y="0"/>
            <a:ext cx="3033266" cy="769441"/>
          </a:xfrm>
          <a:prstGeom prst="rect">
            <a:avLst/>
          </a:prstGeom>
          <a:noFill/>
        </p:spPr>
        <p:txBody>
          <a:bodyPr wrap="none" rtlCol="0">
            <a:spAutoFit/>
          </a:bodyPr>
          <a:lstStyle/>
          <a:p>
            <a:r>
              <a:rPr lang="pt-BR" sz="4400" dirty="0"/>
              <a:t>LINKIN PARK</a:t>
            </a:r>
          </a:p>
        </p:txBody>
      </p:sp>
      <p:cxnSp>
        <p:nvCxnSpPr>
          <p:cNvPr id="7" name="Conector reto 6">
            <a:extLst>
              <a:ext uri="{FF2B5EF4-FFF2-40B4-BE49-F238E27FC236}">
                <a16:creationId xmlns:a16="http://schemas.microsoft.com/office/drawing/2014/main" id="{F3798F2D-159F-4D2D-8563-51EECDB70721}"/>
              </a:ext>
            </a:extLst>
          </p:cNvPr>
          <p:cNvCxnSpPr>
            <a:cxnSpLocks/>
          </p:cNvCxnSpPr>
          <p:nvPr/>
        </p:nvCxnSpPr>
        <p:spPr>
          <a:xfrm>
            <a:off x="0" y="606057"/>
            <a:ext cx="12192000" cy="1"/>
          </a:xfrm>
          <a:prstGeom prst="line">
            <a:avLst/>
          </a:prstGeom>
        </p:spPr>
        <p:style>
          <a:lnRef idx="1">
            <a:schemeClr val="dk1"/>
          </a:lnRef>
          <a:fillRef idx="0">
            <a:schemeClr val="dk1"/>
          </a:fillRef>
          <a:effectRef idx="0">
            <a:schemeClr val="dk1"/>
          </a:effectRef>
          <a:fontRef idx="minor">
            <a:schemeClr val="tx1"/>
          </a:fontRef>
        </p:style>
      </p:cxnSp>
      <p:sp>
        <p:nvSpPr>
          <p:cNvPr id="9" name="CaixaDeTexto 8">
            <a:extLst>
              <a:ext uri="{FF2B5EF4-FFF2-40B4-BE49-F238E27FC236}">
                <a16:creationId xmlns:a16="http://schemas.microsoft.com/office/drawing/2014/main" id="{4385867F-5336-4E4E-AAA6-31746BABDEE6}"/>
              </a:ext>
            </a:extLst>
          </p:cNvPr>
          <p:cNvSpPr txBox="1"/>
          <p:nvPr/>
        </p:nvSpPr>
        <p:spPr>
          <a:xfrm>
            <a:off x="158654" y="682924"/>
            <a:ext cx="746038" cy="369332"/>
          </a:xfrm>
          <a:prstGeom prst="rect">
            <a:avLst/>
          </a:prstGeom>
          <a:noFill/>
        </p:spPr>
        <p:txBody>
          <a:bodyPr wrap="none" rtlCol="0">
            <a:spAutoFit/>
          </a:bodyPr>
          <a:lstStyle/>
          <a:p>
            <a:r>
              <a:rPr lang="pt-BR" dirty="0"/>
              <a:t>Voltar</a:t>
            </a:r>
          </a:p>
        </p:txBody>
      </p:sp>
      <p:cxnSp>
        <p:nvCxnSpPr>
          <p:cNvPr id="10" name="Conector reto 9">
            <a:extLst>
              <a:ext uri="{FF2B5EF4-FFF2-40B4-BE49-F238E27FC236}">
                <a16:creationId xmlns:a16="http://schemas.microsoft.com/office/drawing/2014/main" id="{659CE61C-D3F3-4F99-A16D-07D26731900C}"/>
              </a:ext>
            </a:extLst>
          </p:cNvPr>
          <p:cNvCxnSpPr>
            <a:cxnSpLocks/>
          </p:cNvCxnSpPr>
          <p:nvPr/>
        </p:nvCxnSpPr>
        <p:spPr>
          <a:xfrm>
            <a:off x="0" y="987794"/>
            <a:ext cx="12192000" cy="1"/>
          </a:xfrm>
          <a:prstGeom prst="line">
            <a:avLst/>
          </a:prstGeom>
        </p:spPr>
        <p:style>
          <a:lnRef idx="1">
            <a:schemeClr val="dk1"/>
          </a:lnRef>
          <a:fillRef idx="0">
            <a:schemeClr val="dk1"/>
          </a:fillRef>
          <a:effectRef idx="0">
            <a:schemeClr val="dk1"/>
          </a:effectRef>
          <a:fontRef idx="minor">
            <a:schemeClr val="tx1"/>
          </a:fontRef>
        </p:style>
      </p:cxnSp>
      <p:sp>
        <p:nvSpPr>
          <p:cNvPr id="11" name="CaixaDeTexto 10">
            <a:extLst>
              <a:ext uri="{FF2B5EF4-FFF2-40B4-BE49-F238E27FC236}">
                <a16:creationId xmlns:a16="http://schemas.microsoft.com/office/drawing/2014/main" id="{E93F2563-9315-422C-9D60-A9FD71F3E78C}"/>
              </a:ext>
            </a:extLst>
          </p:cNvPr>
          <p:cNvSpPr txBox="1"/>
          <p:nvPr/>
        </p:nvSpPr>
        <p:spPr>
          <a:xfrm>
            <a:off x="243715" y="1751267"/>
            <a:ext cx="7708604" cy="4893647"/>
          </a:xfrm>
          <a:prstGeom prst="rect">
            <a:avLst/>
          </a:prstGeom>
          <a:noFill/>
        </p:spPr>
        <p:txBody>
          <a:bodyPr wrap="square" rtlCol="0">
            <a:spAutoFit/>
          </a:bodyPr>
          <a:lstStyle/>
          <a:p>
            <a:r>
              <a:rPr lang="pt-BR" sz="1400" dirty="0"/>
              <a:t>1 - Mike Shinoda </a:t>
            </a:r>
          </a:p>
          <a:p>
            <a:r>
              <a:rPr lang="pt-BR" sz="1400" dirty="0"/>
              <a:t>Pianista – (desde 1996)</a:t>
            </a:r>
          </a:p>
          <a:p>
            <a:endParaRPr lang="pt-BR" sz="1400" dirty="0"/>
          </a:p>
          <a:p>
            <a:r>
              <a:rPr lang="pt-BR" sz="1400" dirty="0"/>
              <a:t>2 – Joe Hahn </a:t>
            </a:r>
          </a:p>
          <a:p>
            <a:r>
              <a:rPr lang="pt-BR" sz="1400" dirty="0"/>
              <a:t>Toca – discos – (desde 1996)</a:t>
            </a:r>
          </a:p>
          <a:p>
            <a:endParaRPr lang="pt-BR" sz="1400" dirty="0"/>
          </a:p>
          <a:p>
            <a:r>
              <a:rPr lang="pt-BR" sz="1400" dirty="0"/>
              <a:t>3 – Mark Wakefield (1996 – 1998)</a:t>
            </a:r>
          </a:p>
          <a:p>
            <a:endParaRPr lang="pt-BR" sz="1400" dirty="0"/>
          </a:p>
          <a:p>
            <a:r>
              <a:rPr lang="pt-BR" sz="1400" dirty="0"/>
              <a:t>4 – Rob Bourdon </a:t>
            </a:r>
          </a:p>
          <a:p>
            <a:r>
              <a:rPr lang="pt-BR" sz="1400" dirty="0"/>
              <a:t>Baterista – (desde 1996)</a:t>
            </a:r>
          </a:p>
          <a:p>
            <a:endParaRPr lang="pt-BR" sz="1400" dirty="0"/>
          </a:p>
          <a:p>
            <a:r>
              <a:rPr lang="pt-BR" sz="1400" dirty="0"/>
              <a:t>5 – Dave Farrell</a:t>
            </a:r>
          </a:p>
          <a:p>
            <a:r>
              <a:rPr lang="pt-BR" sz="1400" dirty="0"/>
              <a:t>Baixo elétrico </a:t>
            </a:r>
          </a:p>
          <a:p>
            <a:endParaRPr lang="pt-BR" sz="1400" dirty="0"/>
          </a:p>
          <a:p>
            <a:r>
              <a:rPr lang="pt-BR" sz="1400" dirty="0"/>
              <a:t>6 – Kyle Christener (1999 – 1999)</a:t>
            </a:r>
          </a:p>
          <a:p>
            <a:endParaRPr lang="pt-BR" sz="1400" dirty="0"/>
          </a:p>
          <a:p>
            <a:r>
              <a:rPr lang="pt-BR" sz="1400" dirty="0"/>
              <a:t>7 – Scott Koziol </a:t>
            </a:r>
          </a:p>
          <a:p>
            <a:r>
              <a:rPr lang="pt-BR" sz="1400" dirty="0"/>
              <a:t>Baixo elétrico – (1999 – 2001)</a:t>
            </a:r>
          </a:p>
          <a:p>
            <a:endParaRPr lang="pt-BR" sz="1400" dirty="0"/>
          </a:p>
          <a:p>
            <a:r>
              <a:rPr lang="pt-BR" sz="1400" dirty="0"/>
              <a:t>8 – Chester Bennington  (– 2017)</a:t>
            </a:r>
          </a:p>
          <a:p>
            <a:r>
              <a:rPr lang="pt-BR" sz="1400" dirty="0"/>
              <a:t>Cantor </a:t>
            </a:r>
          </a:p>
          <a:p>
            <a:endParaRPr lang="pt-BR" dirty="0"/>
          </a:p>
        </p:txBody>
      </p:sp>
      <p:sp>
        <p:nvSpPr>
          <p:cNvPr id="13" name="CaixaDeTexto 12">
            <a:extLst>
              <a:ext uri="{FF2B5EF4-FFF2-40B4-BE49-F238E27FC236}">
                <a16:creationId xmlns:a16="http://schemas.microsoft.com/office/drawing/2014/main" id="{17A85F82-4F33-4E19-9715-CB934E00A74A}"/>
              </a:ext>
            </a:extLst>
          </p:cNvPr>
          <p:cNvSpPr txBox="1"/>
          <p:nvPr/>
        </p:nvSpPr>
        <p:spPr>
          <a:xfrm>
            <a:off x="158654" y="1184865"/>
            <a:ext cx="2007153" cy="369332"/>
          </a:xfrm>
          <a:prstGeom prst="rect">
            <a:avLst/>
          </a:prstGeom>
          <a:noFill/>
        </p:spPr>
        <p:txBody>
          <a:bodyPr wrap="none" rtlCol="0">
            <a:spAutoFit/>
          </a:bodyPr>
          <a:lstStyle/>
          <a:p>
            <a:r>
              <a:rPr lang="pt-BR" dirty="0"/>
              <a:t>Lista de integrantes</a:t>
            </a:r>
          </a:p>
        </p:txBody>
      </p:sp>
      <p:pic>
        <p:nvPicPr>
          <p:cNvPr id="3074" name="Picture 2" descr="Ex-integrantes do Linkin Park preparam leilão de instrumentos da banda |  VEJA">
            <a:extLst>
              <a:ext uri="{FF2B5EF4-FFF2-40B4-BE49-F238E27FC236}">
                <a16:creationId xmlns:a16="http://schemas.microsoft.com/office/drawing/2014/main" id="{AC03BDA7-5456-421B-A1FF-057855A295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650" y="1432335"/>
            <a:ext cx="3998514" cy="224916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Novo CD do Linkin Park só em 2012 - Vocalista e Album | Música - Cultura Mix">
            <a:extLst>
              <a:ext uri="{FF2B5EF4-FFF2-40B4-BE49-F238E27FC236}">
                <a16:creationId xmlns:a16="http://schemas.microsoft.com/office/drawing/2014/main" id="{31C2B8E0-6AAF-4060-9A1D-22D351B982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650" y="4000431"/>
            <a:ext cx="3998514" cy="264448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Membros do Linkin Park pensam em fazer músicas inéditas">
            <a:extLst>
              <a:ext uri="{FF2B5EF4-FFF2-40B4-BE49-F238E27FC236}">
                <a16:creationId xmlns:a16="http://schemas.microsoft.com/office/drawing/2014/main" id="{ABDFCACB-1FC0-4CB5-A030-189F9B79FD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2319" y="1432335"/>
            <a:ext cx="3674563" cy="2255684"/>
          </a:xfrm>
          <a:prstGeom prst="rect">
            <a:avLst/>
          </a:prstGeom>
          <a:noFill/>
          <a:extLst>
            <a:ext uri="{909E8E84-426E-40DD-AFC4-6F175D3DCCD1}">
              <a14:hiddenFill xmlns:a14="http://schemas.microsoft.com/office/drawing/2010/main">
                <a:solidFill>
                  <a:srgbClr val="FFFFFF"/>
                </a:solidFill>
              </a14:hiddenFill>
            </a:ext>
          </a:extLst>
        </p:spPr>
      </p:pic>
      <p:sp>
        <p:nvSpPr>
          <p:cNvPr id="14" name="AutoShape 8" descr="O quanto você conhece a banda Linkin Park? | Quizur">
            <a:extLst>
              <a:ext uri="{FF2B5EF4-FFF2-40B4-BE49-F238E27FC236}">
                <a16:creationId xmlns:a16="http://schemas.microsoft.com/office/drawing/2014/main" id="{F38B5E87-81C4-4BC3-9523-6D66360A6E3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3082" name="Picture 10" descr="Time For Fun anuncia quatro shows da banda Linkn Park no Brasil">
            <a:extLst>
              <a:ext uri="{FF2B5EF4-FFF2-40B4-BE49-F238E27FC236}">
                <a16:creationId xmlns:a16="http://schemas.microsoft.com/office/drawing/2014/main" id="{FED49E49-D27A-4178-A16C-19FF44C992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2319" y="4000431"/>
            <a:ext cx="3674563" cy="2644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17950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750</Words>
  <Application>Microsoft Office PowerPoint</Application>
  <PresentationFormat>Widescreen</PresentationFormat>
  <Paragraphs>147</Paragraphs>
  <Slides>5</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5</vt:i4>
      </vt:variant>
    </vt:vector>
  </HeadingPairs>
  <TitlesOfParts>
    <vt:vector size="9" baseType="lpstr">
      <vt:lpstr>Arial</vt:lpstr>
      <vt:lpstr>Calibri</vt:lpstr>
      <vt:lpstr>Calibri Light</vt:lpstr>
      <vt:lpstr>Tema do Office</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Pedro Henrique Lourenço</dc:creator>
  <cp:lastModifiedBy>Pedro Henrique Lourenço</cp:lastModifiedBy>
  <cp:revision>23</cp:revision>
  <dcterms:created xsi:type="dcterms:W3CDTF">2020-10-08T19:29:28Z</dcterms:created>
  <dcterms:modified xsi:type="dcterms:W3CDTF">2020-10-14T14:47:48Z</dcterms:modified>
</cp:coreProperties>
</file>