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73" r:id="rId10"/>
    <p:sldId id="271" r:id="rId11"/>
    <p:sldId id="272" r:id="rId12"/>
    <p:sldId id="270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DA76B-E307-4BBE-8F8A-623015B1A73C}" v="55" dt="2023-03-31T16:38:15.639"/>
    <p1510:client id="{3E747A4C-7EC8-4533-8BF9-4D89E7E160D5}" v="18" dt="2023-03-29T09:42:01.604"/>
    <p1510:client id="{4C127A48-429E-4EE1-968B-5F99D895D4C1}" v="283" dt="2023-03-28T13:11:42.569"/>
    <p1510:client id="{538CB37B-60CD-4944-ADA1-2547A71FA8DE}" v="306" dt="2023-03-29T21:34:49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8774" y="2072689"/>
            <a:ext cx="7543800" cy="1524000"/>
          </a:xfrm>
        </p:spPr>
        <p:txBody>
          <a:bodyPr vert="horz" lIns="91440" tIns="45720" rIns="91440" bIns="45720" anchor="b">
            <a:noAutofit/>
          </a:bodyPr>
          <a:lstStyle/>
          <a:p>
            <a:pPr algn="ctr"/>
            <a:r>
              <a:rPr lang="ru-RU" sz="6400" dirty="0"/>
              <a:t>Социальная сеть </a:t>
            </a:r>
            <a:r>
              <a:rPr lang="en-US" sz="6400" dirty="0"/>
              <a:t>“</a:t>
            </a:r>
            <a:r>
              <a:rPr lang="en-US" sz="6400" dirty="0" err="1"/>
              <a:t>Astario</a:t>
            </a:r>
            <a:r>
              <a:rPr lang="en-US" sz="6400" dirty="0"/>
              <a:t>”</a:t>
            </a:r>
            <a:endParaRPr lang="ru-RU" sz="6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1275" y="4365104"/>
            <a:ext cx="5341349" cy="2256656"/>
          </a:xfrm>
        </p:spPr>
        <p:txBody>
          <a:bodyPr vert="horz" lIns="91440" tIns="45720" rIns="91440" bIns="45720" anchor="t">
            <a:noAutofit/>
          </a:bodyPr>
          <a:lstStyle/>
          <a:p>
            <a:pPr marL="63500"/>
            <a:r>
              <a:rPr lang="ru-RU" u="sng" dirty="0"/>
              <a:t>Исполнители:</a:t>
            </a:r>
            <a:endParaRPr lang="ru-RU" dirty="0"/>
          </a:p>
          <a:p>
            <a:pPr marL="63500"/>
            <a:r>
              <a:rPr lang="ru-RU" dirty="0"/>
              <a:t>Группа ТП-3.1: </a:t>
            </a:r>
          </a:p>
          <a:p>
            <a:pPr marL="63500" algn="l"/>
            <a:r>
              <a:rPr lang="ru-RU" dirty="0"/>
              <a:t>Ветров Константин Александрович</a:t>
            </a:r>
          </a:p>
          <a:p>
            <a:pPr marL="63500" algn="l"/>
            <a:r>
              <a:rPr lang="ru-RU" dirty="0"/>
              <a:t>Иванов Кирилл Александрович</a:t>
            </a:r>
          </a:p>
          <a:p>
            <a:pPr marL="63500" algn="l"/>
            <a:r>
              <a:rPr lang="ru-RU" dirty="0"/>
              <a:t>Буслаев Илья Геннадьевич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69A8FE8-8FBE-495F-84FE-CF650A700CA5}"/>
              </a:ext>
            </a:extLst>
          </p:cNvPr>
          <p:cNvSpPr txBox="1">
            <a:spLocks/>
          </p:cNvSpPr>
          <p:nvPr/>
        </p:nvSpPr>
        <p:spPr>
          <a:xfrm>
            <a:off x="834565" y="4363175"/>
            <a:ext cx="5040560" cy="225665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/>
            <a:r>
              <a:rPr lang="ru-RU" u="sng" dirty="0"/>
              <a:t>Заказчик:</a:t>
            </a:r>
            <a:r>
              <a:rPr lang="ru-RU" dirty="0"/>
              <a:t>  </a:t>
            </a:r>
          </a:p>
          <a:p>
            <a:pPr marL="63500"/>
            <a:r>
              <a:rPr lang="ru-RU" dirty="0"/>
              <a:t>Тарасов Вячеслав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00106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99304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страницы создания поста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EEE8A2-3992-0442-930E-EB8AC6C1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9" y="1762585"/>
            <a:ext cx="2827857" cy="455595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8C87C-B2D9-7DC9-759C-B255A32C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8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28241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личной страницы пользователя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363E93D-F777-4D7E-8C74-FEF81436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9" y="1792664"/>
            <a:ext cx="2817831" cy="452587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DF8204-CEC2-F473-A9A4-7E85ABAF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3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страницы тега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058FD7-54C1-5A35-BA38-95E8AB9A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E4F8F86-20C1-DEEC-14B3-42F1A419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87" y="1872917"/>
            <a:ext cx="2767697" cy="44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4205" y="2367301"/>
            <a:ext cx="3322831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sz="6400" b="1" err="1">
                <a:latin typeface="Trebuchet MS"/>
                <a:ea typeface="Verdana"/>
                <a:cs typeface="Calibri"/>
              </a:rPr>
              <a:t>Astario</a:t>
            </a:r>
            <a:endParaRPr lang="ru-RU" sz="6400" b="1">
              <a:latin typeface="Trebuchet MS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86B843-E720-45CB-AF7D-47AFC27608EF}"/>
              </a:ext>
            </a:extLst>
          </p:cNvPr>
          <p:cNvSpPr txBox="1">
            <a:spLocks/>
          </p:cNvSpPr>
          <p:nvPr/>
        </p:nvSpPr>
        <p:spPr>
          <a:xfrm>
            <a:off x="1396502" y="4900190"/>
            <a:ext cx="5040560" cy="16450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 dirty="0">
                <a:solidFill>
                  <a:schemeClr val="tx2"/>
                </a:solidFill>
              </a:rPr>
              <a:t>Заказчик:</a:t>
            </a:r>
            <a:r>
              <a:rPr lang="ru-RU" sz="1800" dirty="0">
                <a:solidFill>
                  <a:schemeClr val="tx2"/>
                </a:solidFill>
              </a:rPr>
              <a:t>  </a:t>
            </a:r>
            <a:endParaRPr lang="ru-RU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Тарасов Вячеслав Сергеевич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5A8AF35C-2A51-1ECA-3A76-E4F766EB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02" y="1234822"/>
            <a:ext cx="3326655" cy="333622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CA2789-BF15-EB93-FDD7-76727ED1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13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73208EE-701C-0F4A-5B72-FA75ED45F4D8}"/>
              </a:ext>
            </a:extLst>
          </p:cNvPr>
          <p:cNvSpPr txBox="1">
            <a:spLocks/>
          </p:cNvSpPr>
          <p:nvPr/>
        </p:nvSpPr>
        <p:spPr>
          <a:xfrm>
            <a:off x="7101476" y="4900190"/>
            <a:ext cx="5040560" cy="16450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 dirty="0">
                <a:solidFill>
                  <a:schemeClr val="tx2"/>
                </a:solidFill>
              </a:rPr>
              <a:t>Исполнители:</a:t>
            </a:r>
            <a:r>
              <a:rPr lang="ru-RU" sz="1800" dirty="0">
                <a:solidFill>
                  <a:schemeClr val="tx2"/>
                </a:solidFill>
              </a:rPr>
              <a:t> </a:t>
            </a:r>
            <a:endParaRPr lang="ru-RU" sz="18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Группа ТП-3.1: </a:t>
            </a:r>
            <a:endParaRPr lang="ru-RU" sz="2800" dirty="0"/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Ветров Константин Александрович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Иванов Кирилл Александрович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Буслаев Илья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84876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Цели создания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307297"/>
            <a:ext cx="10972800" cy="4267239"/>
          </a:xfrm>
        </p:spPr>
        <p:txBody>
          <a:bodyPr vert="horz" lIns="91440" tIns="45720" rIns="91440" bIns="45720" anchor="t">
            <a:normAutofit/>
          </a:bodyPr>
          <a:lstStyle/>
          <a:p>
            <a:pPr marL="567055" indent="-457200"/>
            <a:r>
              <a:rPr lang="ru-RU" sz="3200" dirty="0">
                <a:ea typeface="+mn-lt"/>
                <a:cs typeface="+mn-lt"/>
              </a:rPr>
              <a:t>Сбор размеченной информации для создания наборов данных для машинного обучения</a:t>
            </a:r>
            <a:endParaRPr lang="ru-RU">
              <a:ea typeface="+mn-lt"/>
              <a:cs typeface="+mn-lt"/>
            </a:endParaRPr>
          </a:p>
          <a:p>
            <a:pPr marL="567055" indent="-457200"/>
            <a:endParaRPr lang="ru-RU" sz="3200" dirty="0">
              <a:ea typeface="+mn-lt"/>
              <a:cs typeface="+mn-lt"/>
            </a:endParaRPr>
          </a:p>
          <a:p>
            <a:pPr marL="567055" indent="-457200"/>
            <a:r>
              <a:rPr lang="ru-RU" sz="3200" dirty="0">
                <a:ea typeface="+mn-lt"/>
                <a:cs typeface="+mn-lt"/>
              </a:rPr>
              <a:t>Продвижение собственного мнения или бренда без ограничений со стороны других платформ</a:t>
            </a:r>
            <a:endParaRPr lang="ru-RU"/>
          </a:p>
          <a:p>
            <a:pPr marL="0" lvl="0" indent="0">
              <a:buNone/>
            </a:pPr>
            <a:endParaRPr lang="ru-RU" sz="20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6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Задачи, решаемые при помощи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ru-RU" sz="3200" dirty="0"/>
              <a:t>Просмотр постов и комментариев</a:t>
            </a:r>
          </a:p>
          <a:p>
            <a:pPr indent="-255905"/>
            <a:r>
              <a:rPr lang="ru-RU" sz="3200" dirty="0"/>
              <a:t>Оценивание постов и комментариев</a:t>
            </a:r>
          </a:p>
          <a:p>
            <a:pPr lvl="0" indent="-255905"/>
            <a:r>
              <a:rPr lang="ru-RU" sz="3200" dirty="0"/>
              <a:t>Создание постов и комментариев</a:t>
            </a:r>
          </a:p>
          <a:p>
            <a:pPr lvl="0" indent="-255905"/>
            <a:r>
              <a:rPr lang="ru-RU" sz="3200" dirty="0"/>
              <a:t>Поиск постов с помощью фильтров</a:t>
            </a:r>
          </a:p>
          <a:p>
            <a:pPr lvl="0" indent="-255905"/>
            <a:r>
              <a:rPr lang="ru-RU" sz="3200" dirty="0"/>
              <a:t>Подписка на пользователя или тег</a:t>
            </a:r>
          </a:p>
          <a:p>
            <a:pPr marL="0" indent="0">
              <a:buNone/>
            </a:pPr>
            <a:endParaRPr lang="ru-RU" sz="20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29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05405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ru-RU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11830"/>
            <a:ext cx="10972800" cy="4662706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indent="-255905"/>
            <a:r>
              <a:rPr lang="ru-RU" dirty="0"/>
              <a:t>Приложение должно работать на устройствах </a:t>
            </a:r>
            <a:r>
              <a:rPr lang="ru-RU" dirty="0" err="1"/>
              <a:t>Android</a:t>
            </a:r>
            <a:r>
              <a:rPr lang="ru-RU" dirty="0"/>
              <a:t> 10 - 12, имеющих доступ в сеть Интернет</a:t>
            </a:r>
          </a:p>
          <a:p>
            <a:pPr marL="0" indent="0">
              <a:buNone/>
            </a:pPr>
            <a:r>
              <a:rPr lang="ru-RU" dirty="0"/>
              <a:t>Для реализации серверной части приложения выбраны технологии:</a:t>
            </a:r>
          </a:p>
          <a:p>
            <a:pPr indent="-255905"/>
            <a:r>
              <a:rPr lang="ru-RU" dirty="0"/>
              <a:t>Язык программирования Java 19</a:t>
            </a:r>
          </a:p>
          <a:p>
            <a:pPr lvl="0" indent="-255905"/>
            <a:r>
              <a:rPr lang="ru-RU" dirty="0"/>
              <a:t>Фреймворк Spring Boot</a:t>
            </a:r>
          </a:p>
          <a:p>
            <a:pPr lvl="0" indent="-255905"/>
            <a:r>
              <a:rPr lang="ru-RU" dirty="0"/>
              <a:t>СУБД </a:t>
            </a:r>
            <a:r>
              <a:rPr lang="ru-RU" dirty="0" err="1"/>
              <a:t>PostgreSQL</a:t>
            </a:r>
            <a:endParaRPr lang="en-US" dirty="0" err="1"/>
          </a:p>
          <a:p>
            <a:pPr marL="0" indent="0">
              <a:buNone/>
            </a:pPr>
            <a:r>
              <a:rPr lang="ru-RU" dirty="0"/>
              <a:t>Для реализации клиентской части приложения выбраны технологии:</a:t>
            </a:r>
          </a:p>
          <a:p>
            <a:pPr indent="-255905"/>
            <a:r>
              <a:rPr lang="ru-RU" dirty="0"/>
              <a:t>Язык программирования </a:t>
            </a:r>
            <a:r>
              <a:rPr lang="ru-RU" dirty="0" err="1"/>
              <a:t>Kotlin</a:t>
            </a:r>
            <a:r>
              <a:rPr lang="ru-RU" dirty="0"/>
              <a:t> 1.8.0</a:t>
            </a:r>
          </a:p>
          <a:p>
            <a:pPr lvl="0" indent="-255905"/>
            <a:r>
              <a:rPr lang="ru-RU" dirty="0" err="1"/>
              <a:t>Android</a:t>
            </a:r>
            <a:r>
              <a:rPr lang="ru-RU" dirty="0"/>
              <a:t> SDK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A6C52-649F-E9A7-8E37-E3FF3DF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76468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Неавторизированный пользователь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20" y="1784949"/>
            <a:ext cx="6628074" cy="436106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BF8774-135C-3A33-AAE6-AEB0770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/>
              <a:t>Авторизированный пользователь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69" y="1556792"/>
            <a:ext cx="7561543" cy="501704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DB3792-F159-B601-0864-D6372E9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43987"/>
            <a:ext cx="10972800" cy="1066800"/>
          </a:xfrm>
        </p:spPr>
        <p:txBody>
          <a:bodyPr/>
          <a:lstStyle/>
          <a:p>
            <a:pPr algn="ctr"/>
            <a:r>
              <a:rPr lang="ru-RU"/>
              <a:t>Администратор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17" y="1871091"/>
            <a:ext cx="6266893" cy="420336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F6BBE8-0863-9B6A-27CB-81C795AA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75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86114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главной страницы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94773B-D9C2-9556-BE3C-AA83F0F92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814" y="1844230"/>
            <a:ext cx="2948276" cy="4739871"/>
          </a:xfr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A19CB2-3535-C71F-C06A-0E374525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03" y="5766080"/>
            <a:ext cx="2945756" cy="414501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E2327B-B707-7BCD-8E54-8277A6A7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01" y="2775034"/>
            <a:ext cx="2945756" cy="1682008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CC09CDF-48B8-95E4-0506-C4839170FE84}"/>
              </a:ext>
            </a:extLst>
          </p:cNvPr>
          <p:cNvSpPr txBox="1">
            <a:spLocks/>
          </p:cNvSpPr>
          <p:nvPr/>
        </p:nvSpPr>
        <p:spPr>
          <a:xfrm>
            <a:off x="5959542" y="2261450"/>
            <a:ext cx="4461047" cy="65551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>
                <a:ea typeface="+mj-lt"/>
                <a:cs typeface="+mj-lt"/>
              </a:rPr>
              <a:t>Раскрывающееся окно поиска</a:t>
            </a:r>
            <a:endParaRPr lang="ru-RU" sz="400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52869C4-DB4C-17FB-B49D-4933E5238E11}"/>
              </a:ext>
            </a:extLst>
          </p:cNvPr>
          <p:cNvSpPr txBox="1">
            <a:spLocks/>
          </p:cNvSpPr>
          <p:nvPr/>
        </p:nvSpPr>
        <p:spPr>
          <a:xfrm>
            <a:off x="5959541" y="5111776"/>
            <a:ext cx="4461047" cy="65551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4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>
                <a:ea typeface="+mj-lt"/>
                <a:cs typeface="+mj-lt"/>
              </a:rPr>
              <a:t>Навигационное меню для неавторизированного пользователя</a:t>
            </a:r>
            <a:endParaRPr lang="ru-RU" sz="40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3788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страницы поста</a:t>
            </a:r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9B61F54-1A76-343E-298C-5B309B7F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85" y="1802690"/>
            <a:ext cx="2797778" cy="451585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BE3DB2-7FFC-AC5F-69A9-8092ADA7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21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Application>Microsoft Office PowerPoint</Application>
  <PresentationFormat>Широкоэкранный</PresentationFormat>
  <Slides>13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Городская</vt:lpstr>
      <vt:lpstr>Социальная сеть “Astario”</vt:lpstr>
      <vt:lpstr>Цели создания системы</vt:lpstr>
      <vt:lpstr>Задачи, решаемые при помощи системы</vt:lpstr>
      <vt:lpstr>Требования к приложению</vt:lpstr>
      <vt:lpstr>Неавторизированный пользователь</vt:lpstr>
      <vt:lpstr>Авторизированный пользователь</vt:lpstr>
      <vt:lpstr>Администратор</vt:lpstr>
      <vt:lpstr>Макет главной страницы</vt:lpstr>
      <vt:lpstr>Макет страницы поста</vt:lpstr>
      <vt:lpstr>Макет страницы создания поста</vt:lpstr>
      <vt:lpstr>Макет личной страницы пользователя</vt:lpstr>
      <vt:lpstr>Макет страницы тега</vt:lpstr>
      <vt:lpstr>Astario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“Astario”</dc:title>
  <dc:creator>Кирилл Иванов</dc:creator>
  <cp:revision>134</cp:revision>
  <dcterms:created xsi:type="dcterms:W3CDTF">2023-03-28T10:13:54Z</dcterms:created>
  <dcterms:modified xsi:type="dcterms:W3CDTF">2023-03-31T16:38:23Z</dcterms:modified>
</cp:coreProperties>
</file>