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81" r:id="rId3"/>
    <p:sldId id="275" r:id="rId4"/>
    <p:sldId id="258" r:id="rId5"/>
    <p:sldId id="282" r:id="rId6"/>
    <p:sldId id="283" r:id="rId7"/>
    <p:sldId id="284" r:id="rId8"/>
    <p:sldId id="259" r:id="rId9"/>
    <p:sldId id="260" r:id="rId10"/>
    <p:sldId id="261" r:id="rId11"/>
    <p:sldId id="262" r:id="rId12"/>
    <p:sldId id="276" r:id="rId13"/>
    <p:sldId id="277" r:id="rId14"/>
    <p:sldId id="278" r:id="rId15"/>
    <p:sldId id="279" r:id="rId16"/>
    <p:sldId id="280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3A9262"/>
    <a:srgbClr val="A2A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DA76B-E307-4BBE-8F8A-623015B1A73C}" v="55" dt="2023-03-31T16:38:15.639"/>
    <p1510:client id="{3E747A4C-7EC8-4533-8BF9-4D89E7E160D5}" v="18" dt="2023-03-29T09:42:01.604"/>
    <p1510:client id="{538CB37B-60CD-4944-ADA1-2547A71FA8DE}" v="306" dt="2023-03-29T21:34:49.316"/>
    <p1510:client id="{4C127A48-429E-4EE1-968B-5F99D895D4C1}" v="283" dt="2023-03-28T13:11:42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етров Константин" userId="7d75ebfba114dc48" providerId="Windows Live" clId="Web-{538CB37B-60CD-4944-ADA1-2547A71FA8DE}"/>
    <pc:docChg chg="mod addSld delSld modSld sldOrd modMainMaster setSldSz">
      <pc:chgData name="Ветров Константин" userId="7d75ebfba114dc48" providerId="Windows Live" clId="Web-{538CB37B-60CD-4944-ADA1-2547A71FA8DE}" dt="2023-03-29T21:34:49.316" v="302"/>
      <pc:docMkLst>
        <pc:docMk/>
      </pc:docMkLst>
      <pc:sldChg chg="addSp delSp modSp">
        <pc:chgData name="Ветров Константин" userId="7d75ebfba114dc48" providerId="Windows Live" clId="Web-{538CB37B-60CD-4944-ADA1-2547A71FA8DE}" dt="2023-03-29T20:59:25.288" v="231" actId="1076"/>
        <pc:sldMkLst>
          <pc:docMk/>
          <pc:sldMk cId="2001060690" sldId="256"/>
        </pc:sldMkLst>
        <pc:spChg chg="mod">
          <ac:chgData name="Ветров Константин" userId="7d75ebfba114dc48" providerId="Windows Live" clId="Web-{538CB37B-60CD-4944-ADA1-2547A71FA8DE}" dt="2023-03-29T20:59:25.288" v="231" actId="1076"/>
          <ac:spMkLst>
            <pc:docMk/>
            <pc:sldMk cId="2001060690" sldId="256"/>
            <ac:spMk id="2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59:04.474" v="226" actId="14100"/>
          <ac:spMkLst>
            <pc:docMk/>
            <pc:sldMk cId="2001060690" sldId="256"/>
            <ac:spMk id="3" creationId="{00000000-0000-0000-0000-000000000000}"/>
          </ac:spMkLst>
        </pc:spChg>
        <pc:spChg chg="add del mod">
          <ac:chgData name="Ветров Константин" userId="7d75ebfba114dc48" providerId="Windows Live" clId="Web-{538CB37B-60CD-4944-ADA1-2547A71FA8DE}" dt="2023-03-29T20:07:40.181" v="1"/>
          <ac:spMkLst>
            <pc:docMk/>
            <pc:sldMk cId="2001060690" sldId="256"/>
            <ac:spMk id="4" creationId="{E76A7D3D-BFA2-65E1-6657-195F5D3DD180}"/>
          </ac:spMkLst>
        </pc:spChg>
        <pc:spChg chg="add del mod">
          <ac:chgData name="Ветров Константин" userId="7d75ebfba114dc48" providerId="Windows Live" clId="Web-{538CB37B-60CD-4944-ADA1-2547A71FA8DE}" dt="2023-03-29T20:09:16.437" v="19"/>
          <ac:spMkLst>
            <pc:docMk/>
            <pc:sldMk cId="2001060690" sldId="256"/>
            <ac:spMk id="5" creationId="{E995B2E5-D4E8-961A-E5A6-11BF9A279C19}"/>
          </ac:spMkLst>
        </pc:spChg>
        <pc:spChg chg="add mod">
          <ac:chgData name="Ветров Константин" userId="7d75ebfba114dc48" providerId="Windows Live" clId="Web-{538CB37B-60CD-4944-ADA1-2547A71FA8DE}" dt="2023-03-29T20:58:56.208" v="223" actId="20577"/>
          <ac:spMkLst>
            <pc:docMk/>
            <pc:sldMk cId="2001060690" sldId="256"/>
            <ac:spMk id="7" creationId="{D69A8FE8-8FBE-495F-84FE-CF650A700CA5}"/>
          </ac:spMkLst>
        </pc:spChg>
      </pc:sldChg>
      <pc:sldChg chg="addSp delSp modSp">
        <pc:chgData name="Ветров Константин" userId="7d75ebfba114dc48" providerId="Windows Live" clId="Web-{538CB37B-60CD-4944-ADA1-2547A71FA8DE}" dt="2023-03-29T20:37:33.703" v="136" actId="20577"/>
        <pc:sldMkLst>
          <pc:docMk/>
          <pc:sldMk cId="2305641963" sldId="257"/>
        </pc:sldMkLst>
        <pc:spChg chg="mod">
          <ac:chgData name="Ветров Константин" userId="7d75ebfba114dc48" providerId="Windows Live" clId="Web-{538CB37B-60CD-4944-ADA1-2547A71FA8DE}" dt="2023-03-29T20:37:08.217" v="126" actId="20577"/>
          <ac:spMkLst>
            <pc:docMk/>
            <pc:sldMk cId="2305641963" sldId="257"/>
            <ac:spMk id="2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37:33.703" v="136" actId="20577"/>
          <ac:spMkLst>
            <pc:docMk/>
            <pc:sldMk cId="2305641963" sldId="257"/>
            <ac:spMk id="3" creationId="{00000000-0000-0000-0000-000000000000}"/>
          </ac:spMkLst>
        </pc:spChg>
        <pc:spChg chg="add del mod">
          <ac:chgData name="Ветров Константин" userId="7d75ebfba114dc48" providerId="Windows Live" clId="Web-{538CB37B-60CD-4944-ADA1-2547A71FA8DE}" dt="2023-03-29T20:08:45.748" v="7"/>
          <ac:spMkLst>
            <pc:docMk/>
            <pc:sldMk cId="2305641963" sldId="257"/>
            <ac:spMk id="4" creationId="{12EE0CD7-AE43-A658-1266-8E2F68E70CBD}"/>
          </ac:spMkLst>
        </pc:spChg>
        <pc:spChg chg="add del mod">
          <ac:chgData name="Ветров Константин" userId="7d75ebfba114dc48" providerId="Windows Live" clId="Web-{538CB37B-60CD-4944-ADA1-2547A71FA8DE}" dt="2023-03-29T20:08:47.888" v="9"/>
          <ac:spMkLst>
            <pc:docMk/>
            <pc:sldMk cId="2305641963" sldId="257"/>
            <ac:spMk id="5" creationId="{41379632-CCA0-356F-816A-DB692907B30D}"/>
          </ac:spMkLst>
        </pc:spChg>
        <pc:spChg chg="add del mod">
          <ac:chgData name="Ветров Константин" userId="7d75ebfba114dc48" providerId="Windows Live" clId="Web-{538CB37B-60CD-4944-ADA1-2547A71FA8DE}" dt="2023-03-29T20:09:01.796" v="12"/>
          <ac:spMkLst>
            <pc:docMk/>
            <pc:sldMk cId="2305641963" sldId="257"/>
            <ac:spMk id="6" creationId="{78CE118A-673E-4A81-C995-DC586C0D9B5F}"/>
          </ac:spMkLst>
        </pc:spChg>
        <pc:spChg chg="add del mod">
          <ac:chgData name="Ветров Константин" userId="7d75ebfba114dc48" providerId="Windows Live" clId="Web-{538CB37B-60CD-4944-ADA1-2547A71FA8DE}" dt="2023-03-29T20:09:06.874" v="17"/>
          <ac:spMkLst>
            <pc:docMk/>
            <pc:sldMk cId="2305641963" sldId="257"/>
            <ac:spMk id="7" creationId="{15BA22D2-F7E6-EBE7-CBF1-AFB472476977}"/>
          </ac:spMkLst>
        </pc:spChg>
        <pc:spChg chg="add mod">
          <ac:chgData name="Ветров Константин" userId="7d75ebfba114dc48" providerId="Windows Live" clId="Web-{538CB37B-60CD-4944-ADA1-2547A71FA8DE}" dt="2023-03-29T20:09:32.563" v="21" actId="1076"/>
          <ac:spMkLst>
            <pc:docMk/>
            <pc:sldMk cId="2305641963" sldId="257"/>
            <ac:spMk id="8" creationId="{1A207604-E24A-66FF-BBA3-A1B0F92853EB}"/>
          </ac:spMkLst>
        </pc:spChg>
      </pc:sldChg>
      <pc:sldChg chg="addSp modSp">
        <pc:chgData name="Ветров Константин" userId="7d75ebfba114dc48" providerId="Windows Live" clId="Web-{538CB37B-60CD-4944-ADA1-2547A71FA8DE}" dt="2023-03-29T20:26:51.912" v="78" actId="14100"/>
        <pc:sldMkLst>
          <pc:docMk/>
          <pc:sldMk cId="371527633" sldId="258"/>
        </pc:sldMkLst>
        <pc:spChg chg="mod">
          <ac:chgData name="Ветров Константин" userId="7d75ebfba114dc48" providerId="Windows Live" clId="Web-{538CB37B-60CD-4944-ADA1-2547A71FA8DE}" dt="2023-03-29T20:26:46.552" v="77" actId="1076"/>
          <ac:spMkLst>
            <pc:docMk/>
            <pc:sldMk cId="371527633" sldId="258"/>
            <ac:spMk id="2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26:51.912" v="78" actId="14100"/>
          <ac:spMkLst>
            <pc:docMk/>
            <pc:sldMk cId="371527633" sldId="258"/>
            <ac:spMk id="3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371527633" sldId="258"/>
            <ac:spMk id="4" creationId="{8C6A6C52-649F-E9A7-8E37-E3FF3DFDC471}"/>
          </ac:spMkLst>
        </pc:spChg>
      </pc:sldChg>
      <pc:sldChg chg="addSp modSp">
        <pc:chgData name="Ветров Константин" userId="7d75ebfba114dc48" providerId="Windows Live" clId="Web-{538CB37B-60CD-4944-ADA1-2547A71FA8DE}" dt="2023-03-29T20:56:01.946" v="222" actId="20577"/>
        <pc:sldMkLst>
          <pc:docMk/>
          <pc:sldMk cId="1010382507" sldId="259"/>
        </pc:sldMkLst>
        <pc:spChg chg="mod">
          <ac:chgData name="Ветров Константин" userId="7d75ebfba114dc48" providerId="Windows Live" clId="Web-{538CB37B-60CD-4944-ADA1-2547A71FA8DE}" dt="2023-03-29T20:56:01.946" v="222" actId="20577"/>
          <ac:spMkLst>
            <pc:docMk/>
            <pc:sldMk cId="1010382507" sldId="259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1010382507" sldId="259"/>
            <ac:spMk id="3" creationId="{65BF8774-135C-3A33-AAE6-AEB077000DBB}"/>
          </ac:spMkLst>
        </pc:spChg>
        <pc:picChg chg="mod">
          <ac:chgData name="Ветров Константин" userId="7d75ebfba114dc48" providerId="Windows Live" clId="Web-{538CB37B-60CD-4944-ADA1-2547A71FA8DE}" dt="2023-03-29T20:28:38.387" v="83" actId="1076"/>
          <ac:picMkLst>
            <pc:docMk/>
            <pc:sldMk cId="1010382507" sldId="259"/>
            <ac:picMk id="4" creationId="{00000000-0000-0000-0000-000000000000}"/>
          </ac:picMkLst>
        </pc:picChg>
      </pc:sldChg>
      <pc:sldChg chg="addSp modSp">
        <pc:chgData name="Ветров Константин" userId="7d75ebfba114dc48" providerId="Windows Live" clId="Web-{538CB37B-60CD-4944-ADA1-2547A71FA8DE}" dt="2023-03-29T20:29:06.873" v="89" actId="14100"/>
        <pc:sldMkLst>
          <pc:docMk/>
          <pc:sldMk cId="195499609" sldId="260"/>
        </pc:sldMkLst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k cId="195499609" sldId="260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195499609" sldId="260"/>
            <ac:spMk id="3" creationId="{95DB3792-F159-B601-0864-D6372E9125D1}"/>
          </ac:spMkLst>
        </pc:spChg>
        <pc:picChg chg="mod">
          <ac:chgData name="Ветров Константин" userId="7d75ebfba114dc48" providerId="Windows Live" clId="Web-{538CB37B-60CD-4944-ADA1-2547A71FA8DE}" dt="2023-03-29T20:29:06.873" v="89" actId="14100"/>
          <ac:picMkLst>
            <pc:docMk/>
            <pc:sldMk cId="195499609" sldId="260"/>
            <ac:picMk id="4" creationId="{00000000-0000-0000-0000-000000000000}"/>
          </ac:picMkLst>
        </pc:picChg>
      </pc:sldChg>
      <pc:sldChg chg="addSp modSp">
        <pc:chgData name="Ветров Константин" userId="7d75ebfba114dc48" providerId="Windows Live" clId="Web-{538CB37B-60CD-4944-ADA1-2547A71FA8DE}" dt="2023-03-29T20:28:58.248" v="88" actId="1076"/>
        <pc:sldMkLst>
          <pc:docMk/>
          <pc:sldMk cId="2254750348" sldId="261"/>
        </pc:sldMkLst>
        <pc:spChg chg="mod">
          <ac:chgData name="Ветров Константин" userId="7d75ebfba114dc48" providerId="Windows Live" clId="Web-{538CB37B-60CD-4944-ADA1-2547A71FA8DE}" dt="2023-03-29T20:28:48.075" v="84" actId="1076"/>
          <ac:spMkLst>
            <pc:docMk/>
            <pc:sldMk cId="2254750348" sldId="261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2254750348" sldId="261"/>
            <ac:spMk id="3" creationId="{59F6BBE8-0863-9B6A-27CB-81C795AAED24}"/>
          </ac:spMkLst>
        </pc:spChg>
        <pc:picChg chg="mod">
          <ac:chgData name="Ветров Константин" userId="7d75ebfba114dc48" providerId="Windows Live" clId="Web-{538CB37B-60CD-4944-ADA1-2547A71FA8DE}" dt="2023-03-29T20:28:58.248" v="88" actId="1076"/>
          <ac:picMkLst>
            <pc:docMk/>
            <pc:sldMk cId="2254750348" sldId="261"/>
            <ac:picMk id="4" creationId="{00000000-0000-0000-0000-000000000000}"/>
          </ac:picMkLst>
        </pc:picChg>
      </pc:sldChg>
      <pc:sldChg chg="addSp modSp">
        <pc:chgData name="Ветров Константин" userId="7d75ebfba114dc48" providerId="Windows Live" clId="Web-{538CB37B-60CD-4944-ADA1-2547A71FA8DE}" dt="2023-03-29T21:33:52.906" v="280" actId="20577"/>
        <pc:sldMkLst>
          <pc:docMk/>
          <pc:sldMk cId="3417618667" sldId="262"/>
        </pc:sldMkLst>
        <pc:spChg chg="mod">
          <ac:chgData name="Ветров Константин" userId="7d75ebfba114dc48" providerId="Windows Live" clId="Web-{538CB37B-60CD-4944-ADA1-2547A71FA8DE}" dt="2023-03-29T21:33:52.906" v="280" actId="20577"/>
          <ac:spMkLst>
            <pc:docMk/>
            <pc:sldMk cId="3417618667" sldId="262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3417618667" sldId="262"/>
            <ac:spMk id="3" creationId="{7873B73C-21E0-AFF6-BB4E-AC2BB4866448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k cId="3417618667" sldId="262"/>
            <ac:spMk id="11" creationId="{1CC09CDF-48B8-95E4-0506-C4839170FE84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k cId="3417618667" sldId="262"/>
            <ac:spMk id="12" creationId="{152869C4-DB4C-17FB-B49D-4933E5238E11}"/>
          </ac:spMkLst>
        </pc:spChg>
        <pc:picChg chg="mod">
          <ac:chgData name="Ветров Константин" userId="7d75ebfba114dc48" providerId="Windows Live" clId="Web-{538CB37B-60CD-4944-ADA1-2547A71FA8DE}" dt="2023-03-29T20:54:50.426" v="194" actId="14100"/>
          <ac:picMkLst>
            <pc:docMk/>
            <pc:sldMk cId="3417618667" sldId="262"/>
            <ac:picMk id="7" creationId="{4994773B-D9C2-9556-BE3C-AA83F0F928F1}"/>
          </ac:picMkLst>
        </pc:picChg>
        <pc:picChg chg="mod">
          <ac:chgData name="Ветров Константин" userId="7d75ebfba114dc48" providerId="Windows Live" clId="Web-{538CB37B-60CD-4944-ADA1-2547A71FA8DE}" dt="2023-03-29T20:55:07.474" v="198" actId="1076"/>
          <ac:picMkLst>
            <pc:docMk/>
            <pc:sldMk cId="3417618667" sldId="262"/>
            <ac:picMk id="8" creationId="{22A19CB2-3535-C71F-C06A-0E374525CE25}"/>
          </ac:picMkLst>
        </pc:picChg>
        <pc:picChg chg="mod">
          <ac:chgData name="Ветров Константин" userId="7d75ebfba114dc48" providerId="Windows Live" clId="Web-{538CB37B-60CD-4944-ADA1-2547A71FA8DE}" dt="2023-03-29T20:54:53.505" v="195" actId="14100"/>
          <ac:picMkLst>
            <pc:docMk/>
            <pc:sldMk cId="3417618667" sldId="262"/>
            <ac:picMk id="9" creationId="{DBE2327B-B707-7BCD-8E54-8277A6A7B659}"/>
          </ac:picMkLst>
        </pc:picChg>
      </pc:sldChg>
      <pc:sldChg chg="addSp modSp del ord">
        <pc:chgData name="Ветров Константин" userId="7d75ebfba114dc48" providerId="Windows Live" clId="Web-{538CB37B-60CD-4944-ADA1-2547A71FA8DE}" dt="2023-03-29T21:34:49.316" v="302"/>
        <pc:sldMkLst>
          <pc:docMk/>
          <pc:sldMk cId="3291283497" sldId="268"/>
        </pc:sldMkLst>
        <pc:spChg chg="mod">
          <ac:chgData name="Ветров Константин" userId="7d75ebfba114dc48" providerId="Windows Live" clId="Web-{538CB37B-60CD-4944-ADA1-2547A71FA8DE}" dt="2023-03-29T21:34:03.141" v="284" actId="20577"/>
          <ac:spMkLst>
            <pc:docMk/>
            <pc:sldMk cId="3291283497" sldId="268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3291283497" sldId="268"/>
            <ac:spMk id="5" creationId="{38DE8CD2-AC2D-812E-CB5B-0ACCEE9E0C85}"/>
          </ac:spMkLst>
        </pc:spChg>
        <pc:picChg chg="mod">
          <ac:chgData name="Ветров Константин" userId="7d75ebfba114dc48" providerId="Windows Live" clId="Web-{538CB37B-60CD-4944-ADA1-2547A71FA8DE}" dt="2023-03-29T21:26:19.533" v="257" actId="1076"/>
          <ac:picMkLst>
            <pc:docMk/>
            <pc:sldMk cId="3291283497" sldId="268"/>
            <ac:picMk id="3" creationId="{D396FDD3-AE0B-F398-AA54-E761179DFD9E}"/>
          </ac:picMkLst>
        </pc:picChg>
        <pc:picChg chg="mod">
          <ac:chgData name="Ветров Константин" userId="7d75ebfba114dc48" providerId="Windows Live" clId="Web-{538CB37B-60CD-4944-ADA1-2547A71FA8DE}" dt="2023-03-29T21:26:19.564" v="258" actId="1076"/>
          <ac:picMkLst>
            <pc:docMk/>
            <pc:sldMk cId="3291283497" sldId="268"/>
            <ac:picMk id="4" creationId="{7C6DCD04-ECDD-8AC4-6C3B-1718CCE1CAB3}"/>
          </ac:picMkLst>
        </pc:picChg>
      </pc:sldChg>
      <pc:sldChg chg="addSp modSp del">
        <pc:chgData name="Ветров Константин" userId="7d75ebfba114dc48" providerId="Windows Live" clId="Web-{538CB37B-60CD-4944-ADA1-2547A71FA8DE}" dt="2023-03-29T21:09:28.514" v="250"/>
        <pc:sldMkLst>
          <pc:docMk/>
          <pc:sldMk cId="2549199815" sldId="269"/>
        </pc:sldMkLst>
        <pc:spChg chg="mod">
          <ac:chgData name="Ветров Константин" userId="7d75ebfba114dc48" providerId="Windows Live" clId="Web-{538CB37B-60CD-4944-ADA1-2547A71FA8DE}" dt="2023-03-29T20:53:07.701" v="178" actId="20577"/>
          <ac:spMkLst>
            <pc:docMk/>
            <pc:sldMk cId="2549199815" sldId="269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2549199815" sldId="269"/>
            <ac:spMk id="3" creationId="{BFF2F7A4-6DBE-FC97-4CE3-3DE3F2E0321D}"/>
          </ac:spMkLst>
        </pc:spChg>
        <pc:picChg chg="mod">
          <ac:chgData name="Ветров Константин" userId="7d75ebfba114dc48" providerId="Windows Live" clId="Web-{538CB37B-60CD-4944-ADA1-2547A71FA8DE}" dt="2023-03-29T20:15:33.743" v="36"/>
          <ac:picMkLst>
            <pc:docMk/>
            <pc:sldMk cId="2549199815" sldId="269"/>
            <ac:picMk id="5" creationId="{BC3F1D03-6FD7-6883-BA2C-F861D817A32D}"/>
          </ac:picMkLst>
        </pc:picChg>
      </pc:sldChg>
      <pc:sldChg chg="addSp delSp modSp ord">
        <pc:chgData name="Ветров Константин" userId="7d75ebfba114dc48" providerId="Windows Live" clId="Web-{538CB37B-60CD-4944-ADA1-2547A71FA8DE}" dt="2023-03-29T21:34:37.909" v="301" actId="20577"/>
        <pc:sldMkLst>
          <pc:docMk/>
          <pc:sldMk cId="1821982683" sldId="270"/>
        </pc:sldMkLst>
        <pc:spChg chg="mod">
          <ac:chgData name="Ветров Константин" userId="7d75ebfba114dc48" providerId="Windows Live" clId="Web-{538CB37B-60CD-4944-ADA1-2547A71FA8DE}" dt="2023-03-29T21:34:37.909" v="301" actId="20577"/>
          <ac:spMkLst>
            <pc:docMk/>
            <pc:sldMk cId="1821982683" sldId="270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1821982683" sldId="270"/>
            <ac:spMk id="3" creationId="{9C058FD7-54C1-5A35-BA38-95E8AB9A2147}"/>
          </ac:spMkLst>
        </pc:spChg>
        <pc:picChg chg="del mod">
          <ac:chgData name="Ветров Константин" userId="7d75ebfba114dc48" providerId="Windows Live" clId="Web-{538CB37B-60CD-4944-ADA1-2547A71FA8DE}" dt="2023-03-29T21:08:55.215" v="240"/>
          <ac:picMkLst>
            <pc:docMk/>
            <pc:sldMk cId="1821982683" sldId="270"/>
            <ac:picMk id="4" creationId="{6D88EBF2-4533-365F-0553-A5905CADF663}"/>
          </ac:picMkLst>
        </pc:picChg>
        <pc:picChg chg="add mod">
          <ac:chgData name="Ветров Константин" userId="7d75ebfba114dc48" providerId="Windows Live" clId="Web-{538CB37B-60CD-4944-ADA1-2547A71FA8DE}" dt="2023-03-29T21:09:15.420" v="248" actId="14100"/>
          <ac:picMkLst>
            <pc:docMk/>
            <pc:sldMk cId="1821982683" sldId="270"/>
            <ac:picMk id="5" creationId="{BE4F8F86-20C1-DEEC-14B3-42F1A419AB1D}"/>
          </ac:picMkLst>
        </pc:picChg>
      </pc:sldChg>
      <pc:sldChg chg="addSp modSp">
        <pc:chgData name="Ветров Константин" userId="7d75ebfba114dc48" providerId="Windows Live" clId="Web-{538CB37B-60CD-4944-ADA1-2547A71FA8DE}" dt="2023-03-29T21:34:17.392" v="290" actId="20577"/>
        <pc:sldMkLst>
          <pc:docMk/>
          <pc:sldMk cId="2910187697" sldId="271"/>
        </pc:sldMkLst>
        <pc:spChg chg="mod">
          <ac:chgData name="Ветров Константин" userId="7d75ebfba114dc48" providerId="Windows Live" clId="Web-{538CB37B-60CD-4944-ADA1-2547A71FA8DE}" dt="2023-03-29T21:34:17.392" v="290" actId="20577"/>
          <ac:spMkLst>
            <pc:docMk/>
            <pc:sldMk cId="2910187697" sldId="271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2910187697" sldId="271"/>
            <ac:spMk id="4" creationId="{9938C87C-B2D9-7DC9-759C-B255A32C31D0}"/>
          </ac:spMkLst>
        </pc:spChg>
        <pc:picChg chg="mod">
          <ac:chgData name="Ветров Константин" userId="7d75ebfba114dc48" providerId="Windows Live" clId="Web-{538CB37B-60CD-4944-ADA1-2547A71FA8DE}" dt="2023-03-29T21:02:41.410" v="235" actId="1076"/>
          <ac:picMkLst>
            <pc:docMk/>
            <pc:sldMk cId="2910187697" sldId="271"/>
            <ac:picMk id="3" creationId="{6CEEE8A2-3992-0442-930E-EB8AC6C1FDC4}"/>
          </ac:picMkLst>
        </pc:picChg>
      </pc:sldChg>
      <pc:sldChg chg="addSp modSp">
        <pc:chgData name="Ветров Константин" userId="7d75ebfba114dc48" providerId="Windows Live" clId="Web-{538CB37B-60CD-4944-ADA1-2547A71FA8DE}" dt="2023-03-29T21:34:28.877" v="295" actId="20577"/>
        <pc:sldMkLst>
          <pc:docMk/>
          <pc:sldMk cId="2546331792" sldId="272"/>
        </pc:sldMkLst>
        <pc:spChg chg="mod">
          <ac:chgData name="Ветров Константин" userId="7d75ebfba114dc48" providerId="Windows Live" clId="Web-{538CB37B-60CD-4944-ADA1-2547A71FA8DE}" dt="2023-03-29T21:34:28.877" v="295" actId="20577"/>
          <ac:spMkLst>
            <pc:docMk/>
            <pc:sldMk cId="2546331792" sldId="272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2546331792" sldId="272"/>
            <ac:spMk id="3" creationId="{71DF8204-CEC2-F473-A9A4-7E85ABAF03AF}"/>
          </ac:spMkLst>
        </pc:spChg>
        <pc:picChg chg="mod">
          <ac:chgData name="Ветров Константин" userId="7d75ebfba114dc48" providerId="Windows Live" clId="Web-{538CB37B-60CD-4944-ADA1-2547A71FA8DE}" dt="2023-03-29T21:01:48.063" v="233" actId="1076"/>
          <ac:picMkLst>
            <pc:docMk/>
            <pc:sldMk cId="2546331792" sldId="272"/>
            <ac:picMk id="4" creationId="{F363E93D-F777-4D7E-8C74-FEF814366061}"/>
          </ac:picMkLst>
        </pc:picChg>
      </pc:sldChg>
      <pc:sldChg chg="addSp modSp ord">
        <pc:chgData name="Ветров Константин" userId="7d75ebfba114dc48" providerId="Windows Live" clId="Web-{538CB37B-60CD-4944-ADA1-2547A71FA8DE}" dt="2023-03-29T21:34:11.704" v="287" actId="20577"/>
        <pc:sldMkLst>
          <pc:docMk/>
          <pc:sldMk cId="2134219608" sldId="273"/>
        </pc:sldMkLst>
        <pc:spChg chg="mod">
          <ac:chgData name="Ветров Константин" userId="7d75ebfba114dc48" providerId="Windows Live" clId="Web-{538CB37B-60CD-4944-ADA1-2547A71FA8DE}" dt="2023-03-29T21:34:11.704" v="287" actId="20577"/>
          <ac:spMkLst>
            <pc:docMk/>
            <pc:sldMk cId="2134219608" sldId="273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2134219608" sldId="273"/>
            <ac:spMk id="3" creationId="{34BE3DB2-7FFC-AC5F-69A9-8092ADA7DF52}"/>
          </ac:spMkLst>
        </pc:spChg>
        <pc:picChg chg="mod">
          <ac:chgData name="Ветров Константин" userId="7d75ebfba114dc48" providerId="Windows Live" clId="Web-{538CB37B-60CD-4944-ADA1-2547A71FA8DE}" dt="2023-03-29T21:19:57.789" v="254" actId="1076"/>
          <ac:picMkLst>
            <pc:docMk/>
            <pc:sldMk cId="2134219608" sldId="273"/>
            <ac:picMk id="6" creationId="{19B61F54-1A76-343E-298C-5B309B7F82A2}"/>
          </ac:picMkLst>
        </pc:picChg>
      </pc:sldChg>
      <pc:sldChg chg="addSp modSp">
        <pc:chgData name="Ветров Константин" userId="7d75ebfba114dc48" providerId="Windows Live" clId="Web-{538CB37B-60CD-4944-ADA1-2547A71FA8DE}" dt="2023-03-29T21:27:32.897" v="269" actId="20577"/>
        <pc:sldMkLst>
          <pc:docMk/>
          <pc:sldMk cId="1848768194" sldId="274"/>
        </pc:sldMkLst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k cId="1848768194" sldId="274"/>
            <ac:spMk id="2" creationId="{00000000-0000-0000-0000-000000000000}"/>
          </ac:spMkLst>
        </pc:spChg>
        <pc:spChg chg="add mod">
          <ac:chgData name="Ветров Константин" userId="7d75ebfba114dc48" providerId="Windows Live" clId="Web-{538CB37B-60CD-4944-ADA1-2547A71FA8DE}" dt="2023-03-29T20:08:50.732" v="11"/>
          <ac:spMkLst>
            <pc:docMk/>
            <pc:sldMk cId="1848768194" sldId="274"/>
            <ac:spMk id="3" creationId="{EBCA2789-BF15-EB93-FDD7-76727ED15751}"/>
          </ac:spMkLst>
        </pc:spChg>
        <pc:spChg chg="mod">
          <ac:chgData name="Ветров Константин" userId="7d75ebfba114dc48" providerId="Windows Live" clId="Web-{538CB37B-60CD-4944-ADA1-2547A71FA8DE}" dt="2023-03-29T21:27:32.897" v="269" actId="20577"/>
          <ac:spMkLst>
            <pc:docMk/>
            <pc:sldMk cId="1848768194" sldId="274"/>
            <ac:spMk id="4" creationId="{D286B843-E720-45CB-AF7D-47AFC27608EF}"/>
          </ac:spMkLst>
        </pc:spChg>
        <pc:spChg chg="add mod">
          <ac:chgData name="Ветров Константин" userId="7d75ebfba114dc48" providerId="Windows Live" clId="Web-{538CB37B-60CD-4944-ADA1-2547A71FA8DE}" dt="2023-03-29T21:27:01.613" v="264" actId="14100"/>
          <ac:spMkLst>
            <pc:docMk/>
            <pc:sldMk cId="1848768194" sldId="274"/>
            <ac:spMk id="5" creationId="{073208EE-701C-0F4A-5B72-FA75ED45F4D8}"/>
          </ac:spMkLst>
        </pc:spChg>
        <pc:picChg chg="mod">
          <ac:chgData name="Ветров Константин" userId="7d75ebfba114dc48" providerId="Windows Live" clId="Web-{538CB37B-60CD-4944-ADA1-2547A71FA8DE}" dt="2023-03-29T20:15:33.743" v="36"/>
          <ac:picMkLst>
            <pc:docMk/>
            <pc:sldMk cId="1848768194" sldId="274"/>
            <ac:picMk id="8" creationId="{5A8AF35C-2A51-1ECA-3A76-E4F766EBBF16}"/>
          </ac:picMkLst>
        </pc:picChg>
      </pc:sldChg>
      <pc:sldChg chg="modSp add replId">
        <pc:chgData name="Ветров Константин" userId="7d75ebfba114dc48" providerId="Windows Live" clId="Web-{538CB37B-60CD-4944-ADA1-2547A71FA8DE}" dt="2023-03-29T20:38:32.847" v="168" actId="20577"/>
        <pc:sldMkLst>
          <pc:docMk/>
          <pc:sldMk cId="2267296673" sldId="275"/>
        </pc:sldMkLst>
        <pc:spChg chg="mod">
          <ac:chgData name="Ветров Константин" userId="7d75ebfba114dc48" providerId="Windows Live" clId="Web-{538CB37B-60CD-4944-ADA1-2547A71FA8DE}" dt="2023-03-29T20:38:16.096" v="161" actId="20577"/>
          <ac:spMkLst>
            <pc:docMk/>
            <pc:sldMk cId="2267296673" sldId="275"/>
            <ac:spMk id="2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38:32.847" v="168" actId="20577"/>
          <ac:spMkLst>
            <pc:docMk/>
            <pc:sldMk cId="2267296673" sldId="275"/>
            <ac:spMk id="3" creationId="{00000000-0000-0000-0000-000000000000}"/>
          </ac:spMkLst>
        </pc:spChg>
      </pc:sldChg>
      <pc:sldMasterChg chg="modSp mod modSldLayout">
        <pc:chgData name="Ветров Константин" userId="7d75ebfba114dc48" providerId="Windows Live" clId="Web-{538CB37B-60CD-4944-ADA1-2547A71FA8DE}" dt="2023-03-29T20:15:33.743" v="36"/>
        <pc:sldMasterMkLst>
          <pc:docMk/>
          <pc:sldMasterMk cId="0" sldId="2147483684"/>
        </pc:sldMasterMkLst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13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14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22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23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28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29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0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1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2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3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4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5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6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7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8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39" creationId="{00000000-0000-0000-0000-000000000000}"/>
          </ac:spMkLst>
        </pc:spChg>
        <pc:spChg chg="mod">
          <ac:chgData name="Ветров Константин" userId="7d75ebfba114dc48" providerId="Windows Live" clId="Web-{538CB37B-60CD-4944-ADA1-2547A71FA8DE}" dt="2023-03-29T20:15:33.743" v="36"/>
          <ac:spMkLst>
            <pc:docMk/>
            <pc:sldMasterMk cId="0" sldId="2147483684"/>
            <ac:spMk id="40" creationId="{00000000-0000-0000-0000-000000000000}"/>
          </ac:spMkLst>
        </pc:spChg>
        <pc:sldLayoutChg chg="modSp mod">
          <pc:chgData name="Ветров Константин" userId="7d75ebfba114dc48" providerId="Windows Live" clId="Web-{538CB37B-60CD-4944-ADA1-2547A71FA8DE}" dt="2023-03-29T20:15:33.743" v="36"/>
          <pc:sldLayoutMkLst>
            <pc:docMk/>
            <pc:sldMasterMk cId="0" sldId="2147483684"/>
            <pc:sldLayoutMk cId="0" sldId="2147483685"/>
          </pc:sldLayoutMkLst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7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8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9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10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11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17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19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23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24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25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26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27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28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29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30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5"/>
              <ac:spMk id="31" creationId="{00000000-0000-0000-0000-000000000000}"/>
            </ac:spMkLst>
          </pc:spChg>
        </pc:sldLayoutChg>
        <pc:sldLayoutChg chg="mod">
          <pc:chgData name="Ветров Константин" userId="7d75ebfba114dc48" providerId="Windows Live" clId="Web-{538CB37B-60CD-4944-ADA1-2547A71FA8DE}" dt="2023-03-29T20:09:16.437" v="19"/>
          <pc:sldLayoutMkLst>
            <pc:docMk/>
            <pc:sldMasterMk cId="0" sldId="2147483684"/>
            <pc:sldLayoutMk cId="0" sldId="2147483686"/>
          </pc:sldLayoutMkLst>
        </pc:sldLayoutChg>
        <pc:sldLayoutChg chg="modSp mod">
          <pc:chgData name="Ветров Константин" userId="7d75ebfba114dc48" providerId="Windows Live" clId="Web-{538CB37B-60CD-4944-ADA1-2547A71FA8DE}" dt="2023-03-29T20:15:33.743" v="36"/>
          <pc:sldLayoutMkLst>
            <pc:docMk/>
            <pc:sldMasterMk cId="0" sldId="2147483684"/>
            <pc:sldLayoutMk cId="0" sldId="2147483687"/>
          </pc:sldLayoutMkLst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7"/>
              <ac:spMk id="2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7"/>
              <ac:spMk id="3" creationId="{00000000-0000-0000-0000-000000000000}"/>
            </ac:spMkLst>
          </pc:spChg>
        </pc:sldLayoutChg>
        <pc:sldLayoutChg chg="modSp mod">
          <pc:chgData name="Ветров Константин" userId="7d75ebfba114dc48" providerId="Windows Live" clId="Web-{538CB37B-60CD-4944-ADA1-2547A71FA8DE}" dt="2023-03-29T20:15:33.743" v="36"/>
          <pc:sldLayoutMkLst>
            <pc:docMk/>
            <pc:sldMasterMk cId="0" sldId="2147483684"/>
            <pc:sldLayoutMk cId="0" sldId="2147483688"/>
          </pc:sldLayoutMkLst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8"/>
              <ac:spMk id="3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8"/>
              <ac:spMk id="4" creationId="{00000000-0000-0000-0000-000000000000}"/>
            </ac:spMkLst>
          </pc:spChg>
        </pc:sldLayoutChg>
        <pc:sldLayoutChg chg="modSp mod">
          <pc:chgData name="Ветров Константин" userId="7d75ebfba114dc48" providerId="Windows Live" clId="Web-{538CB37B-60CD-4944-ADA1-2547A71FA8DE}" dt="2023-03-29T20:15:33.743" v="36"/>
          <pc:sldLayoutMkLst>
            <pc:docMk/>
            <pc:sldMasterMk cId="0" sldId="2147483684"/>
            <pc:sldLayoutMk cId="0" sldId="2147483689"/>
          </pc:sldLayoutMkLst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9"/>
              <ac:spMk id="2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9"/>
              <ac:spMk id="3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9"/>
              <ac:spMk id="4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9"/>
              <ac:spMk id="5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89"/>
              <ac:spMk id="6" creationId="{00000000-0000-0000-0000-000000000000}"/>
            </ac:spMkLst>
          </pc:spChg>
        </pc:sldLayoutChg>
        <pc:sldLayoutChg chg="modSp mod">
          <pc:chgData name="Ветров Константин" userId="7d75ebfba114dc48" providerId="Windows Live" clId="Web-{538CB37B-60CD-4944-ADA1-2547A71FA8DE}" dt="2023-03-29T20:15:33.743" v="36"/>
          <pc:sldLayoutMkLst>
            <pc:docMk/>
            <pc:sldMasterMk cId="0" sldId="2147483684"/>
            <pc:sldLayoutMk cId="0" sldId="2147483690"/>
          </pc:sldLayoutMkLst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0"/>
              <ac:spMk id="2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0"/>
              <ac:spMk id="3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0"/>
              <ac:spMk id="4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0"/>
              <ac:spMk id="5" creationId="{00000000-0000-0000-0000-000000000000}"/>
            </ac:spMkLst>
          </pc:spChg>
        </pc:sldLayoutChg>
        <pc:sldLayoutChg chg="mod">
          <pc:chgData name="Ветров Константин" userId="7d75ebfba114dc48" providerId="Windows Live" clId="Web-{538CB37B-60CD-4944-ADA1-2547A71FA8DE}" dt="2023-03-29T20:09:16.437" v="19"/>
          <pc:sldLayoutMkLst>
            <pc:docMk/>
            <pc:sldMasterMk cId="0" sldId="2147483684"/>
            <pc:sldLayoutMk cId="0" sldId="2147483691"/>
          </pc:sldLayoutMkLst>
        </pc:sldLayoutChg>
        <pc:sldLayoutChg chg="modSp mod">
          <pc:chgData name="Ветров Константин" userId="7d75ebfba114dc48" providerId="Windows Live" clId="Web-{538CB37B-60CD-4944-ADA1-2547A71FA8DE}" dt="2023-03-29T20:15:33.743" v="36"/>
          <pc:sldLayoutMkLst>
            <pc:docMk/>
            <pc:sldMasterMk cId="0" sldId="2147483684"/>
            <pc:sldLayoutMk cId="0" sldId="2147483692"/>
          </pc:sldLayoutMkLst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2"/>
              <ac:spMk id="2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2"/>
              <ac:spMk id="3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2"/>
              <ac:spMk id="4" creationId="{00000000-0000-0000-0000-000000000000}"/>
            </ac:spMkLst>
          </pc:spChg>
        </pc:sldLayoutChg>
        <pc:sldLayoutChg chg="modSp mod">
          <pc:chgData name="Ветров Константин" userId="7d75ebfba114dc48" providerId="Windows Live" clId="Web-{538CB37B-60CD-4944-ADA1-2547A71FA8DE}" dt="2023-03-29T20:15:33.743" v="36"/>
          <pc:sldLayoutMkLst>
            <pc:docMk/>
            <pc:sldMasterMk cId="0" sldId="2147483684"/>
            <pc:sldLayoutMk cId="0" sldId="2147483693"/>
          </pc:sldLayoutMkLst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3"/>
              <ac:spMk id="2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3"/>
              <ac:spMk id="3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3"/>
              <ac:spMk id="4" creationId="{00000000-0000-0000-0000-000000000000}"/>
            </ac:spMkLst>
          </pc:spChg>
        </pc:sldLayoutChg>
        <pc:sldLayoutChg chg="mod">
          <pc:chgData name="Ветров Константин" userId="7d75ebfba114dc48" providerId="Windows Live" clId="Web-{538CB37B-60CD-4944-ADA1-2547A71FA8DE}" dt="2023-03-29T20:09:16.437" v="19"/>
          <pc:sldLayoutMkLst>
            <pc:docMk/>
            <pc:sldMasterMk cId="0" sldId="2147483684"/>
            <pc:sldLayoutMk cId="0" sldId="2147483694"/>
          </pc:sldLayoutMkLst>
        </pc:sldLayoutChg>
        <pc:sldLayoutChg chg="modSp mod">
          <pc:chgData name="Ветров Константин" userId="7d75ebfba114dc48" providerId="Windows Live" clId="Web-{538CB37B-60CD-4944-ADA1-2547A71FA8DE}" dt="2023-03-29T20:15:33.743" v="36"/>
          <pc:sldLayoutMkLst>
            <pc:docMk/>
            <pc:sldMasterMk cId="0" sldId="2147483684"/>
            <pc:sldLayoutMk cId="0" sldId="2147483695"/>
          </pc:sldLayoutMkLst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5"/>
              <ac:spMk id="2" creationId="{00000000-0000-0000-0000-000000000000}"/>
            </ac:spMkLst>
          </pc:spChg>
          <pc:spChg chg="mod">
            <ac:chgData name="Ветров Константин" userId="7d75ebfba114dc48" providerId="Windows Live" clId="Web-{538CB37B-60CD-4944-ADA1-2547A71FA8DE}" dt="2023-03-29T20:15:33.743" v="36"/>
            <ac:spMkLst>
              <pc:docMk/>
              <pc:sldMasterMk cId="0" sldId="2147483684"/>
              <pc:sldLayoutMk cId="0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Ветров Константин" userId="7d75ebfba114dc48" providerId="Windows Live" clId="Web-{1B3DA76B-E307-4BBE-8F8A-623015B1A73C}"/>
    <pc:docChg chg="modSld">
      <pc:chgData name="Ветров Константин" userId="7d75ebfba114dc48" providerId="Windows Live" clId="Web-{1B3DA76B-E307-4BBE-8F8A-623015B1A73C}" dt="2023-03-31T16:38:15.045" v="52" actId="20577"/>
      <pc:docMkLst>
        <pc:docMk/>
      </pc:docMkLst>
      <pc:sldChg chg="modSp">
        <pc:chgData name="Ветров Константин" userId="7d75ebfba114dc48" providerId="Windows Live" clId="Web-{1B3DA76B-E307-4BBE-8F8A-623015B1A73C}" dt="2023-03-31T16:13:15.820" v="10" actId="14100"/>
        <pc:sldMkLst>
          <pc:docMk/>
          <pc:sldMk cId="2305641963" sldId="257"/>
        </pc:sldMkLst>
        <pc:spChg chg="mod">
          <ac:chgData name="Ветров Константин" userId="7d75ebfba114dc48" providerId="Windows Live" clId="Web-{1B3DA76B-E307-4BBE-8F8A-623015B1A73C}" dt="2023-03-31T16:13:15.820" v="10" actId="14100"/>
          <ac:spMkLst>
            <pc:docMk/>
            <pc:sldMk cId="2305641963" sldId="257"/>
            <ac:spMk id="3" creationId="{00000000-0000-0000-0000-000000000000}"/>
          </ac:spMkLst>
        </pc:spChg>
      </pc:sldChg>
      <pc:sldChg chg="modSp">
        <pc:chgData name="Ветров Константин" userId="7d75ebfba114dc48" providerId="Windows Live" clId="Web-{1B3DA76B-E307-4BBE-8F8A-623015B1A73C}" dt="2023-03-31T16:15:51.013" v="39" actId="20577"/>
        <pc:sldMkLst>
          <pc:docMk/>
          <pc:sldMk cId="371527633" sldId="258"/>
        </pc:sldMkLst>
        <pc:spChg chg="mod">
          <ac:chgData name="Ветров Константин" userId="7d75ebfba114dc48" providerId="Windows Live" clId="Web-{1B3DA76B-E307-4BBE-8F8A-623015B1A73C}" dt="2023-03-31T16:15:51.013" v="39" actId="20577"/>
          <ac:spMkLst>
            <pc:docMk/>
            <pc:sldMk cId="371527633" sldId="258"/>
            <ac:spMk id="3" creationId="{00000000-0000-0000-0000-000000000000}"/>
          </ac:spMkLst>
        </pc:spChg>
      </pc:sldChg>
      <pc:sldChg chg="modSp">
        <pc:chgData name="Ветров Константин" userId="7d75ebfba114dc48" providerId="Windows Live" clId="Web-{1B3DA76B-E307-4BBE-8F8A-623015B1A73C}" dt="2023-03-31T16:16:33.405" v="50" actId="20577"/>
        <pc:sldMkLst>
          <pc:docMk/>
          <pc:sldMk cId="1010382507" sldId="259"/>
        </pc:sldMkLst>
        <pc:spChg chg="mod">
          <ac:chgData name="Ветров Константин" userId="7d75ebfba114dc48" providerId="Windows Live" clId="Web-{1B3DA76B-E307-4BBE-8F8A-623015B1A73C}" dt="2023-03-31T16:16:33.405" v="50" actId="20577"/>
          <ac:spMkLst>
            <pc:docMk/>
            <pc:sldMk cId="1010382507" sldId="259"/>
            <ac:spMk id="2" creationId="{00000000-0000-0000-0000-000000000000}"/>
          </ac:spMkLst>
        </pc:spChg>
      </pc:sldChg>
      <pc:sldChg chg="modSp">
        <pc:chgData name="Ветров Константин" userId="7d75ebfba114dc48" providerId="Windows Live" clId="Web-{1B3DA76B-E307-4BBE-8F8A-623015B1A73C}" dt="2023-03-31T16:38:10.857" v="51" actId="20577"/>
        <pc:sldMkLst>
          <pc:docMk/>
          <pc:sldMk cId="2910187697" sldId="271"/>
        </pc:sldMkLst>
        <pc:spChg chg="mod">
          <ac:chgData name="Ветров Константин" userId="7d75ebfba114dc48" providerId="Windows Live" clId="Web-{1B3DA76B-E307-4BBE-8F8A-623015B1A73C}" dt="2023-03-31T16:38:10.857" v="51" actId="20577"/>
          <ac:spMkLst>
            <pc:docMk/>
            <pc:sldMk cId="2910187697" sldId="271"/>
            <ac:spMk id="2" creationId="{00000000-0000-0000-0000-000000000000}"/>
          </ac:spMkLst>
        </pc:spChg>
      </pc:sldChg>
      <pc:sldChg chg="modSp">
        <pc:chgData name="Ветров Константин" userId="7d75ebfba114dc48" providerId="Windows Live" clId="Web-{1B3DA76B-E307-4BBE-8F8A-623015B1A73C}" dt="2023-03-31T16:38:15.045" v="52" actId="20577"/>
        <pc:sldMkLst>
          <pc:docMk/>
          <pc:sldMk cId="2134219608" sldId="273"/>
        </pc:sldMkLst>
        <pc:spChg chg="mod">
          <ac:chgData name="Ветров Константин" userId="7d75ebfba114dc48" providerId="Windows Live" clId="Web-{1B3DA76B-E307-4BBE-8F8A-623015B1A73C}" dt="2023-03-31T16:38:15.045" v="52" actId="20577"/>
          <ac:spMkLst>
            <pc:docMk/>
            <pc:sldMk cId="2134219608" sldId="273"/>
            <ac:spMk id="2" creationId="{00000000-0000-0000-0000-000000000000}"/>
          </ac:spMkLst>
        </pc:spChg>
      </pc:sldChg>
    </pc:docChg>
  </pc:docChgLst>
  <pc:docChgLst>
    <pc:chgData name="Ветров Константин" userId="7d75ebfba114dc48" providerId="Windows Live" clId="Web-{3E747A4C-7EC8-4533-8BF9-4D89E7E160D5}"/>
    <pc:docChg chg="modSld">
      <pc:chgData name="Ветров Константин" userId="7d75ebfba114dc48" providerId="Windows Live" clId="Web-{3E747A4C-7EC8-4533-8BF9-4D89E7E160D5}" dt="2023-03-29T09:42:01.229" v="16" actId="20577"/>
      <pc:docMkLst>
        <pc:docMk/>
      </pc:docMkLst>
      <pc:sldChg chg="modSp">
        <pc:chgData name="Ветров Константин" userId="7d75ebfba114dc48" providerId="Windows Live" clId="Web-{3E747A4C-7EC8-4533-8BF9-4D89E7E160D5}" dt="2023-03-29T09:41:46.057" v="8" actId="20577"/>
        <pc:sldMkLst>
          <pc:docMk/>
          <pc:sldMk cId="2001060690" sldId="256"/>
        </pc:sldMkLst>
        <pc:spChg chg="mod">
          <ac:chgData name="Ветров Константин" userId="7d75ebfba114dc48" providerId="Windows Live" clId="Web-{3E747A4C-7EC8-4533-8BF9-4D89E7E160D5}" dt="2023-03-29T09:41:46.057" v="8" actId="20577"/>
          <ac:spMkLst>
            <pc:docMk/>
            <pc:sldMk cId="2001060690" sldId="256"/>
            <ac:spMk id="3" creationId="{00000000-0000-0000-0000-000000000000}"/>
          </ac:spMkLst>
        </pc:spChg>
      </pc:sldChg>
      <pc:sldChg chg="modSp">
        <pc:chgData name="Ветров Константин" userId="7d75ebfba114dc48" providerId="Windows Live" clId="Web-{3E747A4C-7EC8-4533-8BF9-4D89E7E160D5}" dt="2023-03-29T09:42:01.229" v="16" actId="20577"/>
        <pc:sldMkLst>
          <pc:docMk/>
          <pc:sldMk cId="1848768194" sldId="274"/>
        </pc:sldMkLst>
        <pc:spChg chg="mod">
          <ac:chgData name="Ветров Константин" userId="7d75ebfba114dc48" providerId="Windows Live" clId="Web-{3E747A4C-7EC8-4533-8BF9-4D89E7E160D5}" dt="2023-03-29T09:42:01.229" v="16" actId="20577"/>
          <ac:spMkLst>
            <pc:docMk/>
            <pc:sldMk cId="1848768194" sldId="274"/>
            <ac:spMk id="4" creationId="{D286B843-E720-45CB-AF7D-47AFC27608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4DA2B-8E4A-49F8-A1A2-84A0E2699641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9D979-01E5-49F0-8B4B-FD798F673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5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1F1F2F9B-F079-4CD7-9737-AE1476F724A5}" type="datetime1">
              <a:rPr lang="ru-RU" smtClean="0"/>
              <a:t>10.09.2023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0A0C-5479-455E-A141-A6CE40C863B6}" type="datetime1">
              <a:rPr lang="ru-RU" smtClean="0"/>
              <a:t>10.09.2023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642-E990-4149-A24F-3866D1ADFB8F}" type="datetime1">
              <a:rPr lang="ru-RU" smtClean="0"/>
              <a:t>10.09.2023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DCD1-262C-4B7E-91E1-5CF450F0034A}" type="datetime1">
              <a:rPr lang="ru-RU" smtClean="0"/>
              <a:t>10.09.2023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31280"/>
            <a:ext cx="1016000" cy="365760"/>
          </a:xfrm>
        </p:spPr>
        <p:txBody>
          <a:bodyPr/>
          <a:lstStyle>
            <a:lvl1pPr>
              <a:defRPr sz="4000"/>
            </a:lvl1pPr>
          </a:lstStyle>
          <a:p>
            <a:fld id="{CAAC2966-0B80-4097-9F79-F8DF8004128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E69F-A490-4B2B-A856-CC93B5AA3514}" type="datetime1">
              <a:rPr lang="ru-RU" smtClean="0"/>
              <a:t>10.09.2023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588000" y="6386447"/>
            <a:ext cx="1016000" cy="36576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CAAC2966-0B80-4097-9F79-F8DF8004128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B3B-04A3-4FEB-8DB3-BAEA50EA5CA2}" type="datetime1">
              <a:rPr lang="ru-RU" smtClean="0"/>
              <a:t>10.09.2023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7671D0-EFD6-4B35-913B-3271D76FA609}" type="datetime1">
              <a:rPr lang="ru-RU" smtClean="0"/>
              <a:t>10.09.2023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998CECA-3571-4591-859E-6D048A571B27}" type="datetime1">
              <a:rPr lang="ru-RU" smtClean="0"/>
              <a:t>10.09.2023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AEC3-FD52-43FC-A389-E0B6E6D7A02C}" type="datetime1">
              <a:rPr lang="ru-RU" smtClean="0"/>
              <a:t>10.09.2023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8076-6BD9-4970-AAD7-D43D085EE036}" type="datetime1">
              <a:rPr lang="ru-RU" smtClean="0"/>
              <a:t>10.09.2023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241-C7AA-4EB6-AC7C-A61E617835A6}" type="datetime1">
              <a:rPr lang="ru-RU" smtClean="0"/>
              <a:t>10.09.2023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/>
              <a:t>Образец текста</a:t>
            </a:r>
          </a:p>
          <a:p>
            <a:pPr lvl="1" eaLnBrk="1" latinLnBrk="0" hangingPunct="1"/>
            <a:r>
              <a:rPr kumimoji="0" lang="ru-RU" dirty="0"/>
              <a:t>Второй уровень</a:t>
            </a:r>
          </a:p>
          <a:p>
            <a:pPr lvl="2" eaLnBrk="1" latinLnBrk="0" hangingPunct="1"/>
            <a:r>
              <a:rPr kumimoji="0" lang="ru-RU" dirty="0"/>
              <a:t>Третий уровень</a:t>
            </a:r>
          </a:p>
          <a:p>
            <a:pPr lvl="3" eaLnBrk="1" latinLnBrk="0" hangingPunct="1"/>
            <a:r>
              <a:rPr kumimoji="0" lang="ru-RU" dirty="0"/>
              <a:t>Четвертый уровень</a:t>
            </a:r>
          </a:p>
          <a:p>
            <a:pPr lvl="4" eaLnBrk="1" latinLnBrk="0" hangingPunct="1"/>
            <a:r>
              <a:rPr kumimoji="0" lang="ru-RU" dirty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C911155-4FE3-4926-B905-4B741304A8CD}" type="datetime1">
              <a:rPr lang="ru-RU" smtClean="0"/>
              <a:t>10.09.2023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5588000" y="643128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800">
                <a:solidFill>
                  <a:schemeClr val="tx1"/>
                </a:solidFill>
              </a:defRPr>
            </a:lvl1pPr>
          </a:lstStyle>
          <a:p>
            <a:fld id="{CAAC2966-0B80-4097-9F79-F8DF8004128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21119" y="1415741"/>
            <a:ext cx="7543800" cy="1524000"/>
          </a:xfrm>
        </p:spPr>
        <p:txBody>
          <a:bodyPr vert="horz" lIns="91440" tIns="45720" rIns="91440" bIns="45720" anchor="b">
            <a:noAutofit/>
          </a:bodyPr>
          <a:lstStyle/>
          <a:p>
            <a:pPr algn="ctr"/>
            <a:r>
              <a:rPr lang="ru-RU" sz="6000" dirty="0" err="1"/>
              <a:t>Object</a:t>
            </a:r>
            <a:r>
              <a:rPr lang="ru-RU" sz="6000" dirty="0"/>
              <a:t> </a:t>
            </a:r>
            <a:r>
              <a:rPr lang="ru-RU" sz="6000" dirty="0" err="1"/>
              <a:t>Detection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4186169"/>
            <a:ext cx="5562226" cy="2512180"/>
          </a:xfrm>
        </p:spPr>
        <p:txBody>
          <a:bodyPr vert="horz" lIns="91440" tIns="45720" rIns="91440" bIns="45720" anchor="t">
            <a:noAutofit/>
          </a:bodyPr>
          <a:lstStyle/>
          <a:p>
            <a:pPr marL="63500"/>
            <a:r>
              <a:rPr lang="ru-RU" u="sng" dirty="0"/>
              <a:t>Исполнители:</a:t>
            </a:r>
            <a:endParaRPr lang="ru-RU" dirty="0"/>
          </a:p>
          <a:p>
            <a:pPr marL="63500"/>
            <a:r>
              <a:rPr lang="ru-RU" dirty="0"/>
              <a:t>Группа ТП-3.1: </a:t>
            </a:r>
          </a:p>
          <a:p>
            <a:pPr marL="63500" algn="l"/>
            <a:r>
              <a:rPr lang="ru-RU" dirty="0"/>
              <a:t>Ветров Константин Александрович,</a:t>
            </a:r>
          </a:p>
          <a:p>
            <a:pPr marL="63500" algn="l"/>
            <a:r>
              <a:rPr lang="ru-RU" dirty="0"/>
              <a:t>Иванов Кирилл Александрович,</a:t>
            </a:r>
          </a:p>
          <a:p>
            <a:pPr marL="63500" algn="l"/>
            <a:r>
              <a:rPr lang="ru-RU" dirty="0"/>
              <a:t>Буслаев Илья Геннадьевич,</a:t>
            </a:r>
          </a:p>
          <a:p>
            <a:pPr marL="63500"/>
            <a:r>
              <a:rPr lang="ru-RU" dirty="0"/>
              <a:t>Князев Роман Иванович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69A8FE8-8FBE-495F-84FE-CF650A700CA5}"/>
              </a:ext>
            </a:extLst>
          </p:cNvPr>
          <p:cNvSpPr txBox="1">
            <a:spLocks/>
          </p:cNvSpPr>
          <p:nvPr/>
        </p:nvSpPr>
        <p:spPr>
          <a:xfrm>
            <a:off x="834565" y="4363175"/>
            <a:ext cx="5040560" cy="225665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/>
            <a:r>
              <a:rPr lang="ru-RU" u="sng" dirty="0"/>
              <a:t>Заказчик:</a:t>
            </a:r>
            <a:r>
              <a:rPr lang="ru-RU" dirty="0"/>
              <a:t>  </a:t>
            </a:r>
          </a:p>
          <a:p>
            <a:pPr marL="63500"/>
            <a:r>
              <a:rPr lang="ru-RU" dirty="0"/>
              <a:t>Тарасов Вячеслав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00106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43987"/>
            <a:ext cx="10972800" cy="1066800"/>
          </a:xfrm>
        </p:spPr>
        <p:txBody>
          <a:bodyPr/>
          <a:lstStyle/>
          <a:p>
            <a:pPr algn="ctr"/>
            <a:r>
              <a:rPr lang="ru-RU" dirty="0"/>
              <a:t>Клиентская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F6BBE8-0863-9B6A-27CB-81C795AA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10</a:t>
            </a:fld>
            <a:endParaRPr lang="ru-RU"/>
          </a:p>
        </p:txBody>
      </p:sp>
      <p:pic>
        <p:nvPicPr>
          <p:cNvPr id="2052" name="Picture 4" descr="https://clipart.info/images/ccovers/1499794874html5-js-css3-logo-png.png">
            <a:extLst>
              <a:ext uri="{FF2B5EF4-FFF2-40B4-BE49-F238E27FC236}">
                <a16:creationId xmlns:a16="http://schemas.microsoft.com/office/drawing/2014/main" id="{E4FF8E25-6FB2-427C-B9E3-13810F00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53" y="2249424"/>
            <a:ext cx="9652986" cy="36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75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86114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Навигационная панель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11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7E6BD3-8E7D-40C8-B2A4-915499F2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4" y="3039767"/>
            <a:ext cx="11461072" cy="13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1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7942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Главная страница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83446C-0FDD-41D2-8D02-27FF15D7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41" y="1333629"/>
            <a:ext cx="7790917" cy="49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0215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Главная страница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F4CC92-081F-4DED-90ED-CF5774B3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46" y="1376344"/>
            <a:ext cx="7988907" cy="49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3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59985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Страница с информацией о сайте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E9189B-087D-448A-A63A-A4C617B8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59" y="1426785"/>
            <a:ext cx="8031882" cy="49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7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70705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Страница с историей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3B73C-21E0-AFF6-BB4E-AC2BB486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 descr="https://cdn.discordapp.com/attachments/1088852941148004523/1150440458959474769/image.png">
            <a:extLst>
              <a:ext uri="{FF2B5EF4-FFF2-40B4-BE49-F238E27FC236}">
                <a16:creationId xmlns:a16="http://schemas.microsoft.com/office/drawing/2014/main" id="{595F324F-8ADD-497D-BA25-38C6F1F307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65" y="1737505"/>
            <a:ext cx="8445867" cy="4500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26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938570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Итоги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193022"/>
            <a:ext cx="10972800" cy="4662706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ru-RU" sz="3600" dirty="0"/>
              <a:t>Было разработано веб-приложение, позволяющее обнаруживать и классифицировать объекты на загруженных изображениях. </a:t>
            </a:r>
          </a:p>
          <a:p>
            <a:r>
              <a:rPr lang="ru-RU" sz="3600" dirty="0"/>
              <a:t>Реализован просмотр истории ранее обработанных изображений авторизованным пользователем. </a:t>
            </a:r>
          </a:p>
          <a:p>
            <a:pPr lvl="0"/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A6C52-649F-E9A7-8E37-E3FF3DF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10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506" y="1935332"/>
            <a:ext cx="9250532" cy="1294323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sz="6200" dirty="0" err="1"/>
              <a:t>Object</a:t>
            </a:r>
            <a:r>
              <a:rPr lang="ru-RU" sz="6200" dirty="0"/>
              <a:t> </a:t>
            </a:r>
            <a:r>
              <a:rPr lang="ru-RU" sz="6200" dirty="0" err="1"/>
              <a:t>Detection</a:t>
            </a:r>
            <a:endParaRPr lang="ru-RU" sz="6200" b="1" dirty="0">
              <a:latin typeface="Trebuchet MS"/>
              <a:ea typeface="Verdana"/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86B843-E720-45CB-AF7D-47AFC27608EF}"/>
              </a:ext>
            </a:extLst>
          </p:cNvPr>
          <p:cNvSpPr txBox="1">
            <a:spLocks/>
          </p:cNvSpPr>
          <p:nvPr/>
        </p:nvSpPr>
        <p:spPr>
          <a:xfrm>
            <a:off x="1055440" y="4110361"/>
            <a:ext cx="5040560" cy="164505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u="sng" dirty="0">
                <a:solidFill>
                  <a:schemeClr val="tx2"/>
                </a:solidFill>
              </a:rPr>
              <a:t>Заказчик:</a:t>
            </a:r>
            <a:r>
              <a:rPr lang="ru-RU" sz="2400" dirty="0">
                <a:solidFill>
                  <a:schemeClr val="tx2"/>
                </a:solidFill>
              </a:rPr>
              <a:t>  </a:t>
            </a:r>
            <a:endParaRPr lang="ru-RU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Тарасов Вячеслав Сергеевич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73208EE-701C-0F4A-5B72-FA75ED45F4D8}"/>
              </a:ext>
            </a:extLst>
          </p:cNvPr>
          <p:cNvSpPr txBox="1">
            <a:spLocks/>
          </p:cNvSpPr>
          <p:nvPr/>
        </p:nvSpPr>
        <p:spPr>
          <a:xfrm>
            <a:off x="6516210" y="4110361"/>
            <a:ext cx="5519294" cy="2434881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u="sng" dirty="0">
                <a:solidFill>
                  <a:schemeClr val="tx2"/>
                </a:solidFill>
              </a:rPr>
              <a:t>Исполнители:</a:t>
            </a:r>
            <a:r>
              <a:rPr lang="ru-RU" sz="2400" dirty="0">
                <a:solidFill>
                  <a:schemeClr val="tx2"/>
                </a:solidFill>
              </a:rPr>
              <a:t> </a:t>
            </a:r>
            <a:endParaRPr lang="ru-RU" sz="2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Группа ТП-3.1: </a:t>
            </a:r>
            <a:endParaRPr lang="ru-RU" sz="3600" dirty="0"/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Ветров Константин Александрович,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Иванов Кирилл Александрович,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Буслаев Илья Геннадьевич,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Князев Роман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184876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8738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Роли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85F89795-CC08-4C08-A775-62965E0E7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97005"/>
              </p:ext>
            </p:extLst>
          </p:nvPr>
        </p:nvGraphicFramePr>
        <p:xfrm>
          <a:off x="609600" y="1383165"/>
          <a:ext cx="10972800" cy="471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3351174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309183292"/>
                    </a:ext>
                  </a:extLst>
                </a:gridCol>
              </a:tblGrid>
              <a:tr h="882791">
                <a:tc>
                  <a:txBody>
                    <a:bodyPr/>
                    <a:lstStyle/>
                    <a:p>
                      <a:r>
                        <a:rPr lang="ru-RU" sz="2400" dirty="0"/>
                        <a:t>Участники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Роли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52160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marL="63500" algn="l"/>
                      <a:r>
                        <a:rPr lang="ru-RU" sz="2400" dirty="0"/>
                        <a:t>Ветров Константин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Ведение проекта</a:t>
                      </a:r>
                      <a:r>
                        <a:rPr lang="en-US" sz="2400" dirty="0"/>
                        <a:t>,</a:t>
                      </a:r>
                    </a:p>
                    <a:p>
                      <a:r>
                        <a:rPr lang="ru-RU" sz="2400" dirty="0"/>
                        <a:t>Развертка</a:t>
                      </a:r>
                      <a:r>
                        <a:rPr lang="en-US" sz="240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Backend developer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79544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r>
                        <a:rPr lang="ru-RU" sz="2400" dirty="0"/>
                        <a:t> Иванов Кирилл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Написание документации</a:t>
                      </a:r>
                      <a:r>
                        <a:rPr lang="en-US" sz="240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Backend developer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67300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 Буслаев Илья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Написание документации</a:t>
                      </a:r>
                      <a:r>
                        <a:rPr lang="en-US" sz="2400" dirty="0"/>
                        <a:t>,</a:t>
                      </a:r>
                    </a:p>
                    <a:p>
                      <a:r>
                        <a:rPr lang="en-US" sz="2400" dirty="0"/>
                        <a:t>Frontend-</a:t>
                      </a:r>
                      <a:r>
                        <a:rPr lang="ru-RU" sz="2400" dirty="0"/>
                        <a:t>разработка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34702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 Князев Роман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Frontend-</a:t>
                      </a:r>
                      <a:r>
                        <a:rPr lang="ru-RU" sz="2400" dirty="0"/>
                        <a:t>разработка</a:t>
                      </a:r>
                      <a:r>
                        <a:rPr lang="en-US" sz="2400" dirty="0"/>
                        <a:t>,</a:t>
                      </a:r>
                    </a:p>
                    <a:p>
                      <a:r>
                        <a:rPr lang="ru-RU" sz="2400" dirty="0"/>
                        <a:t>Разработка тестов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3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8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575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021781"/>
            <a:ext cx="10087992" cy="4325112"/>
          </a:xfrm>
        </p:spPr>
        <p:txBody>
          <a:bodyPr vert="horz" lIns="91440" tIns="45720" rIns="91440" bIns="45720" anchor="t">
            <a:normAutofit/>
          </a:bodyPr>
          <a:lstStyle/>
          <a:p>
            <a:pPr lvl="0"/>
            <a:r>
              <a:rPr lang="ru-RU" sz="3600" dirty="0"/>
              <a:t>Возможность использовать модель обнаружения объектов без необходимости развёртывать её вручную.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29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05405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444491"/>
            <a:ext cx="10972800" cy="4662706"/>
          </a:xfrm>
        </p:spPr>
        <p:txBody>
          <a:bodyPr vert="horz" lIns="91440" tIns="45720" rIns="91440" bIns="45720" anchor="t">
            <a:normAutofit/>
          </a:bodyPr>
          <a:lstStyle/>
          <a:p>
            <a:pPr lvl="0"/>
            <a:r>
              <a:rPr lang="ru-RU" sz="3600" dirty="0"/>
              <a:t>Осуществление обнаружения и классификации объектов на загруженных изображениях.</a:t>
            </a:r>
          </a:p>
          <a:p>
            <a:r>
              <a:rPr lang="ru-RU" sz="3600" dirty="0"/>
              <a:t>Реализация истории ранее обработанных изображений авторизованным пользователем.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A6C52-649F-E9A7-8E37-E3FF3DF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AD6689-450E-4F63-8E12-45A15B7099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6" y="656948"/>
            <a:ext cx="11604788" cy="614009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35E04B-0883-470C-9B7D-0AC2892E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66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72D49A5-8898-4969-BA4C-222B4355C2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3" y="630315"/>
            <a:ext cx="11506455" cy="605457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F227CB-B064-4CEE-890C-3FBE5278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32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DD2E66-B476-4930-8128-2C97A65BDA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5" y="569946"/>
            <a:ext cx="11860469" cy="622709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9DA932-1A18-4E08-B61A-40721B35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82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2442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Обзор аналогов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BF8774-135C-3A33-AAE6-AEB0770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44768EB-EBFE-4E4C-9BA2-1D6E4EF30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274809"/>
              </p:ext>
            </p:extLst>
          </p:nvPr>
        </p:nvGraphicFramePr>
        <p:xfrm>
          <a:off x="609600" y="1591226"/>
          <a:ext cx="10972800" cy="470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151873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8412501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40117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48518719"/>
                    </a:ext>
                  </a:extLst>
                </a:gridCol>
              </a:tblGrid>
              <a:tr h="753831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Aspose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Image Recognize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Astica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97275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r>
                        <a:rPr lang="ru-RU" sz="2000" dirty="0"/>
                        <a:t>Русский 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22572"/>
                  </a:ext>
                </a:extLst>
              </a:tr>
              <a:tr h="753831">
                <a:tc>
                  <a:txBody>
                    <a:bodyPr/>
                    <a:lstStyle/>
                    <a:p>
                      <a:r>
                        <a:rPr lang="ru-RU" sz="2000" dirty="0"/>
                        <a:t>Настройка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14853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r>
                        <a:rPr lang="ru-RU" sz="2000" dirty="0"/>
                        <a:t>Бесплатные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51060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r>
                        <a:rPr lang="ru-RU" sz="2000" dirty="0"/>
                        <a:t>История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9902"/>
                  </a:ext>
                </a:extLst>
              </a:tr>
              <a:tr h="614866">
                <a:tc>
                  <a:txBody>
                    <a:bodyPr/>
                    <a:lstStyle/>
                    <a:p>
                      <a:r>
                        <a:rPr lang="ru-RU" sz="2000" dirty="0"/>
                        <a:t>Подробное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7884"/>
                  </a:ext>
                </a:extLst>
              </a:tr>
              <a:tr h="734604">
                <a:tc>
                  <a:txBody>
                    <a:bodyPr/>
                    <a:lstStyle/>
                    <a:p>
                      <a:r>
                        <a:rPr lang="ru-RU" sz="2000" dirty="0"/>
                        <a:t>Выбор цвета рамки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863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3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8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Серверная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DB3792-F159-B601-0864-D6372E9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https://pluspng.com/img-png/python-logo-png-python-logo-png-and-vector-logo-img-4096x4553.png">
            <a:extLst>
              <a:ext uri="{FF2B5EF4-FFF2-40B4-BE49-F238E27FC236}">
                <a16:creationId xmlns:a16="http://schemas.microsoft.com/office/drawing/2014/main" id="{5DA94C08-8D5F-40C3-9F78-7EDCB461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42" y="2653333"/>
            <a:ext cx="2361108" cy="26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ffice-guru.ru/wp-content/uploads/2021/11/python_django.png">
            <a:extLst>
              <a:ext uri="{FF2B5EF4-FFF2-40B4-BE49-F238E27FC236}">
                <a16:creationId xmlns:a16="http://schemas.microsoft.com/office/drawing/2014/main" id="{9D59C7CF-4DA5-4AB3-854D-C66385AE9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40" y="2576380"/>
            <a:ext cx="2695098" cy="269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3/38/SQLite370.svg/1920px-SQLite370.svg.png">
            <a:extLst>
              <a:ext uri="{FF2B5EF4-FFF2-40B4-BE49-F238E27FC236}">
                <a16:creationId xmlns:a16="http://schemas.microsoft.com/office/drawing/2014/main" id="{4F5F4F37-FA2E-4FCA-A0FE-02220B13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60" y="2908840"/>
            <a:ext cx="4814656" cy="228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9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176</Words>
  <Application>Microsoft Office PowerPoint</Application>
  <PresentationFormat>Широкоэкранный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Calibri</vt:lpstr>
      <vt:lpstr>Georgia</vt:lpstr>
      <vt:lpstr>Trebuchet MS</vt:lpstr>
      <vt:lpstr>Verdana</vt:lpstr>
      <vt:lpstr>Wingdings 2</vt:lpstr>
      <vt:lpstr>Городская</vt:lpstr>
      <vt:lpstr>Object Detection</vt:lpstr>
      <vt:lpstr>Роли</vt:lpstr>
      <vt:lpstr>Цель проекта</vt:lpstr>
      <vt:lpstr>Задачи проекта</vt:lpstr>
      <vt:lpstr>Презентация PowerPoint</vt:lpstr>
      <vt:lpstr>Презентация PowerPoint</vt:lpstr>
      <vt:lpstr>Презентация PowerPoint</vt:lpstr>
      <vt:lpstr>Обзор аналогов</vt:lpstr>
      <vt:lpstr>Серверная часть</vt:lpstr>
      <vt:lpstr>Клиентская часть</vt:lpstr>
      <vt:lpstr>Навигационная панель</vt:lpstr>
      <vt:lpstr>Главная страница</vt:lpstr>
      <vt:lpstr>Главная страница</vt:lpstr>
      <vt:lpstr>Страница с информацией о сайте</vt:lpstr>
      <vt:lpstr>Страница с историей</vt:lpstr>
      <vt:lpstr>Итоги проекта</vt:lpstr>
      <vt:lpstr>Object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“Astario”</dc:title>
  <dc:creator>Кирилл Иванов</dc:creator>
  <cp:lastModifiedBy>Spit Bull</cp:lastModifiedBy>
  <cp:revision>151</cp:revision>
  <dcterms:created xsi:type="dcterms:W3CDTF">2023-03-28T10:13:54Z</dcterms:created>
  <dcterms:modified xsi:type="dcterms:W3CDTF">2023-09-10T20:01:41Z</dcterms:modified>
</cp:coreProperties>
</file>