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85" r:id="rId4"/>
    <p:sldId id="286" r:id="rId5"/>
    <p:sldId id="287" r:id="rId6"/>
    <p:sldId id="288" r:id="rId7"/>
    <p:sldId id="280" r:id="rId8"/>
    <p:sldId id="289" r:id="rId9"/>
    <p:sldId id="290" r:id="rId10"/>
    <p:sldId id="291" r:id="rId11"/>
    <p:sldId id="292" r:id="rId12"/>
    <p:sldId id="28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3A9262"/>
    <a:srgbClr val="A2A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DA76B-E307-4BBE-8F8A-623015B1A73C}" v="55" dt="2023-03-31T16:38:15.639"/>
    <p1510:client id="{3E747A4C-7EC8-4533-8BF9-4D89E7E160D5}" v="18" dt="2023-03-29T09:42:01.604"/>
    <p1510:client id="{49FC8F6A-9172-47AF-A005-77685FAA4B8A}" v="738" dt="2023-09-27T14:50:18.467"/>
    <p1510:client id="{4C127A48-429E-4EE1-968B-5F99D895D4C1}" v="283" dt="2023-03-28T13:11:42.569"/>
    <p1510:client id="{538CB37B-60CD-4944-ADA1-2547A71FA8DE}" v="306" dt="2023-03-29T21:34:49.316"/>
    <p1510:client id="{75280EE4-ABF3-4E1D-AB99-ED48A30F2351}" v="472" dt="2023-09-13T11:29:43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4DA2B-8E4A-49F8-A1A2-84A0E269964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9D979-01E5-49F0-8B4B-FD798F673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5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1F1F2F9B-F079-4CD7-9737-AE1476F724A5}" type="datetime1">
              <a:rPr lang="ru-RU" smtClean="0"/>
              <a:t>27.09.2023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A0C-5479-455E-A141-A6CE40C863B6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642-E990-4149-A24F-3866D1ADFB8F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DCD1-262C-4B7E-91E1-5CF450F0034A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31280"/>
            <a:ext cx="1016000" cy="365760"/>
          </a:xfrm>
        </p:spPr>
        <p:txBody>
          <a:bodyPr/>
          <a:lstStyle>
            <a:lvl1pPr>
              <a:defRPr sz="4000"/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E69F-A490-4B2B-A856-CC93B5AA3514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588000" y="6386447"/>
            <a:ext cx="1016000" cy="36576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B3B-04A3-4FEB-8DB3-BAEA50EA5CA2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7671D0-EFD6-4B35-913B-3271D76FA609}" type="datetime1">
              <a:rPr lang="ru-RU" smtClean="0"/>
              <a:t>27.09.2023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998CECA-3571-4591-859E-6D048A571B27}" type="datetime1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AEC3-FD52-43FC-A389-E0B6E6D7A02C}" type="datetime1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8076-6BD9-4970-AAD7-D43D085EE036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A241-C7AA-4EB6-AC7C-A61E617835A6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/>
              <a:t>Образец текста</a:t>
            </a:r>
          </a:p>
          <a:p>
            <a:pPr lvl="1" eaLnBrk="1" latinLnBrk="0" hangingPunct="1"/>
            <a:r>
              <a:rPr kumimoji="0" lang="ru-RU" dirty="0"/>
              <a:t>Второй уровень</a:t>
            </a:r>
          </a:p>
          <a:p>
            <a:pPr lvl="2" eaLnBrk="1" latinLnBrk="0" hangingPunct="1"/>
            <a:r>
              <a:rPr kumimoji="0" lang="ru-RU" dirty="0"/>
              <a:t>Третий уровень</a:t>
            </a:r>
          </a:p>
          <a:p>
            <a:pPr lvl="3" eaLnBrk="1" latinLnBrk="0" hangingPunct="1"/>
            <a:r>
              <a:rPr kumimoji="0" lang="ru-RU" dirty="0"/>
              <a:t>Четвертый уровень</a:t>
            </a:r>
          </a:p>
          <a:p>
            <a:pPr lvl="4" eaLnBrk="1" latinLnBrk="0" hangingPunct="1"/>
            <a:r>
              <a:rPr kumimoji="0" lang="ru-RU" dirty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911155-4FE3-4926-B905-4B741304A8CD}" type="datetime1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588000" y="643128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800">
                <a:solidFill>
                  <a:schemeClr val="tx1"/>
                </a:solidFill>
              </a:defRPr>
            </a:lvl1pPr>
          </a:lstStyle>
          <a:p>
            <a:fld id="{CAAC2966-0B80-4097-9F79-F8DF8004128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21119" y="1415741"/>
            <a:ext cx="8047007" cy="1524000"/>
          </a:xfrm>
        </p:spPr>
        <p:txBody>
          <a:bodyPr vert="horz" lIns="91440" tIns="45720" rIns="91440" bIns="45720" anchor="b">
            <a:noAutofit/>
          </a:bodyPr>
          <a:lstStyle/>
          <a:p>
            <a:pPr algn="ctr"/>
            <a:r>
              <a:rPr lang="ru-RU" sz="6000" dirty="0"/>
              <a:t>Рецензия работы команды: 3.6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4186169"/>
            <a:ext cx="5562226" cy="2512180"/>
          </a:xfrm>
        </p:spPr>
        <p:txBody>
          <a:bodyPr vert="horz" lIns="91440" tIns="45720" rIns="91440" bIns="45720" anchor="t">
            <a:noAutofit/>
          </a:bodyPr>
          <a:lstStyle/>
          <a:p>
            <a:pPr marL="63500"/>
            <a:r>
              <a:rPr lang="ru-RU" u="sng" dirty="0"/>
              <a:t>Исполнители:</a:t>
            </a:r>
            <a:endParaRPr lang="ru-RU" dirty="0"/>
          </a:p>
          <a:p>
            <a:pPr marL="63500"/>
            <a:r>
              <a:rPr lang="ru-RU" dirty="0"/>
              <a:t>Группа ТП-3.1: </a:t>
            </a:r>
          </a:p>
          <a:p>
            <a:pPr marL="63500" algn="l"/>
            <a:r>
              <a:rPr lang="ru-RU" dirty="0"/>
              <a:t>Ветров Константин Александрович,</a:t>
            </a:r>
          </a:p>
          <a:p>
            <a:pPr marL="63500" algn="l"/>
            <a:r>
              <a:rPr lang="ru-RU" dirty="0"/>
              <a:t>Иванов Кирилл Александрович,</a:t>
            </a:r>
          </a:p>
          <a:p>
            <a:pPr marL="63500" algn="l"/>
            <a:r>
              <a:rPr lang="ru-RU" dirty="0"/>
              <a:t>Буслаев Илья Геннадьевич,</a:t>
            </a:r>
          </a:p>
          <a:p>
            <a:pPr marL="63500"/>
            <a:r>
              <a:rPr lang="ru-RU" dirty="0"/>
              <a:t>Князев Роман Иванович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69A8FE8-8FBE-495F-84FE-CF650A700CA5}"/>
              </a:ext>
            </a:extLst>
          </p:cNvPr>
          <p:cNvSpPr txBox="1">
            <a:spLocks/>
          </p:cNvSpPr>
          <p:nvPr/>
        </p:nvSpPr>
        <p:spPr>
          <a:xfrm>
            <a:off x="834565" y="4363175"/>
            <a:ext cx="5040560" cy="2256656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/>
            <a:r>
              <a:rPr lang="ru-RU" u="sng" dirty="0"/>
              <a:t>Заказчик:</a:t>
            </a:r>
            <a:r>
              <a:rPr lang="ru-RU" dirty="0"/>
              <a:t>  </a:t>
            </a:r>
          </a:p>
          <a:p>
            <a:pPr marL="63500"/>
            <a:r>
              <a:rPr lang="ru-RU" dirty="0"/>
              <a:t>Тарасов Вячеслав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00106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6C5B81-7553-8E03-AAAC-007A5905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число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A8DA4D8C-84A1-303E-0824-4B161357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696351"/>
            <a:ext cx="10061274" cy="54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535F9-423C-4B82-E7F2-2C3A59AE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3B31BE4-B2A5-A58B-586E-BCD7C08D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949391"/>
            <a:ext cx="3879011" cy="556306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9F43459-7A1F-41B1-5F77-8CD0FB7B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3" y="2627623"/>
            <a:ext cx="6941388" cy="20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0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738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Рекомендованная оценка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85F89795-CC08-4C08-A775-62965E0E7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758542"/>
              </p:ext>
            </p:extLst>
          </p:nvPr>
        </p:nvGraphicFramePr>
        <p:xfrm>
          <a:off x="609600" y="1383165"/>
          <a:ext cx="10972800" cy="441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3351174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309183292"/>
                    </a:ext>
                  </a:extLst>
                </a:gridCol>
              </a:tblGrid>
              <a:tr h="88279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Участник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Оценка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552160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63500" lvl="0" algn="ctr">
                        <a:buNone/>
                      </a:pPr>
                      <a:r>
                        <a:rPr lang="ru-RU" sz="2400" b="0" i="0" u="none" strike="noStrike" noProof="0" dirty="0" err="1">
                          <a:latin typeface="Georgia"/>
                        </a:rPr>
                        <a:t>Дракин</a:t>
                      </a:r>
                      <a:r>
                        <a:rPr lang="ru-RU" sz="2400" b="0" i="0" u="none" strike="noStrike" noProof="0" dirty="0">
                          <a:latin typeface="Georgia"/>
                        </a:rPr>
                        <a:t> Антон Михайлович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79544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0" i="0" u="none" strike="noStrike" noProof="0" dirty="0" err="1">
                          <a:latin typeface="Georgia"/>
                        </a:rPr>
                        <a:t>Покушалова</a:t>
                      </a:r>
                      <a:r>
                        <a:rPr lang="ru-RU" sz="2400" b="0" i="0" u="none" strike="noStrike" noProof="0" dirty="0">
                          <a:latin typeface="Georgia"/>
                        </a:rPr>
                        <a:t> Татьяна Сергеевна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67300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0" i="0" u="none" strike="noStrike" noProof="0" dirty="0">
                          <a:latin typeface="Georgia"/>
                        </a:rPr>
                        <a:t>Новиков Артём </a:t>
                      </a:r>
                      <a:r>
                        <a:rPr lang="ru-RU" sz="2400" b="0" i="0" u="none" strike="noStrike" noProof="0" dirty="0" err="1">
                          <a:latin typeface="Georgia"/>
                        </a:rPr>
                        <a:t>Сосевич</a:t>
                      </a:r>
                      <a:endParaRPr lang="ru-RU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234702"/>
                  </a:ext>
                </a:extLst>
              </a:tr>
              <a:tr h="882791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0" i="0" u="none" strike="noStrike" noProof="0" dirty="0">
                          <a:latin typeface="Georgia"/>
                        </a:rPr>
                        <a:t>Величко Илья Сергеевич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43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8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05405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ECE62BD-B49D-2201-0527-84CCD9F11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1" y="443093"/>
            <a:ext cx="12192261" cy="68201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5759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Документация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058498"/>
            <a:ext cx="11022520" cy="4325112"/>
          </a:xfrm>
        </p:spPr>
        <p:txBody>
          <a:bodyPr vert="horz" lIns="91440" tIns="45720" rIns="91440" bIns="45720" anchor="t">
            <a:normAutofit/>
          </a:bodyPr>
          <a:lstStyle/>
          <a:p>
            <a:pPr marL="109855" indent="0">
              <a:buNone/>
            </a:pPr>
            <a:r>
              <a:rPr lang="ru-RU" sz="3600" dirty="0"/>
              <a:t>Положительные стороны:</a:t>
            </a:r>
            <a:endParaRPr lang="ru-RU" dirty="0"/>
          </a:p>
          <a:p>
            <a:pPr indent="-255905"/>
            <a:r>
              <a:rPr lang="ru-RU" sz="3600" dirty="0"/>
              <a:t>Правильное оформление списков</a:t>
            </a:r>
          </a:p>
          <a:p>
            <a:pPr indent="-255905"/>
            <a:r>
              <a:rPr lang="ru-RU" sz="3600" dirty="0"/>
              <a:t>Соответствие текста стилям</a:t>
            </a:r>
          </a:p>
          <a:p>
            <a:pPr indent="-255905"/>
            <a:r>
              <a:rPr lang="ru-RU" sz="3600" dirty="0"/>
              <a:t>Соответствие ТЗ реальной функциональности</a:t>
            </a:r>
          </a:p>
          <a:p>
            <a:pPr indent="-255905"/>
            <a:r>
              <a:rPr lang="ru-RU" sz="3600" dirty="0"/>
              <a:t>Правильное оформление изображений и диаграмм</a:t>
            </a:r>
          </a:p>
          <a:p>
            <a:pPr indent="-255905"/>
            <a:endParaRPr lang="ru-RU" sz="3600" dirty="0"/>
          </a:p>
          <a:p>
            <a:pPr indent="-255905"/>
            <a:endParaRPr lang="ru-RU" sz="3600" dirty="0"/>
          </a:p>
          <a:p>
            <a:pPr indent="-255905"/>
            <a:endParaRPr lang="ru-RU" sz="3600" dirty="0"/>
          </a:p>
          <a:p>
            <a:pPr marL="109855" indent="0">
              <a:buNone/>
            </a:pPr>
            <a:endParaRPr lang="ru-RU" sz="36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A207604-E24A-66FF-BBA3-A1B0F92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68A00-59CD-A7B4-47A8-7BB2F5B2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Ошибки в оформлении документации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9D5BE5-0281-7F82-3DC8-77C2059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Объект 7" descr="Изображение выглядит как текст, Шрифт, белый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2DD7949-0D24-B5AF-2222-047E4C26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17" y="2938481"/>
            <a:ext cx="6889091" cy="1135452"/>
          </a:xfrm>
        </p:spPr>
      </p:pic>
      <p:pic>
        <p:nvPicPr>
          <p:cNvPr id="9" name="Рисунок 8" descr="Изображение выглядит как текст, Шрифт, снимок экрана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7B23D090-EC6A-A325-B5CD-6E0CEC7C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50" y="4278882"/>
            <a:ext cx="4458239" cy="170767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57536894-0F7B-327D-BC7F-4A45731DE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6" t="2778" r="-1266" b="-3704"/>
          <a:stretch/>
        </p:blipFill>
        <p:spPr>
          <a:xfrm>
            <a:off x="6162136" y="3421971"/>
            <a:ext cx="8034410" cy="15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68AD3-526B-FFCC-6F49-9592E56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FD67762-0192-6F26-61D6-8D265D96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5" y="902629"/>
            <a:ext cx="8709804" cy="19759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876EB23C-AC60-78E4-D4BB-D092A89C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15" y="4286148"/>
            <a:ext cx="8652294" cy="9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68AD3-526B-FFCC-6F49-9592E56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" name="Рисунок 2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C4D3DD79-0332-4282-B480-3BF75519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5" y="1381665"/>
            <a:ext cx="9328030" cy="50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9479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pPr algn="ctr"/>
            <a:r>
              <a:rPr lang="ru-RU" dirty="0"/>
              <a:t>Функциональность веб-сайта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733" y="1891098"/>
            <a:ext cx="10972800" cy="4662706"/>
          </a:xfrm>
        </p:spPr>
        <p:txBody>
          <a:bodyPr vert="horz" lIns="91440" tIns="45720" rIns="91440" bIns="45720" anchor="t">
            <a:normAutofit/>
          </a:bodyPr>
          <a:lstStyle/>
          <a:p>
            <a:pPr marL="109855" indent="0">
              <a:buNone/>
            </a:pPr>
            <a:r>
              <a:rPr lang="ru-RU" sz="3600" dirty="0"/>
              <a:t>Соответствует заявленной функциональности:</a:t>
            </a:r>
          </a:p>
          <a:p>
            <a:pPr indent="-255905"/>
            <a:r>
              <a:rPr lang="ru-RU" sz="3600" dirty="0"/>
              <a:t>Просмотр</a:t>
            </a:r>
            <a:r>
              <a:rPr lang="ru-RU" sz="3600" dirty="0">
                <a:ea typeface="+mn-lt"/>
                <a:cs typeface="+mn-lt"/>
              </a:rPr>
              <a:t> прогноза погоды и рекомендуемой одежды на 5 дней вперёд</a:t>
            </a:r>
            <a:endParaRPr lang="ru-RU" dirty="0"/>
          </a:p>
          <a:p>
            <a:pPr indent="-255905"/>
            <a:r>
              <a:rPr lang="ru-RU" sz="3600" dirty="0">
                <a:ea typeface="+mn-lt"/>
                <a:cs typeface="+mn-lt"/>
              </a:rPr>
              <a:t>Просмотр статистики прогноза погоды за прошлые года</a:t>
            </a:r>
          </a:p>
          <a:p>
            <a:pPr indent="-255905"/>
            <a:r>
              <a:rPr lang="ru-RU" sz="3600" dirty="0">
                <a:ea typeface="+mn-lt"/>
                <a:cs typeface="+mn-lt"/>
              </a:rPr>
              <a:t>Для авторизованных пользователей просмотр статистики аномальной погоды за прошлые года</a:t>
            </a:r>
          </a:p>
          <a:p>
            <a:pPr indent="-255905"/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A6C52-649F-E9A7-8E37-E3FF3DF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10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74A51-0278-FDA8-C295-BD903773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1075"/>
            <a:ext cx="10972800" cy="1066800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algn="ctr"/>
            <a:r>
              <a:rPr lang="ru-RU" dirty="0"/>
              <a:t>Недостатки выявленные при проверки функциональности веб-сайта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999134-C252-39AA-C052-AFC1E57C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830A34D-8178-043F-7F1D-800605C65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3" y="2095861"/>
            <a:ext cx="4885426" cy="434842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ямоугольн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C7DD533-FF84-2CE3-DA3C-9BFF3369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0" y="2978295"/>
            <a:ext cx="5949350" cy="23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5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934C7-02FB-0D66-AFC8-12D4236A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2966-0B80-4097-9F79-F8DF80041286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F3D20FF-4C5A-79D7-D89C-8BBED125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2849436"/>
            <a:ext cx="10061274" cy="17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7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176</Words>
  <Application>Microsoft Office PowerPoint</Application>
  <PresentationFormat>Широкоэкранный</PresentationFormat>
  <Paragraphs>92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Рецензия работы команды: 3.6</vt:lpstr>
      <vt:lpstr>Презентация PowerPoint</vt:lpstr>
      <vt:lpstr>Документация </vt:lpstr>
      <vt:lpstr>Ошибки в оформлении документации</vt:lpstr>
      <vt:lpstr>Презентация PowerPoint</vt:lpstr>
      <vt:lpstr>Презентация PowerPoint</vt:lpstr>
      <vt:lpstr>Функциональность веб-сайта</vt:lpstr>
      <vt:lpstr>Недостатки выявленные при проверки функциональности веб-сайта</vt:lpstr>
      <vt:lpstr>Презентация PowerPoint</vt:lpstr>
      <vt:lpstr>Презентация PowerPoint</vt:lpstr>
      <vt:lpstr>Презентация PowerPoint</vt:lpstr>
      <vt:lpstr>Рекомендованная оценка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“Astario”</dc:title>
  <dc:creator>Кирилл Иванов</dc:creator>
  <cp:lastModifiedBy>Spit Bull</cp:lastModifiedBy>
  <cp:revision>504</cp:revision>
  <dcterms:created xsi:type="dcterms:W3CDTF">2023-03-28T10:13:54Z</dcterms:created>
  <dcterms:modified xsi:type="dcterms:W3CDTF">2023-09-27T14:51:19Z</dcterms:modified>
</cp:coreProperties>
</file>