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81" r:id="rId3"/>
    <p:sldId id="275" r:id="rId4"/>
    <p:sldId id="285" r:id="rId5"/>
    <p:sldId id="258" r:id="rId6"/>
    <p:sldId id="282" r:id="rId7"/>
    <p:sldId id="283" r:id="rId8"/>
    <p:sldId id="284" r:id="rId9"/>
    <p:sldId id="259" r:id="rId10"/>
    <p:sldId id="260" r:id="rId11"/>
    <p:sldId id="261" r:id="rId12"/>
    <p:sldId id="286" r:id="rId13"/>
    <p:sldId id="262" r:id="rId14"/>
    <p:sldId id="276" r:id="rId15"/>
    <p:sldId id="277" r:id="rId16"/>
    <p:sldId id="278" r:id="rId17"/>
    <p:sldId id="279" r:id="rId18"/>
    <p:sldId id="280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3A9262"/>
    <a:srgbClr val="A2A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DA76B-E307-4BBE-8F8A-623015B1A73C}" v="55" dt="2023-03-31T16:38:15.639"/>
    <p1510:client id="{3E747A4C-7EC8-4533-8BF9-4D89E7E160D5}" v="18" dt="2023-03-29T09:42:01.604"/>
    <p1510:client id="{4C127A48-429E-4EE1-968B-5F99D895D4C1}" v="283" dt="2023-03-28T13:11:42.569"/>
    <p1510:client id="{538CB37B-60CD-4944-ADA1-2547A71FA8DE}" v="306" dt="2023-03-29T21:34:49.316"/>
    <p1510:client id="{75280EE4-ABF3-4E1D-AB99-ED48A30F2351}" v="472" dt="2023-09-13T11:29:43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4DA2B-8E4A-49F8-A1A2-84A0E2699641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9D979-01E5-49F0-8B4B-FD798F673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95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1F1F2F9B-F079-4CD7-9737-AE1476F724A5}" type="datetime1">
              <a:rPr lang="ru-RU" smtClean="0"/>
              <a:t>13.09.2023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0A0C-5479-455E-A141-A6CE40C863B6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642-E990-4149-A24F-3866D1ADFB8F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DCD1-262C-4B7E-91E1-5CF450F0034A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31280"/>
            <a:ext cx="1016000" cy="365760"/>
          </a:xfrm>
        </p:spPr>
        <p:txBody>
          <a:bodyPr/>
          <a:lstStyle>
            <a:lvl1pPr>
              <a:defRPr sz="4000"/>
            </a:lvl1pPr>
          </a:lstStyle>
          <a:p>
            <a:fld id="{CAAC2966-0B80-4097-9F79-F8DF8004128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E69F-A490-4B2B-A856-CC93B5AA3514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588000" y="6386447"/>
            <a:ext cx="1016000" cy="36576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CAAC2966-0B80-4097-9F79-F8DF8004128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B3B-04A3-4FEB-8DB3-BAEA50EA5CA2}" type="datetime1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7671D0-EFD6-4B35-913B-3271D76FA609}" type="datetime1">
              <a:rPr lang="ru-RU" smtClean="0"/>
              <a:t>13.09.2023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998CECA-3571-4591-859E-6D048A571B27}" type="datetime1">
              <a:rPr lang="ru-RU" smtClean="0"/>
              <a:t>13.09.2023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AEC3-FD52-43FC-A389-E0B6E6D7A02C}" type="datetime1">
              <a:rPr lang="ru-RU" smtClean="0"/>
              <a:t>13.09.2023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8076-6BD9-4970-AAD7-D43D085EE036}" type="datetime1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241-C7AA-4EB6-AC7C-A61E617835A6}" type="datetime1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dirty="0"/>
              <a:t>Образец текста</a:t>
            </a:r>
          </a:p>
          <a:p>
            <a:pPr lvl="1" eaLnBrk="1" latinLnBrk="0" hangingPunct="1"/>
            <a:r>
              <a:rPr kumimoji="0" lang="ru-RU" dirty="0"/>
              <a:t>Второй уровень</a:t>
            </a:r>
          </a:p>
          <a:p>
            <a:pPr lvl="2" eaLnBrk="1" latinLnBrk="0" hangingPunct="1"/>
            <a:r>
              <a:rPr kumimoji="0" lang="ru-RU" dirty="0"/>
              <a:t>Третий уровень</a:t>
            </a:r>
          </a:p>
          <a:p>
            <a:pPr lvl="3" eaLnBrk="1" latinLnBrk="0" hangingPunct="1"/>
            <a:r>
              <a:rPr kumimoji="0" lang="ru-RU" dirty="0"/>
              <a:t>Четвертый уровень</a:t>
            </a:r>
          </a:p>
          <a:p>
            <a:pPr lvl="4" eaLnBrk="1" latinLnBrk="0" hangingPunct="1"/>
            <a:r>
              <a:rPr kumimoji="0" lang="ru-RU" dirty="0"/>
              <a:t>Пятый уровень</a:t>
            </a:r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C911155-4FE3-4926-B905-4B741304A8CD}" type="datetime1">
              <a:rPr lang="ru-RU" smtClean="0"/>
              <a:t>13.09.2023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5588000" y="643128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800">
                <a:solidFill>
                  <a:schemeClr val="tx1"/>
                </a:solidFill>
              </a:defRPr>
            </a:lvl1pPr>
          </a:lstStyle>
          <a:p>
            <a:fld id="{CAAC2966-0B80-4097-9F79-F8DF8004128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21119" y="1415741"/>
            <a:ext cx="7543800" cy="1524000"/>
          </a:xfrm>
        </p:spPr>
        <p:txBody>
          <a:bodyPr vert="horz" lIns="91440" tIns="45720" rIns="91440" bIns="45720" anchor="b">
            <a:noAutofit/>
          </a:bodyPr>
          <a:lstStyle/>
          <a:p>
            <a:pPr algn="ctr"/>
            <a:r>
              <a:rPr lang="ru-RU" sz="6000" dirty="0" err="1"/>
              <a:t>Object</a:t>
            </a:r>
            <a:r>
              <a:rPr lang="ru-RU" sz="6000" dirty="0"/>
              <a:t> </a:t>
            </a:r>
            <a:r>
              <a:rPr lang="ru-RU" sz="6000" dirty="0" err="1"/>
              <a:t>Detection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4186169"/>
            <a:ext cx="5562226" cy="2512180"/>
          </a:xfrm>
        </p:spPr>
        <p:txBody>
          <a:bodyPr vert="horz" lIns="91440" tIns="45720" rIns="91440" bIns="45720" anchor="t">
            <a:noAutofit/>
          </a:bodyPr>
          <a:lstStyle/>
          <a:p>
            <a:pPr marL="63500"/>
            <a:r>
              <a:rPr lang="ru-RU" u="sng" dirty="0"/>
              <a:t>Исполнители:</a:t>
            </a:r>
            <a:endParaRPr lang="ru-RU" dirty="0"/>
          </a:p>
          <a:p>
            <a:pPr marL="63500"/>
            <a:r>
              <a:rPr lang="ru-RU" dirty="0"/>
              <a:t>Группа ТП-3.1: </a:t>
            </a:r>
          </a:p>
          <a:p>
            <a:pPr marL="63500" algn="l"/>
            <a:r>
              <a:rPr lang="ru-RU" dirty="0"/>
              <a:t>Ветров Константин Александрович,</a:t>
            </a:r>
          </a:p>
          <a:p>
            <a:pPr marL="63500" algn="l"/>
            <a:r>
              <a:rPr lang="ru-RU" dirty="0"/>
              <a:t>Иванов Кирилл Александрович,</a:t>
            </a:r>
          </a:p>
          <a:p>
            <a:pPr marL="63500" algn="l"/>
            <a:r>
              <a:rPr lang="ru-RU" dirty="0"/>
              <a:t>Буслаев Илья Геннадьевич,</a:t>
            </a:r>
          </a:p>
          <a:p>
            <a:pPr marL="63500"/>
            <a:r>
              <a:rPr lang="ru-RU" dirty="0"/>
              <a:t>Князев Роман Иванович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69A8FE8-8FBE-495F-84FE-CF650A700CA5}"/>
              </a:ext>
            </a:extLst>
          </p:cNvPr>
          <p:cNvSpPr txBox="1">
            <a:spLocks/>
          </p:cNvSpPr>
          <p:nvPr/>
        </p:nvSpPr>
        <p:spPr>
          <a:xfrm>
            <a:off x="834565" y="4363175"/>
            <a:ext cx="5040560" cy="225665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/>
            <a:r>
              <a:rPr lang="ru-RU" u="sng" dirty="0"/>
              <a:t>Заказчик:</a:t>
            </a:r>
            <a:r>
              <a:rPr lang="ru-RU" dirty="0"/>
              <a:t>  </a:t>
            </a:r>
          </a:p>
          <a:p>
            <a:pPr marL="63500"/>
            <a:r>
              <a:rPr lang="ru-RU" dirty="0"/>
              <a:t>Тарасов Вячеслав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00106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Серверная часть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5DB3792-F159-B601-0864-D6372E91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10</a:t>
            </a:fld>
            <a:endParaRPr lang="ru-RU"/>
          </a:p>
        </p:txBody>
      </p:sp>
      <p:pic>
        <p:nvPicPr>
          <p:cNvPr id="1026" name="Picture 2" descr="https://pluspng.com/img-png/python-logo-png-python-logo-png-and-vector-logo-img-4096x4553.png">
            <a:extLst>
              <a:ext uri="{FF2B5EF4-FFF2-40B4-BE49-F238E27FC236}">
                <a16:creationId xmlns:a16="http://schemas.microsoft.com/office/drawing/2014/main" id="{5DA94C08-8D5F-40C3-9F78-7EDCB4616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35" y="1653826"/>
            <a:ext cx="1965264" cy="21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ffice-guru.ru/wp-content/uploads/2021/11/python_django.png">
            <a:extLst>
              <a:ext uri="{FF2B5EF4-FFF2-40B4-BE49-F238E27FC236}">
                <a16:creationId xmlns:a16="http://schemas.microsoft.com/office/drawing/2014/main" id="{9D59C7CF-4DA5-4AB3-854D-C66385AE98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91" y="1636250"/>
            <a:ext cx="2210189" cy="22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3/38/SQLite370.svg/1920px-SQLite370.svg.png">
            <a:extLst>
              <a:ext uri="{FF2B5EF4-FFF2-40B4-BE49-F238E27FC236}">
                <a16:creationId xmlns:a16="http://schemas.microsoft.com/office/drawing/2014/main" id="{4F5F4F37-FA2E-4FCA-A0FE-02220B134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86" y="4343775"/>
            <a:ext cx="4191202" cy="198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текст, Шрифт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32664736-43E1-BFD7-E923-E8E97BAE3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856" y="3898075"/>
            <a:ext cx="2871849" cy="28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43987"/>
            <a:ext cx="10972800" cy="1066800"/>
          </a:xfrm>
        </p:spPr>
        <p:txBody>
          <a:bodyPr/>
          <a:lstStyle/>
          <a:p>
            <a:pPr algn="ctr"/>
            <a:r>
              <a:rPr lang="ru-RU" dirty="0"/>
              <a:t>Клиентская часть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F6BBE8-0863-9B6A-27CB-81C795AA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11</a:t>
            </a:fld>
            <a:endParaRPr lang="ru-RU"/>
          </a:p>
        </p:txBody>
      </p:sp>
      <p:pic>
        <p:nvPicPr>
          <p:cNvPr id="2052" name="Picture 4" descr="https://clipart.info/images/ccovers/1499794874html5-js-css3-logo-png.png">
            <a:extLst>
              <a:ext uri="{FF2B5EF4-FFF2-40B4-BE49-F238E27FC236}">
                <a16:creationId xmlns:a16="http://schemas.microsoft.com/office/drawing/2014/main" id="{E4FF8E25-6FB2-427C-B9E3-13810F00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53" y="2249424"/>
            <a:ext cx="9652986" cy="365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75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43987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Развёртка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F6BBE8-0863-9B6A-27CB-81C795AA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 descr="Изображение выглядит как текст, Графика, Шрифт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0315603-C467-5433-33B1-5DC8EEC09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26" y="2304907"/>
            <a:ext cx="3079667" cy="2634132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ка, Шрифт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2ADD658-8B3A-3FD3-810B-75C887FC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31" y="2502724"/>
            <a:ext cx="4277096" cy="22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6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86114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Навигационная панель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3B73C-21E0-AFF6-BB4E-AC2BB48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13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7E6BD3-8E7D-40C8-B2A4-915499F2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4" y="3039767"/>
            <a:ext cx="11461072" cy="13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1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79429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Главная страница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3B73C-21E0-AFF6-BB4E-AC2BB48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83446C-0FDD-41D2-8D02-27FF15D7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41" y="1333629"/>
            <a:ext cx="7790917" cy="49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3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00215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Главная страница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3B73C-21E0-AFF6-BB4E-AC2BB48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F4CC92-081F-4DED-90ED-CF5774B3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46" y="1376344"/>
            <a:ext cx="7988907" cy="49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3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59985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Страница с информацией о сайте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3B73C-21E0-AFF6-BB4E-AC2BB48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E9189B-087D-448A-A63A-A4C617B8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59" y="1426785"/>
            <a:ext cx="8031882" cy="49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76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70705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Страница с историей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3B73C-21E0-AFF6-BB4E-AC2BB48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 descr="https://cdn.discordapp.com/attachments/1088852941148004523/1150440458959474769/image.png">
            <a:extLst>
              <a:ext uri="{FF2B5EF4-FFF2-40B4-BE49-F238E27FC236}">
                <a16:creationId xmlns:a16="http://schemas.microsoft.com/office/drawing/2014/main" id="{595F324F-8ADD-497D-BA25-38C6F1F307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65" y="1737505"/>
            <a:ext cx="8445867" cy="4500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26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938570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Итоги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193022"/>
            <a:ext cx="10972800" cy="4662706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 sz="3600" dirty="0"/>
              <a:t>Было разработано веб-приложение, позволяющее обнаруживать и классифицировать объекты на загруженных изображениях. </a:t>
            </a:r>
          </a:p>
          <a:p>
            <a:r>
              <a:rPr lang="ru-RU" sz="3600" dirty="0"/>
              <a:t>Реализован просмотр истории ранее обработанных изображений авторизованным пользователем. </a:t>
            </a:r>
          </a:p>
          <a:p>
            <a:pPr lvl="0"/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6A6C52-649F-E9A7-8E37-E3FF3DF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10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9506" y="1935332"/>
            <a:ext cx="9250532" cy="1294323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sz="6200" dirty="0" err="1"/>
              <a:t>Object</a:t>
            </a:r>
            <a:r>
              <a:rPr lang="ru-RU" sz="6200" dirty="0"/>
              <a:t> </a:t>
            </a:r>
            <a:r>
              <a:rPr lang="ru-RU" sz="6200" dirty="0" err="1"/>
              <a:t>Detection</a:t>
            </a:r>
            <a:endParaRPr lang="ru-RU" sz="6200" b="1" dirty="0">
              <a:latin typeface="Trebuchet MS"/>
              <a:ea typeface="Verdana"/>
              <a:cs typeface="Calibri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286B843-E720-45CB-AF7D-47AFC27608EF}"/>
              </a:ext>
            </a:extLst>
          </p:cNvPr>
          <p:cNvSpPr txBox="1">
            <a:spLocks/>
          </p:cNvSpPr>
          <p:nvPr/>
        </p:nvSpPr>
        <p:spPr>
          <a:xfrm>
            <a:off x="1055440" y="4110361"/>
            <a:ext cx="5040560" cy="164505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u="sng" dirty="0">
                <a:solidFill>
                  <a:schemeClr val="tx2"/>
                </a:solidFill>
              </a:rPr>
              <a:t>Заказчик:</a:t>
            </a:r>
            <a:r>
              <a:rPr lang="ru-RU" sz="2400" dirty="0">
                <a:solidFill>
                  <a:schemeClr val="tx2"/>
                </a:solidFill>
              </a:rPr>
              <a:t>  </a:t>
            </a:r>
            <a:endParaRPr lang="ru-RU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Тарасов Вячеслав Сергеевич</a:t>
            </a:r>
          </a:p>
          <a:p>
            <a:pPr marL="0" indent="0">
              <a:buNone/>
            </a:pP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73208EE-701C-0F4A-5B72-FA75ED45F4D8}"/>
              </a:ext>
            </a:extLst>
          </p:cNvPr>
          <p:cNvSpPr txBox="1">
            <a:spLocks/>
          </p:cNvSpPr>
          <p:nvPr/>
        </p:nvSpPr>
        <p:spPr>
          <a:xfrm>
            <a:off x="6516210" y="4110361"/>
            <a:ext cx="5519294" cy="2434881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u="sng" dirty="0">
                <a:solidFill>
                  <a:schemeClr val="tx2"/>
                </a:solidFill>
              </a:rPr>
              <a:t>Исполнители:</a:t>
            </a:r>
            <a:endParaRPr lang="ru-RU" sz="2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  <a:ea typeface="+mn-lt"/>
                <a:cs typeface="+mn-lt"/>
              </a:rPr>
              <a:t>Группа ТП-3.1: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Ветров Константин Александрович,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Иванов Кирилл Александрович,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Буслаев Илья Геннадьевич,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Князев Роман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184876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87386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Роли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A207604-E24A-66FF-BBA3-A1B0F92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85F89795-CC08-4C08-A775-62965E0E7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149315"/>
              </p:ext>
            </p:extLst>
          </p:nvPr>
        </p:nvGraphicFramePr>
        <p:xfrm>
          <a:off x="609600" y="1383165"/>
          <a:ext cx="10972800" cy="471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3351174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309183292"/>
                    </a:ext>
                  </a:extLst>
                </a:gridCol>
              </a:tblGrid>
              <a:tr h="882791">
                <a:tc>
                  <a:txBody>
                    <a:bodyPr/>
                    <a:lstStyle/>
                    <a:p>
                      <a:r>
                        <a:rPr lang="ru-RU" sz="2400" dirty="0"/>
                        <a:t>Участники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Роли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52160"/>
                  </a:ext>
                </a:extLst>
              </a:tr>
              <a:tr h="882791">
                <a:tc>
                  <a:txBody>
                    <a:bodyPr/>
                    <a:lstStyle/>
                    <a:p>
                      <a:pPr marL="63500" algn="l"/>
                      <a:r>
                        <a:rPr lang="ru-RU" sz="2400" dirty="0"/>
                        <a:t>Ветров Константин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Ведение проекта</a:t>
                      </a:r>
                      <a:r>
                        <a:rPr lang="en-US" sz="2400" dirty="0"/>
                        <a:t>,</a:t>
                      </a:r>
                    </a:p>
                    <a:p>
                      <a:r>
                        <a:rPr lang="ru-RU" sz="2400" dirty="0"/>
                        <a:t>Развёртывание</a:t>
                      </a:r>
                      <a:r>
                        <a:rPr lang="en-US" sz="240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Backend-</a:t>
                      </a:r>
                      <a:r>
                        <a:rPr lang="ru-RU" sz="2400" b="0" i="0" u="none" strike="noStrike" noProof="0" dirty="0">
                          <a:solidFill>
                            <a:srgbClr val="000000"/>
                          </a:solidFill>
                          <a:latin typeface="Georgia"/>
                        </a:rPr>
                        <a:t>разработка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79544"/>
                  </a:ext>
                </a:extLst>
              </a:tr>
              <a:tr h="882791">
                <a:tc>
                  <a:txBody>
                    <a:bodyPr/>
                    <a:lstStyle/>
                    <a:p>
                      <a:r>
                        <a:rPr lang="ru-RU" sz="2400" dirty="0"/>
                        <a:t> Иванов Кирилл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Написание документации</a:t>
                      </a:r>
                      <a:r>
                        <a:rPr lang="en-US" sz="240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Backend-</a:t>
                      </a:r>
                      <a:r>
                        <a:rPr lang="ru-RU" sz="2400" b="0" i="0" u="none" strike="noStrike" noProof="0" dirty="0">
                          <a:solidFill>
                            <a:srgbClr val="000000"/>
                          </a:solidFill>
                          <a:latin typeface="Georgia"/>
                        </a:rPr>
                        <a:t>разработка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67300"/>
                  </a:ext>
                </a:extLst>
              </a:tr>
              <a:tr h="88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 Буслаев Илья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Написание документации</a:t>
                      </a:r>
                      <a:r>
                        <a:rPr lang="en-US" sz="2400" dirty="0"/>
                        <a:t>,</a:t>
                      </a:r>
                    </a:p>
                    <a:p>
                      <a:r>
                        <a:rPr lang="en-US" sz="2400" dirty="0"/>
                        <a:t>Frontend-</a:t>
                      </a:r>
                      <a:r>
                        <a:rPr lang="ru-RU" sz="2400" dirty="0"/>
                        <a:t>разработка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34702"/>
                  </a:ext>
                </a:extLst>
              </a:tr>
              <a:tr h="88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 Князев Роман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Frontend-</a:t>
                      </a:r>
                      <a:r>
                        <a:rPr lang="ru-RU" sz="2400" dirty="0"/>
                        <a:t>разработка</a:t>
                      </a:r>
                      <a:r>
                        <a:rPr lang="en-US" sz="2400" dirty="0"/>
                        <a:t>,</a:t>
                      </a:r>
                    </a:p>
                    <a:p>
                      <a:r>
                        <a:rPr lang="ru-RU" sz="2400" dirty="0"/>
                        <a:t>Проведение тестирования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3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38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647318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Актуальность проекта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A207604-E24A-66FF-BBA3-A1B0F92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3</a:t>
            </a:fld>
            <a:endParaRPr lang="ru-RU"/>
          </a:p>
        </p:txBody>
      </p:sp>
      <p:pic>
        <p:nvPicPr>
          <p:cNvPr id="9" name="Рисунок 8" descr="Изображение выглядит как текст, транспортное средство, Наземный транспорт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4C4FAF82-7290-3271-9520-21B16CEF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271" y="1960927"/>
            <a:ext cx="6681848" cy="3816896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6470CAC5-0E9E-E9B7-88EB-2E0DCE41E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6" y="1784768"/>
            <a:ext cx="5090460" cy="4325112"/>
          </a:xfrm>
        </p:spPr>
        <p:txBody>
          <a:bodyPr vert="horz" lIns="91440" tIns="45720" rIns="91440" bIns="45720" anchor="t">
            <a:normAutofit/>
          </a:bodyPr>
          <a:lstStyle/>
          <a:p>
            <a:pPr marL="109855" indent="0">
              <a:buNone/>
            </a:pPr>
            <a:r>
              <a:rPr lang="ru-RU" sz="3600" dirty="0"/>
              <a:t>Сферы применения:</a:t>
            </a:r>
            <a:endParaRPr lang="ru-RU" dirty="0"/>
          </a:p>
          <a:p>
            <a:pPr indent="-255905"/>
            <a:r>
              <a:rPr lang="ru-RU" sz="3600" dirty="0"/>
              <a:t>Медицина</a:t>
            </a:r>
          </a:p>
          <a:p>
            <a:pPr indent="-255905"/>
            <a:r>
              <a:rPr lang="ru-RU" sz="3600" dirty="0"/>
              <a:t>Транспорт</a:t>
            </a:r>
          </a:p>
          <a:p>
            <a:pPr indent="-255905"/>
            <a:r>
              <a:rPr lang="ru-RU" sz="3600" dirty="0"/>
              <a:t>Промышленность</a:t>
            </a:r>
          </a:p>
          <a:p>
            <a:pPr indent="-255905"/>
            <a:r>
              <a:rPr lang="ru-RU" sz="3600" dirty="0"/>
              <a:t>Образование</a:t>
            </a:r>
          </a:p>
          <a:p>
            <a:pPr indent="-255905"/>
            <a:r>
              <a:rPr lang="ru-RU" sz="3600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226729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95759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021781"/>
            <a:ext cx="10087992" cy="4325112"/>
          </a:xfrm>
        </p:spPr>
        <p:txBody>
          <a:bodyPr vert="horz" lIns="91440" tIns="45720" rIns="91440" bIns="45720" anchor="t">
            <a:normAutofit/>
          </a:bodyPr>
          <a:lstStyle/>
          <a:p>
            <a:pPr lvl="0"/>
            <a:r>
              <a:rPr lang="ru-RU" sz="3600" dirty="0"/>
              <a:t>Возможность использовать модель обнаружения объектов без необходимости развёртывать её вручную.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A207604-E24A-66FF-BBA3-A1B0F92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05405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444491"/>
            <a:ext cx="10972800" cy="4662706"/>
          </a:xfrm>
        </p:spPr>
        <p:txBody>
          <a:bodyPr vert="horz" lIns="91440" tIns="45720" rIns="91440" bIns="45720" anchor="t">
            <a:normAutofit/>
          </a:bodyPr>
          <a:lstStyle/>
          <a:p>
            <a:pPr lvl="0"/>
            <a:r>
              <a:rPr lang="ru-RU" sz="3600" dirty="0"/>
              <a:t>Осуществление обнаружения и классификации объектов на загруженных изображениях.</a:t>
            </a:r>
          </a:p>
          <a:p>
            <a:r>
              <a:rPr lang="ru-RU" sz="3600" dirty="0"/>
              <a:t>Реализация истории ранее обработанных изображений авторизованным пользователем.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6A6C52-649F-E9A7-8E37-E3FF3DF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2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AD6689-450E-4F63-8E12-45A15B7099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6" y="656948"/>
            <a:ext cx="11604788" cy="614009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35E04B-0883-470C-9B7D-0AC2892E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66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D72D49A5-8898-4969-BA4C-222B4355C2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3" y="630315"/>
            <a:ext cx="11506455" cy="605457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F227CB-B064-4CEE-890C-3FBE5278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32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DD2E66-B476-4930-8128-2C97A65BDA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5" y="569946"/>
            <a:ext cx="11860469" cy="622709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9DA932-1A18-4E08-B61A-40721B35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82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24426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Обзор аналогов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BF8774-135C-3A33-AAE6-AEB07700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44768EB-EBFE-4E4C-9BA2-1D6E4EF30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274809"/>
              </p:ext>
            </p:extLst>
          </p:nvPr>
        </p:nvGraphicFramePr>
        <p:xfrm>
          <a:off x="609600" y="1591226"/>
          <a:ext cx="10972800" cy="4701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5151873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8412501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040117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48518719"/>
                    </a:ext>
                  </a:extLst>
                </a:gridCol>
              </a:tblGrid>
              <a:tr h="753831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Aspose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Image Recognize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Astica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97275"/>
                  </a:ext>
                </a:extLst>
              </a:tr>
              <a:tr h="614866">
                <a:tc>
                  <a:txBody>
                    <a:bodyPr/>
                    <a:lstStyle/>
                    <a:p>
                      <a:r>
                        <a:rPr lang="ru-RU" sz="2000" dirty="0"/>
                        <a:t>Русский язык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863D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22572"/>
                  </a:ext>
                </a:extLst>
              </a:tr>
              <a:tr h="753831">
                <a:tc>
                  <a:txBody>
                    <a:bodyPr/>
                    <a:lstStyle/>
                    <a:p>
                      <a:r>
                        <a:rPr lang="ru-RU" sz="2000" dirty="0"/>
                        <a:t>Настройка параметров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863D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863D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14853"/>
                  </a:ext>
                </a:extLst>
              </a:tr>
              <a:tr h="614866">
                <a:tc>
                  <a:txBody>
                    <a:bodyPr/>
                    <a:lstStyle/>
                    <a:p>
                      <a:r>
                        <a:rPr lang="ru-RU" sz="2000" dirty="0"/>
                        <a:t>Бесплатные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863D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51060"/>
                  </a:ext>
                </a:extLst>
              </a:tr>
              <a:tr h="614866">
                <a:tc>
                  <a:txBody>
                    <a:bodyPr/>
                    <a:lstStyle/>
                    <a:p>
                      <a:r>
                        <a:rPr lang="ru-RU" sz="2000" dirty="0"/>
                        <a:t>История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39902"/>
                  </a:ext>
                </a:extLst>
              </a:tr>
              <a:tr h="614866">
                <a:tc>
                  <a:txBody>
                    <a:bodyPr/>
                    <a:lstStyle/>
                    <a:p>
                      <a:r>
                        <a:rPr lang="ru-RU" sz="2000" dirty="0"/>
                        <a:t>Подробное 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rgbClr val="00863D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07884"/>
                  </a:ext>
                </a:extLst>
              </a:tr>
              <a:tr h="734604">
                <a:tc>
                  <a:txBody>
                    <a:bodyPr/>
                    <a:lstStyle/>
                    <a:p>
                      <a:r>
                        <a:rPr lang="ru-RU" sz="2000" dirty="0"/>
                        <a:t>Выбор цвета рамки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863D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38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382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176</Words>
  <Application>Microsoft Office PowerPoint</Application>
  <PresentationFormat>Широкоэкранный</PresentationFormat>
  <Paragraphs>92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Городская</vt:lpstr>
      <vt:lpstr>Object Detection</vt:lpstr>
      <vt:lpstr>Роли</vt:lpstr>
      <vt:lpstr>Актуальность проекта</vt:lpstr>
      <vt:lpstr>Цель проекта</vt:lpstr>
      <vt:lpstr>Задачи проекта</vt:lpstr>
      <vt:lpstr>Презентация PowerPoint</vt:lpstr>
      <vt:lpstr>Презентация PowerPoint</vt:lpstr>
      <vt:lpstr>Презентация PowerPoint</vt:lpstr>
      <vt:lpstr>Обзор аналогов</vt:lpstr>
      <vt:lpstr>Серверная часть</vt:lpstr>
      <vt:lpstr>Клиентская часть</vt:lpstr>
      <vt:lpstr>Развёртка</vt:lpstr>
      <vt:lpstr>Навигационная панель</vt:lpstr>
      <vt:lpstr>Главная страница</vt:lpstr>
      <vt:lpstr>Главная страница</vt:lpstr>
      <vt:lpstr>Страница с информацией о сайте</vt:lpstr>
      <vt:lpstr>Страница с историей</vt:lpstr>
      <vt:lpstr>Итоги проекта</vt:lpstr>
      <vt:lpstr>Object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Социальная сеть “Astario”</dc:title>
  <dc:creator>Кирилл Иванов</dc:creator>
  <cp:lastModifiedBy>Spit Bull</cp:lastModifiedBy>
  <cp:revision>264</cp:revision>
  <dcterms:created xsi:type="dcterms:W3CDTF">2023-03-28T10:13:54Z</dcterms:created>
  <dcterms:modified xsi:type="dcterms:W3CDTF">2023-09-13T12:16:29Z</dcterms:modified>
</cp:coreProperties>
</file>