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1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2B448-5C79-4903-8FF0-EB8DA291070B}" v="149" dt="2022-03-01T22:32:14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E7186-5AB6-4EA6-A350-F2A4BD5E6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0D4B88-A157-4FB1-A425-AB2A9D669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B90037-1BC0-4FEA-AFD3-680BC56A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90123-2DCC-4E2B-88AE-7EC3F6CE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1D5B9C-EC88-4E2D-A6ED-516255E7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E8F26A-C6A8-4805-BBA1-23A629F4A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5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22556-7316-4B18-ABD5-769790E4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3D293A-D8AA-4041-9FAF-3358F5FE6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D14FA-49F9-40FC-B17D-7DFE89C1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ADB11-729D-4FD2-99DB-1D239330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AD55D-1BF2-48B4-8ACD-F673367B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44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B7A932-1047-45E9-A860-2ADB5B366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6EDA1E-44E4-4641-82CE-96C6F2D31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D7081C-0194-4897-B7FC-9DCC5226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0A5D7B-B4B8-4B90-A0A2-12631FE6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BD32-D082-458E-A9ED-5B9C6EB5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2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FEE06-6E48-4C4D-A71F-C2B77805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0A0F2-68C5-4212-AD2C-1943252E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6ACD53-904A-485E-B1BB-412E2FCB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E8050B-D8EE-4DD0-95E5-CA1F9981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F79FD9-B2D9-4085-ABC6-22F49DD2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3E00A-4BCE-4006-A66E-7632B511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AF77FD-0433-4310-9E66-7B7B6051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637A47-9CF6-4702-B32D-65D5FE68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A29316-8D2A-4FD3-A1C0-2A5236FC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66BFA-D573-49A5-9875-47872580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68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C3012-55E7-493D-BB4C-4A8DA26F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4B89E-9F5F-4F7B-9328-F71A849CC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388D9F-E539-461C-9387-2FAF369F3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8A510E-11D7-417C-9A3C-6C6918B4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C9F1D9-C80E-43D1-AAC8-94945B73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F49B2E-4F59-4104-AEB6-F2342364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85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72B24-01B7-4A81-A3E6-553EB565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00D63C-4046-4033-819E-30705E05E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91FBAD-4CD7-48B6-9141-5B8E67451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11C4DF-28C1-4821-918D-A9014D9BE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FC491A-AA42-4B02-80A2-82AB70952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FAC7A2-0C86-45A2-8A6C-063E825B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3CADE8-9DE8-4490-870B-06938E7D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A4DEBA-A96E-47F1-B0BD-CA2769A0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AE547-5A90-49BC-A059-B58258F3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B9779E-3E45-47FD-994A-0A60EF8E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9B2A91-A5CC-4D09-AF68-91DACC86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6CF5D5-C47E-40AA-A3C3-36839DF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62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562618E-3B2A-4ACF-A542-0204F1B9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E53B61-0F95-47BF-BFA7-A5E6D669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982D59-9D37-4857-9D63-99C35424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3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EC1C4-5CBC-4A67-9431-D0E3CCE1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27A0A1-3E88-476D-8C0E-0164AFB43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8BA306-2B75-4123-8E18-0A12E0215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60CF63-6F4F-448E-B75C-60BB8AB5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BB68A2-FE8D-4CC4-95F6-C320B5FD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44BBB0-65CE-4EA6-9E75-4C22E2E3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9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2ABA3-C638-453A-9A80-17D310DA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4ABE1B-5140-4CD5-8FF7-3478B62A6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463184-496B-4E05-9E37-3B071838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BD0817-3E88-4B72-A98D-BC2BBFF1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2EF5-CEE7-4AC2-94EC-2A1C0F915E80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68A376-7642-4899-963D-10601532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C9FC7D-6C98-4452-83A1-787FECE5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90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2D898-E915-4466-9684-443741A7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0BD9E0-98A7-41D0-8A08-4E3D1E54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6E3937-2BA7-4C55-AF7F-05269A69C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2EF5-CEE7-4AC2-94EC-2A1C0F915E80}" type="datetimeFigureOut">
              <a:rPr lang="ru-RU" smtClean="0"/>
              <a:t>01.03.2022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B9EEE-6150-49BC-8F43-1A684BF89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40203D-588E-41A1-806B-A54C6F38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1A73-AC8B-4A15-BB36-EE995DB8D566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0B182B-4CC1-415F-BD65-70B724D3EBA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BE39B-FA86-4A4B-ABFB-7C6716A61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563" y="1454872"/>
            <a:ext cx="5781109" cy="272626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+mj-lt"/>
                <a:cs typeface="+mj-lt"/>
              </a:rPr>
              <a:t>A Brief History, Present and Future of Spyware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1408C5-15EB-45D0-86F9-5FF4D4195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9710" y="4922325"/>
            <a:ext cx="2374259" cy="9408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n-US" dirty="0"/>
              <a:t>Konstantin Vetrov</a:t>
            </a:r>
          </a:p>
          <a:p>
            <a:pPr algn="l"/>
            <a:r>
              <a:rPr lang="en-US" dirty="0">
                <a:cs typeface="Calibri"/>
              </a:rPr>
              <a:t>VSU</a:t>
            </a:r>
          </a:p>
        </p:txBody>
      </p:sp>
    </p:spTree>
    <p:extLst>
      <p:ext uri="{BB962C8B-B14F-4D97-AF65-F5344CB8AC3E}">
        <p14:creationId xmlns:p14="http://schemas.microsoft.com/office/powerpoint/2010/main" val="119741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FF977-AB86-47A9-A7CF-963A2237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3867"/>
            <a:ext cx="10515600" cy="789420"/>
          </a:xfrm>
        </p:spPr>
        <p:txBody>
          <a:bodyPr>
            <a:noAutofit/>
          </a:bodyPr>
          <a:lstStyle/>
          <a:p>
            <a:r>
              <a:rPr lang="en-US" sz="5000" dirty="0"/>
              <a:t>Content</a:t>
            </a:r>
            <a:endParaRPr lang="ru-RU" sz="500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3F58E-686C-4A05-BFFE-FA3F29114CF3}"/>
              </a:ext>
            </a:extLst>
          </p:cNvPr>
          <p:cNvSpPr txBox="1"/>
          <p:nvPr/>
        </p:nvSpPr>
        <p:spPr>
          <a:xfrm>
            <a:off x="839141" y="2165585"/>
            <a:ext cx="9366014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ru-RU" sz="4000" dirty="0" err="1"/>
              <a:t>History</a:t>
            </a:r>
            <a:r>
              <a:rPr lang="ru-RU" sz="4000" dirty="0"/>
              <a:t> </a:t>
            </a:r>
            <a:r>
              <a:rPr lang="ru-RU" sz="4000" dirty="0" err="1"/>
              <a:t>of</a:t>
            </a:r>
            <a:r>
              <a:rPr lang="ru-RU" sz="4000" dirty="0"/>
              <a:t> </a:t>
            </a:r>
            <a:r>
              <a:rPr lang="ru-RU" sz="4000" dirty="0" err="1"/>
              <a:t>spyware</a:t>
            </a:r>
            <a:endParaRPr lang="ru-RU" sz="40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ru-RU" sz="40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ru-RU" sz="4000" dirty="0" err="1">
                <a:cs typeface="Calibri"/>
              </a:rPr>
              <a:t>Spyware</a:t>
            </a:r>
            <a:r>
              <a:rPr lang="ru-RU" sz="4000" dirty="0">
                <a:cs typeface="Calibri"/>
              </a:rPr>
              <a:t> </a:t>
            </a:r>
            <a:r>
              <a:rPr lang="ru-RU" sz="4000" dirty="0" err="1">
                <a:cs typeface="Calibri"/>
              </a:rPr>
              <a:t>techniques</a:t>
            </a:r>
            <a:endParaRPr lang="ru-RU" sz="40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ru-RU" sz="40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ru-RU" sz="4000" dirty="0" err="1">
                <a:cs typeface="Calibri"/>
              </a:rPr>
              <a:t>Antispyware</a:t>
            </a:r>
            <a:r>
              <a:rPr lang="ru-RU" sz="4000" dirty="0">
                <a:cs typeface="Calibri"/>
              </a:rPr>
              <a:t> </a:t>
            </a:r>
            <a:r>
              <a:rPr lang="ru-RU" sz="4000" dirty="0" err="1">
                <a:cs typeface="Calibri"/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25351514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Широкоэкранный</PresentationFormat>
  <Paragraphs>36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A Brief History, Present and Future of Spyware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32</cp:revision>
  <dcterms:created xsi:type="dcterms:W3CDTF">2021-10-25T08:59:21Z</dcterms:created>
  <dcterms:modified xsi:type="dcterms:W3CDTF">2022-03-01T22:32:30Z</dcterms:modified>
</cp:coreProperties>
</file>