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59" r:id="rId18"/>
  </p:sldIdLst>
  <p:sldSz cx="9144000" cy="5143500" type="screen16x9"/>
  <p:notesSz cx="6858000" cy="9144000"/>
  <p:embeddedFontLst>
    <p:embeddedFont>
      <p:font typeface="Anek Bangla SemiBold" panose="020B0604020202020204" charset="0"/>
      <p:bold r:id="rId20"/>
    </p:embeddedFont>
    <p:embeddedFont>
      <p:font typeface="Barlow Medium" panose="00000600000000000000" pitchFamily="2" charset="0"/>
      <p:regular r:id="rId21"/>
      <p:italic r:id="rId22"/>
    </p:embeddedFont>
    <p:embeddedFont>
      <p:font typeface="Cambria Math" panose="02040503050406030204" pitchFamily="18" charset="0"/>
      <p:regular r:id="rId23"/>
    </p:embeddedFont>
    <p:embeddedFont>
      <p:font typeface="Nunito Light" pitchFamily="2" charset="0"/>
      <p:regular r:id="rId24"/>
      <p:italic r:id="rId25"/>
    </p:embeddedFont>
    <p:embeddedFont>
      <p:font typeface="Raleway" pitchFamily="2" charset="0"/>
      <p:regular r:id="rId26"/>
      <p:bold r:id="rId27"/>
      <p:italic r:id="rId28"/>
      <p:boldItalic r:id="rId29"/>
    </p:embeddedFont>
    <p:embeddedFont>
      <p:font typeface="Times" panose="02020603050405020304" pitchFamily="18"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82" autoAdjust="0"/>
    <p:restoredTop sz="94660"/>
  </p:normalViewPr>
  <p:slideViewPr>
    <p:cSldViewPr snapToGrid="0">
      <p:cViewPr varScale="1">
        <p:scale>
          <a:sx n="103" d="100"/>
          <a:sy n="103" d="100"/>
        </p:scale>
        <p:origin x="118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endParaRPr sz="1200" i="1">
              <a:solidFill>
                <a:srgbClr val="595959"/>
              </a:solidFill>
              <a:latin typeface="Anaheim" panose="02000503000000000000"/>
              <a:ea typeface="Anaheim" panose="02000503000000000000"/>
              <a:cs typeface="Anaheim" panose="02000503000000000000"/>
              <a:sym typeface="Anaheim" panose="02000503000000000000"/>
            </a:endParaRPr>
          </a:p>
          <a:p>
            <a:pPr marL="0" lvl="0" indent="0" algn="l" rtl="0">
              <a:spcBef>
                <a:spcPts val="0"/>
              </a:spcBef>
              <a:spcAft>
                <a:spcPts val="0"/>
              </a:spcAft>
              <a:buNone/>
            </a:pPr>
            <a:endParaRPr sz="1200" i="1">
              <a:solidFill>
                <a:srgbClr val="595959"/>
              </a:solidFill>
              <a:latin typeface="Anaheim" panose="02000503000000000000"/>
              <a:ea typeface="Anaheim" panose="02000503000000000000"/>
              <a:cs typeface="Anaheim" panose="02000503000000000000"/>
              <a:sym typeface="Anaheim" panose="0200050300000000000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7150" y="-130425"/>
            <a:ext cx="9334500" cy="54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76200" y="362100"/>
            <a:ext cx="9372600" cy="4242000"/>
          </a:xfrm>
          <a:prstGeom prst="round2SameRect">
            <a:avLst>
              <a:gd name="adj1" fmla="val 4477"/>
              <a:gd name="adj2" fmla="val 488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823788" y="952500"/>
            <a:ext cx="5496600" cy="20901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47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2" name="Google Shape;12;p2"/>
          <p:cNvSpPr txBox="1">
            <a:spLocks noGrp="1"/>
          </p:cNvSpPr>
          <p:nvPr>
            <p:ph type="subTitle" idx="1"/>
          </p:nvPr>
        </p:nvSpPr>
        <p:spPr>
          <a:xfrm>
            <a:off x="2233138" y="3235425"/>
            <a:ext cx="4677900" cy="475800"/>
          </a:xfrm>
          <a:prstGeom prst="rect">
            <a:avLst/>
          </a:prstGeom>
          <a:solidFill>
            <a:schemeClr val="dk2"/>
          </a:solidFill>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3" name="Google Shape;13;p2"/>
          <p:cNvCxnSpPr/>
          <p:nvPr/>
        </p:nvCxnSpPr>
        <p:spPr>
          <a:xfrm>
            <a:off x="-340650" y="3011575"/>
            <a:ext cx="3436200" cy="2298600"/>
          </a:xfrm>
          <a:prstGeom prst="bentConnector3">
            <a:avLst>
              <a:gd name="adj1" fmla="val 50000"/>
            </a:avLst>
          </a:prstGeom>
          <a:noFill/>
          <a:ln w="9525" cap="flat" cmpd="sng">
            <a:solidFill>
              <a:schemeClr val="dk2"/>
            </a:solidFill>
            <a:prstDash val="solid"/>
            <a:round/>
            <a:headEnd type="none" w="med" len="med"/>
            <a:tailEnd type="none" w="med" len="med"/>
          </a:ln>
        </p:spPr>
      </p:cxnSp>
      <p:grpSp>
        <p:nvGrpSpPr>
          <p:cNvPr id="14" name="Google Shape;14;p2"/>
          <p:cNvGrpSpPr/>
          <p:nvPr/>
        </p:nvGrpSpPr>
        <p:grpSpPr>
          <a:xfrm>
            <a:off x="200300" y="2832600"/>
            <a:ext cx="1216950" cy="105000"/>
            <a:chOff x="200300" y="2832600"/>
            <a:chExt cx="1216950" cy="105000"/>
          </a:xfrm>
        </p:grpSpPr>
        <p:sp>
          <p:nvSpPr>
            <p:cNvPr id="15" name="Google Shape;15;p2"/>
            <p:cNvSpPr/>
            <p:nvPr/>
          </p:nvSpPr>
          <p:spPr>
            <a:xfrm>
              <a:off x="200300" y="2832600"/>
              <a:ext cx="8457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26625" y="2832600"/>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2250" y="2832600"/>
              <a:ext cx="105000" cy="105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155484" y="652941"/>
            <a:ext cx="826600" cy="3171750"/>
            <a:chOff x="384084" y="652941"/>
            <a:chExt cx="826600" cy="3171750"/>
          </a:xfrm>
        </p:grpSpPr>
        <p:sp>
          <p:nvSpPr>
            <p:cNvPr id="19" name="Google Shape;19;p2"/>
            <p:cNvSpPr/>
            <p:nvPr/>
          </p:nvSpPr>
          <p:spPr>
            <a:xfrm>
              <a:off x="1105684" y="2211441"/>
              <a:ext cx="105000" cy="105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60722" y="3719691"/>
              <a:ext cx="105000" cy="105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84084" y="652941"/>
              <a:ext cx="105000" cy="105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8820009" y="486991"/>
            <a:ext cx="105000" cy="2555600"/>
            <a:chOff x="8820009" y="486991"/>
            <a:chExt cx="105000" cy="2555600"/>
          </a:xfrm>
        </p:grpSpPr>
        <p:sp>
          <p:nvSpPr>
            <p:cNvPr id="23" name="Google Shape;23;p2"/>
            <p:cNvSpPr/>
            <p:nvPr/>
          </p:nvSpPr>
          <p:spPr>
            <a:xfrm>
              <a:off x="8820009" y="486991"/>
              <a:ext cx="105000" cy="105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820009" y="2937591"/>
              <a:ext cx="105000" cy="105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41"/>
        <p:cNvGrpSpPr/>
        <p:nvPr/>
      </p:nvGrpSpPr>
      <p:grpSpPr>
        <a:xfrm>
          <a:off x="0" y="0"/>
          <a:ext cx="0" cy="0"/>
          <a:chOff x="0" y="0"/>
          <a:chExt cx="0" cy="0"/>
        </a:xfrm>
      </p:grpSpPr>
      <p:sp>
        <p:nvSpPr>
          <p:cNvPr id="342" name="Google Shape;342;p23"/>
          <p:cNvSpPr/>
          <p:nvPr/>
        </p:nvSpPr>
        <p:spPr>
          <a:xfrm>
            <a:off x="-57150" y="4305300"/>
            <a:ext cx="9334500" cy="89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23"/>
          <p:cNvGrpSpPr/>
          <p:nvPr/>
        </p:nvGrpSpPr>
        <p:grpSpPr>
          <a:xfrm>
            <a:off x="368237" y="1094738"/>
            <a:ext cx="8659375" cy="1866625"/>
            <a:chOff x="368237" y="1094738"/>
            <a:chExt cx="8659375" cy="1866625"/>
          </a:xfrm>
        </p:grpSpPr>
        <p:sp>
          <p:nvSpPr>
            <p:cNvPr id="344" name="Google Shape;344;p23"/>
            <p:cNvSpPr/>
            <p:nvPr/>
          </p:nvSpPr>
          <p:spPr>
            <a:xfrm flipH="1">
              <a:off x="8424012" y="2357763"/>
              <a:ext cx="603600" cy="603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3"/>
            <p:cNvSpPr/>
            <p:nvPr/>
          </p:nvSpPr>
          <p:spPr>
            <a:xfrm flipH="1">
              <a:off x="368237" y="1094738"/>
              <a:ext cx="345000" cy="3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23"/>
          <p:cNvGrpSpPr/>
          <p:nvPr/>
        </p:nvGrpSpPr>
        <p:grpSpPr>
          <a:xfrm>
            <a:off x="-835663" y="-95637"/>
            <a:ext cx="9561475" cy="2453400"/>
            <a:chOff x="-835663" y="-95637"/>
            <a:chExt cx="9561475" cy="2453400"/>
          </a:xfrm>
        </p:grpSpPr>
        <p:cxnSp>
          <p:nvCxnSpPr>
            <p:cNvPr id="347" name="Google Shape;347;p23"/>
            <p:cNvCxnSpPr>
              <a:endCxn id="344" idx="0"/>
            </p:cNvCxnSpPr>
            <p:nvPr/>
          </p:nvCxnSpPr>
          <p:spPr>
            <a:xfrm>
              <a:off x="8725812" y="-95637"/>
              <a:ext cx="0" cy="2453400"/>
            </a:xfrm>
            <a:prstGeom prst="straightConnector1">
              <a:avLst/>
            </a:prstGeom>
            <a:noFill/>
            <a:ln w="9525" cap="flat" cmpd="sng">
              <a:solidFill>
                <a:schemeClr val="dk2"/>
              </a:solidFill>
              <a:prstDash val="solid"/>
              <a:round/>
              <a:headEnd type="none" w="med" len="med"/>
              <a:tailEnd type="none" w="med" len="med"/>
            </a:ln>
          </p:spPr>
        </p:cxnSp>
        <p:cxnSp>
          <p:nvCxnSpPr>
            <p:cNvPr id="348" name="Google Shape;348;p23"/>
            <p:cNvCxnSpPr>
              <a:stCxn id="345" idx="6"/>
            </p:cNvCxnSpPr>
            <p:nvPr/>
          </p:nvCxnSpPr>
          <p:spPr>
            <a:xfrm rot="10800000">
              <a:off x="-835663" y="310238"/>
              <a:ext cx="1203900" cy="957000"/>
            </a:xfrm>
            <a:prstGeom prst="bentConnector3">
              <a:avLst>
                <a:gd name="adj1" fmla="val 50000"/>
              </a:avLst>
            </a:prstGeom>
            <a:noFill/>
            <a:ln w="9525" cap="flat" cmpd="sng">
              <a:solidFill>
                <a:schemeClr val="dk2"/>
              </a:solidFill>
              <a:prstDash val="solid"/>
              <a:round/>
              <a:headEnd type="none" w="med" len="med"/>
              <a:tailEnd type="none" w="med" len="med"/>
            </a:ln>
          </p:spPr>
        </p:cxnSp>
      </p:grpSp>
      <p:grpSp>
        <p:nvGrpSpPr>
          <p:cNvPr id="349" name="Google Shape;349;p23"/>
          <p:cNvGrpSpPr/>
          <p:nvPr/>
        </p:nvGrpSpPr>
        <p:grpSpPr>
          <a:xfrm>
            <a:off x="8299275" y="3697900"/>
            <a:ext cx="601338" cy="421075"/>
            <a:chOff x="681125" y="841925"/>
            <a:chExt cx="601338" cy="421075"/>
          </a:xfrm>
        </p:grpSpPr>
        <p:sp>
          <p:nvSpPr>
            <p:cNvPr id="350" name="Google Shape;350;p23"/>
            <p:cNvSpPr/>
            <p:nvPr/>
          </p:nvSpPr>
          <p:spPr>
            <a:xfrm>
              <a:off x="681125" y="1198800"/>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a:off x="1218262" y="841925"/>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2" name="Google Shape;352;p23"/>
          <p:cNvSpPr/>
          <p:nvPr/>
        </p:nvSpPr>
        <p:spPr>
          <a:xfrm>
            <a:off x="8278884" y="3342966"/>
            <a:ext cx="105000" cy="105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3"/>
          <p:cNvSpPr/>
          <p:nvPr/>
        </p:nvSpPr>
        <p:spPr>
          <a:xfrm>
            <a:off x="8550975" y="2468572"/>
            <a:ext cx="349630" cy="381988"/>
          </a:xfrm>
          <a:custGeom>
            <a:avLst/>
            <a:gdLst/>
            <a:ahLst/>
            <a:cxnLst/>
            <a:rect l="l" t="t" r="r" b="b"/>
            <a:pathLst>
              <a:path w="14515" h="15860" extrusionOk="0">
                <a:moveTo>
                  <a:pt x="5275" y="476"/>
                </a:moveTo>
                <a:lnTo>
                  <a:pt x="5275" y="1405"/>
                </a:lnTo>
                <a:lnTo>
                  <a:pt x="1894" y="1405"/>
                </a:lnTo>
                <a:lnTo>
                  <a:pt x="1894" y="476"/>
                </a:lnTo>
                <a:close/>
                <a:moveTo>
                  <a:pt x="11110" y="476"/>
                </a:moveTo>
                <a:cubicBezTo>
                  <a:pt x="11741" y="476"/>
                  <a:pt x="12288" y="869"/>
                  <a:pt x="12514" y="1441"/>
                </a:cubicBezTo>
                <a:cubicBezTo>
                  <a:pt x="11776" y="1596"/>
                  <a:pt x="11217" y="2250"/>
                  <a:pt x="11217" y="3036"/>
                </a:cubicBezTo>
                <a:cubicBezTo>
                  <a:pt x="11217" y="3167"/>
                  <a:pt x="11324" y="3274"/>
                  <a:pt x="11455" y="3274"/>
                </a:cubicBezTo>
                <a:cubicBezTo>
                  <a:pt x="11586" y="3274"/>
                  <a:pt x="11693" y="3167"/>
                  <a:pt x="11693" y="3036"/>
                </a:cubicBezTo>
                <a:cubicBezTo>
                  <a:pt x="11693" y="2405"/>
                  <a:pt x="12193" y="1893"/>
                  <a:pt x="12824" y="1881"/>
                </a:cubicBezTo>
                <a:lnTo>
                  <a:pt x="12860" y="1881"/>
                </a:lnTo>
                <a:cubicBezTo>
                  <a:pt x="12955" y="1881"/>
                  <a:pt x="13050" y="1893"/>
                  <a:pt x="13145" y="1917"/>
                </a:cubicBezTo>
                <a:cubicBezTo>
                  <a:pt x="13646" y="2048"/>
                  <a:pt x="14015" y="2500"/>
                  <a:pt x="14015" y="3036"/>
                </a:cubicBezTo>
                <a:cubicBezTo>
                  <a:pt x="14015" y="3679"/>
                  <a:pt x="13503" y="4203"/>
                  <a:pt x="12860" y="4203"/>
                </a:cubicBezTo>
                <a:lnTo>
                  <a:pt x="11336" y="4203"/>
                </a:lnTo>
                <a:lnTo>
                  <a:pt x="8169" y="1988"/>
                </a:lnTo>
                <a:cubicBezTo>
                  <a:pt x="8323" y="1917"/>
                  <a:pt x="8490" y="1881"/>
                  <a:pt x="8657" y="1881"/>
                </a:cubicBezTo>
                <a:cubicBezTo>
                  <a:pt x="8871" y="1881"/>
                  <a:pt x="9074" y="1929"/>
                  <a:pt x="9252" y="2036"/>
                </a:cubicBezTo>
                <a:cubicBezTo>
                  <a:pt x="9284" y="2055"/>
                  <a:pt x="9326" y="2068"/>
                  <a:pt x="9369" y="2068"/>
                </a:cubicBezTo>
                <a:cubicBezTo>
                  <a:pt x="9407" y="2068"/>
                  <a:pt x="9445" y="2058"/>
                  <a:pt x="9478" y="2036"/>
                </a:cubicBezTo>
                <a:cubicBezTo>
                  <a:pt x="9550" y="2000"/>
                  <a:pt x="9597" y="1929"/>
                  <a:pt x="9597" y="1858"/>
                </a:cubicBezTo>
                <a:cubicBezTo>
                  <a:pt x="9669" y="1072"/>
                  <a:pt x="10312" y="476"/>
                  <a:pt x="11110" y="476"/>
                </a:cubicBezTo>
                <a:close/>
                <a:moveTo>
                  <a:pt x="4573" y="1881"/>
                </a:moveTo>
                <a:lnTo>
                  <a:pt x="4573" y="3227"/>
                </a:lnTo>
                <a:lnTo>
                  <a:pt x="2597" y="4608"/>
                </a:lnTo>
                <a:lnTo>
                  <a:pt x="2597" y="1881"/>
                </a:lnTo>
                <a:close/>
                <a:moveTo>
                  <a:pt x="7264" y="7858"/>
                </a:moveTo>
                <a:cubicBezTo>
                  <a:pt x="8109" y="8406"/>
                  <a:pt x="8633" y="9358"/>
                  <a:pt x="8633" y="10382"/>
                </a:cubicBezTo>
                <a:cubicBezTo>
                  <a:pt x="8633" y="11299"/>
                  <a:pt x="8204" y="12168"/>
                  <a:pt x="7490" y="12728"/>
                </a:cubicBezTo>
                <a:lnTo>
                  <a:pt x="7490" y="11228"/>
                </a:lnTo>
                <a:lnTo>
                  <a:pt x="8062" y="10942"/>
                </a:lnTo>
                <a:cubicBezTo>
                  <a:pt x="8181" y="10882"/>
                  <a:pt x="8228" y="10740"/>
                  <a:pt x="8169" y="10621"/>
                </a:cubicBezTo>
                <a:cubicBezTo>
                  <a:pt x="8127" y="10545"/>
                  <a:pt x="8044" y="10499"/>
                  <a:pt x="7961" y="10499"/>
                </a:cubicBezTo>
                <a:cubicBezTo>
                  <a:pt x="7926" y="10499"/>
                  <a:pt x="7891" y="10508"/>
                  <a:pt x="7859" y="10525"/>
                </a:cubicBezTo>
                <a:lnTo>
                  <a:pt x="7490" y="10704"/>
                </a:lnTo>
                <a:lnTo>
                  <a:pt x="7490" y="9680"/>
                </a:lnTo>
                <a:cubicBezTo>
                  <a:pt x="7490" y="9549"/>
                  <a:pt x="7395" y="9442"/>
                  <a:pt x="7264" y="9442"/>
                </a:cubicBezTo>
                <a:cubicBezTo>
                  <a:pt x="7133" y="9442"/>
                  <a:pt x="7026" y="9549"/>
                  <a:pt x="7026" y="9680"/>
                </a:cubicBezTo>
                <a:lnTo>
                  <a:pt x="7026" y="10001"/>
                </a:lnTo>
                <a:lnTo>
                  <a:pt x="6668" y="9823"/>
                </a:lnTo>
                <a:cubicBezTo>
                  <a:pt x="6634" y="9805"/>
                  <a:pt x="6597" y="9797"/>
                  <a:pt x="6561" y="9797"/>
                </a:cubicBezTo>
                <a:cubicBezTo>
                  <a:pt x="6473" y="9797"/>
                  <a:pt x="6389" y="9846"/>
                  <a:pt x="6347" y="9930"/>
                </a:cubicBezTo>
                <a:cubicBezTo>
                  <a:pt x="6287" y="10037"/>
                  <a:pt x="6335" y="10180"/>
                  <a:pt x="6454" y="10240"/>
                </a:cubicBezTo>
                <a:lnTo>
                  <a:pt x="7026" y="10525"/>
                </a:lnTo>
                <a:lnTo>
                  <a:pt x="7026" y="12728"/>
                </a:lnTo>
                <a:cubicBezTo>
                  <a:pt x="6311" y="12168"/>
                  <a:pt x="5883" y="11299"/>
                  <a:pt x="5883" y="10382"/>
                </a:cubicBezTo>
                <a:cubicBezTo>
                  <a:pt x="5883" y="9358"/>
                  <a:pt x="6407" y="8406"/>
                  <a:pt x="7264" y="7858"/>
                </a:cubicBezTo>
                <a:close/>
                <a:moveTo>
                  <a:pt x="4742" y="12679"/>
                </a:moveTo>
                <a:cubicBezTo>
                  <a:pt x="5038" y="12679"/>
                  <a:pt x="5328" y="12774"/>
                  <a:pt x="5573" y="12954"/>
                </a:cubicBezTo>
                <a:cubicBezTo>
                  <a:pt x="5930" y="13216"/>
                  <a:pt x="6133" y="13645"/>
                  <a:pt x="6121" y="14085"/>
                </a:cubicBezTo>
                <a:cubicBezTo>
                  <a:pt x="5991" y="14122"/>
                  <a:pt x="5856" y="14141"/>
                  <a:pt x="5721" y="14141"/>
                </a:cubicBezTo>
                <a:cubicBezTo>
                  <a:pt x="5425" y="14141"/>
                  <a:pt x="5132" y="14051"/>
                  <a:pt x="4894" y="13871"/>
                </a:cubicBezTo>
                <a:cubicBezTo>
                  <a:pt x="4537" y="13597"/>
                  <a:pt x="4335" y="13180"/>
                  <a:pt x="4335" y="12740"/>
                </a:cubicBezTo>
                <a:cubicBezTo>
                  <a:pt x="4469" y="12699"/>
                  <a:pt x="4606" y="12679"/>
                  <a:pt x="4742" y="12679"/>
                </a:cubicBezTo>
                <a:close/>
                <a:moveTo>
                  <a:pt x="9767" y="12676"/>
                </a:moveTo>
                <a:cubicBezTo>
                  <a:pt x="9906" y="12676"/>
                  <a:pt x="10046" y="12697"/>
                  <a:pt x="10181" y="12740"/>
                </a:cubicBezTo>
                <a:cubicBezTo>
                  <a:pt x="10193" y="13180"/>
                  <a:pt x="9978" y="13597"/>
                  <a:pt x="9633" y="13871"/>
                </a:cubicBezTo>
                <a:cubicBezTo>
                  <a:pt x="9388" y="14051"/>
                  <a:pt x="9091" y="14141"/>
                  <a:pt x="8795" y="14141"/>
                </a:cubicBezTo>
                <a:cubicBezTo>
                  <a:pt x="8660" y="14141"/>
                  <a:pt x="8525" y="14122"/>
                  <a:pt x="8395" y="14085"/>
                </a:cubicBezTo>
                <a:cubicBezTo>
                  <a:pt x="8383" y="13645"/>
                  <a:pt x="8585" y="13216"/>
                  <a:pt x="8943" y="12954"/>
                </a:cubicBezTo>
                <a:cubicBezTo>
                  <a:pt x="9184" y="12769"/>
                  <a:pt x="9475" y="12676"/>
                  <a:pt x="9767" y="12676"/>
                </a:cubicBezTo>
                <a:close/>
                <a:moveTo>
                  <a:pt x="7264" y="1929"/>
                </a:moveTo>
                <a:lnTo>
                  <a:pt x="13515" y="6299"/>
                </a:lnTo>
                <a:lnTo>
                  <a:pt x="2799" y="6299"/>
                </a:lnTo>
                <a:cubicBezTo>
                  <a:pt x="2656" y="6299"/>
                  <a:pt x="2561" y="6406"/>
                  <a:pt x="2561" y="6537"/>
                </a:cubicBezTo>
                <a:cubicBezTo>
                  <a:pt x="2561" y="6668"/>
                  <a:pt x="2668" y="6775"/>
                  <a:pt x="2799" y="6775"/>
                </a:cubicBezTo>
                <a:lnTo>
                  <a:pt x="12622" y="6775"/>
                </a:lnTo>
                <a:lnTo>
                  <a:pt x="12622" y="15395"/>
                </a:lnTo>
                <a:lnTo>
                  <a:pt x="7490" y="15395"/>
                </a:lnTo>
                <a:lnTo>
                  <a:pt x="7490" y="15050"/>
                </a:lnTo>
                <a:lnTo>
                  <a:pt x="8204" y="14514"/>
                </a:lnTo>
                <a:cubicBezTo>
                  <a:pt x="8395" y="14585"/>
                  <a:pt x="8597" y="14609"/>
                  <a:pt x="8800" y="14609"/>
                </a:cubicBezTo>
                <a:cubicBezTo>
                  <a:pt x="9193" y="14609"/>
                  <a:pt x="9586" y="14490"/>
                  <a:pt x="9907" y="14240"/>
                </a:cubicBezTo>
                <a:cubicBezTo>
                  <a:pt x="10443" y="13847"/>
                  <a:pt x="10717" y="13192"/>
                  <a:pt x="10645" y="12537"/>
                </a:cubicBezTo>
                <a:cubicBezTo>
                  <a:pt x="10633" y="12454"/>
                  <a:pt x="10574" y="12383"/>
                  <a:pt x="10502" y="12347"/>
                </a:cubicBezTo>
                <a:cubicBezTo>
                  <a:pt x="10271" y="12252"/>
                  <a:pt x="10027" y="12205"/>
                  <a:pt x="9783" y="12205"/>
                </a:cubicBezTo>
                <a:cubicBezTo>
                  <a:pt x="9385" y="12205"/>
                  <a:pt x="8989" y="12330"/>
                  <a:pt x="8657" y="12573"/>
                </a:cubicBezTo>
                <a:cubicBezTo>
                  <a:pt x="8169" y="12942"/>
                  <a:pt x="7895" y="13526"/>
                  <a:pt x="7919" y="14133"/>
                </a:cubicBezTo>
                <a:lnTo>
                  <a:pt x="7502" y="14454"/>
                </a:lnTo>
                <a:lnTo>
                  <a:pt x="7502" y="13311"/>
                </a:lnTo>
                <a:cubicBezTo>
                  <a:pt x="8502" y="12680"/>
                  <a:pt x="9109" y="11573"/>
                  <a:pt x="9109" y="10382"/>
                </a:cubicBezTo>
                <a:cubicBezTo>
                  <a:pt x="9109" y="9156"/>
                  <a:pt x="8454" y="8001"/>
                  <a:pt x="7383" y="7382"/>
                </a:cubicBezTo>
                <a:cubicBezTo>
                  <a:pt x="7347" y="7358"/>
                  <a:pt x="7305" y="7346"/>
                  <a:pt x="7264" y="7346"/>
                </a:cubicBezTo>
                <a:cubicBezTo>
                  <a:pt x="7222" y="7346"/>
                  <a:pt x="7180" y="7358"/>
                  <a:pt x="7145" y="7382"/>
                </a:cubicBezTo>
                <a:cubicBezTo>
                  <a:pt x="6073" y="8001"/>
                  <a:pt x="5406" y="9156"/>
                  <a:pt x="5406" y="10382"/>
                </a:cubicBezTo>
                <a:cubicBezTo>
                  <a:pt x="5406" y="11573"/>
                  <a:pt x="6026" y="12680"/>
                  <a:pt x="7026" y="13311"/>
                </a:cubicBezTo>
                <a:lnTo>
                  <a:pt x="7026" y="14454"/>
                </a:lnTo>
                <a:lnTo>
                  <a:pt x="6597" y="14133"/>
                </a:lnTo>
                <a:cubicBezTo>
                  <a:pt x="6621" y="13526"/>
                  <a:pt x="6347" y="12942"/>
                  <a:pt x="5859" y="12573"/>
                </a:cubicBezTo>
                <a:cubicBezTo>
                  <a:pt x="5534" y="12330"/>
                  <a:pt x="5141" y="12205"/>
                  <a:pt x="4744" y="12205"/>
                </a:cubicBezTo>
                <a:cubicBezTo>
                  <a:pt x="4501" y="12205"/>
                  <a:pt x="4256" y="12252"/>
                  <a:pt x="4025" y="12347"/>
                </a:cubicBezTo>
                <a:cubicBezTo>
                  <a:pt x="3942" y="12383"/>
                  <a:pt x="3894" y="12454"/>
                  <a:pt x="3882" y="12537"/>
                </a:cubicBezTo>
                <a:cubicBezTo>
                  <a:pt x="3799" y="13192"/>
                  <a:pt x="4085" y="13847"/>
                  <a:pt x="4609" y="14240"/>
                </a:cubicBezTo>
                <a:cubicBezTo>
                  <a:pt x="4930" y="14490"/>
                  <a:pt x="5323" y="14609"/>
                  <a:pt x="5716" y="14609"/>
                </a:cubicBezTo>
                <a:cubicBezTo>
                  <a:pt x="5918" y="14609"/>
                  <a:pt x="6121" y="14585"/>
                  <a:pt x="6311" y="14514"/>
                </a:cubicBezTo>
                <a:lnTo>
                  <a:pt x="7026" y="15050"/>
                </a:lnTo>
                <a:lnTo>
                  <a:pt x="7026" y="15395"/>
                </a:lnTo>
                <a:lnTo>
                  <a:pt x="1906" y="15395"/>
                </a:lnTo>
                <a:lnTo>
                  <a:pt x="1906" y="6537"/>
                </a:lnTo>
                <a:cubicBezTo>
                  <a:pt x="1906" y="6406"/>
                  <a:pt x="1799" y="6299"/>
                  <a:pt x="1668" y="6299"/>
                </a:cubicBezTo>
                <a:lnTo>
                  <a:pt x="1013" y="6299"/>
                </a:lnTo>
                <a:lnTo>
                  <a:pt x="7264" y="1929"/>
                </a:lnTo>
                <a:close/>
                <a:moveTo>
                  <a:pt x="1656" y="0"/>
                </a:moveTo>
                <a:cubicBezTo>
                  <a:pt x="1525" y="0"/>
                  <a:pt x="1418" y="107"/>
                  <a:pt x="1418" y="238"/>
                </a:cubicBezTo>
                <a:lnTo>
                  <a:pt x="1418" y="1631"/>
                </a:lnTo>
                <a:cubicBezTo>
                  <a:pt x="1418" y="1762"/>
                  <a:pt x="1525" y="1869"/>
                  <a:pt x="1656" y="1869"/>
                </a:cubicBezTo>
                <a:lnTo>
                  <a:pt x="2120" y="1869"/>
                </a:lnTo>
                <a:lnTo>
                  <a:pt x="2120" y="4941"/>
                </a:lnTo>
                <a:lnTo>
                  <a:pt x="120" y="6334"/>
                </a:lnTo>
                <a:cubicBezTo>
                  <a:pt x="37" y="6394"/>
                  <a:pt x="1" y="6501"/>
                  <a:pt x="37" y="6596"/>
                </a:cubicBezTo>
                <a:cubicBezTo>
                  <a:pt x="61" y="6703"/>
                  <a:pt x="156" y="6763"/>
                  <a:pt x="263" y="6763"/>
                </a:cubicBezTo>
                <a:lnTo>
                  <a:pt x="1418" y="6763"/>
                </a:lnTo>
                <a:lnTo>
                  <a:pt x="1418" y="15383"/>
                </a:lnTo>
                <a:lnTo>
                  <a:pt x="263" y="15383"/>
                </a:lnTo>
                <a:cubicBezTo>
                  <a:pt x="132" y="15383"/>
                  <a:pt x="25" y="15490"/>
                  <a:pt x="25" y="15621"/>
                </a:cubicBezTo>
                <a:cubicBezTo>
                  <a:pt x="25" y="15752"/>
                  <a:pt x="132" y="15859"/>
                  <a:pt x="263" y="15859"/>
                </a:cubicBezTo>
                <a:lnTo>
                  <a:pt x="14253" y="15859"/>
                </a:lnTo>
                <a:cubicBezTo>
                  <a:pt x="14384" y="15859"/>
                  <a:pt x="14491" y="15752"/>
                  <a:pt x="14491" y="15621"/>
                </a:cubicBezTo>
                <a:cubicBezTo>
                  <a:pt x="14491" y="15490"/>
                  <a:pt x="14384" y="15395"/>
                  <a:pt x="14253" y="15395"/>
                </a:cubicBezTo>
                <a:lnTo>
                  <a:pt x="13098" y="15395"/>
                </a:lnTo>
                <a:lnTo>
                  <a:pt x="13098" y="6775"/>
                </a:lnTo>
                <a:lnTo>
                  <a:pt x="14253" y="6775"/>
                </a:lnTo>
                <a:cubicBezTo>
                  <a:pt x="14360" y="6775"/>
                  <a:pt x="14443" y="6703"/>
                  <a:pt x="14479" y="6608"/>
                </a:cubicBezTo>
                <a:cubicBezTo>
                  <a:pt x="14515" y="6513"/>
                  <a:pt x="14479" y="6406"/>
                  <a:pt x="14396" y="6346"/>
                </a:cubicBezTo>
                <a:lnTo>
                  <a:pt x="12002" y="4679"/>
                </a:lnTo>
                <a:lnTo>
                  <a:pt x="12860" y="4679"/>
                </a:lnTo>
                <a:cubicBezTo>
                  <a:pt x="13753" y="4679"/>
                  <a:pt x="14491" y="3941"/>
                  <a:pt x="14491" y="3036"/>
                </a:cubicBezTo>
                <a:cubicBezTo>
                  <a:pt x="14491" y="3024"/>
                  <a:pt x="14491" y="3012"/>
                  <a:pt x="14491" y="3001"/>
                </a:cubicBezTo>
                <a:cubicBezTo>
                  <a:pt x="14491" y="2989"/>
                  <a:pt x="14491" y="2977"/>
                  <a:pt x="14491" y="2953"/>
                </a:cubicBezTo>
                <a:cubicBezTo>
                  <a:pt x="14491" y="2941"/>
                  <a:pt x="14491" y="2929"/>
                  <a:pt x="14491" y="2917"/>
                </a:cubicBezTo>
                <a:cubicBezTo>
                  <a:pt x="14479" y="2905"/>
                  <a:pt x="14479" y="2893"/>
                  <a:pt x="14479" y="2881"/>
                </a:cubicBezTo>
                <a:cubicBezTo>
                  <a:pt x="14479" y="2858"/>
                  <a:pt x="14479" y="2846"/>
                  <a:pt x="14479" y="2834"/>
                </a:cubicBezTo>
                <a:cubicBezTo>
                  <a:pt x="14479" y="2822"/>
                  <a:pt x="14479" y="2810"/>
                  <a:pt x="14479" y="2798"/>
                </a:cubicBezTo>
                <a:cubicBezTo>
                  <a:pt x="14467" y="2786"/>
                  <a:pt x="14467" y="2774"/>
                  <a:pt x="14467" y="2750"/>
                </a:cubicBezTo>
                <a:cubicBezTo>
                  <a:pt x="14467" y="2739"/>
                  <a:pt x="14467" y="2727"/>
                  <a:pt x="14455" y="2715"/>
                </a:cubicBezTo>
                <a:lnTo>
                  <a:pt x="14455" y="2679"/>
                </a:lnTo>
                <a:cubicBezTo>
                  <a:pt x="14443" y="2667"/>
                  <a:pt x="14443" y="2655"/>
                  <a:pt x="14443" y="2643"/>
                </a:cubicBezTo>
                <a:cubicBezTo>
                  <a:pt x="14443" y="2631"/>
                  <a:pt x="14431" y="2608"/>
                  <a:pt x="14431" y="2596"/>
                </a:cubicBezTo>
                <a:cubicBezTo>
                  <a:pt x="14431" y="2584"/>
                  <a:pt x="14419" y="2572"/>
                  <a:pt x="14419" y="2560"/>
                </a:cubicBezTo>
                <a:cubicBezTo>
                  <a:pt x="14419" y="2548"/>
                  <a:pt x="14408" y="2536"/>
                  <a:pt x="14408" y="2524"/>
                </a:cubicBezTo>
                <a:cubicBezTo>
                  <a:pt x="14408" y="2512"/>
                  <a:pt x="14396" y="2500"/>
                  <a:pt x="14396" y="2489"/>
                </a:cubicBezTo>
                <a:cubicBezTo>
                  <a:pt x="14396" y="2477"/>
                  <a:pt x="14384" y="2465"/>
                  <a:pt x="14384" y="2453"/>
                </a:cubicBezTo>
                <a:cubicBezTo>
                  <a:pt x="14384" y="2441"/>
                  <a:pt x="14372" y="2429"/>
                  <a:pt x="14372" y="2417"/>
                </a:cubicBezTo>
                <a:cubicBezTo>
                  <a:pt x="14360" y="2405"/>
                  <a:pt x="14360" y="2393"/>
                  <a:pt x="14348" y="2381"/>
                </a:cubicBezTo>
                <a:cubicBezTo>
                  <a:pt x="14348" y="2369"/>
                  <a:pt x="14348" y="2358"/>
                  <a:pt x="14336" y="2346"/>
                </a:cubicBezTo>
                <a:lnTo>
                  <a:pt x="14324" y="2310"/>
                </a:lnTo>
                <a:cubicBezTo>
                  <a:pt x="14312" y="2298"/>
                  <a:pt x="14312" y="2286"/>
                  <a:pt x="14300" y="2274"/>
                </a:cubicBezTo>
                <a:cubicBezTo>
                  <a:pt x="14300" y="2262"/>
                  <a:pt x="14288" y="2250"/>
                  <a:pt x="14288" y="2239"/>
                </a:cubicBezTo>
                <a:cubicBezTo>
                  <a:pt x="14277" y="2239"/>
                  <a:pt x="14277" y="2227"/>
                  <a:pt x="14265" y="2215"/>
                </a:cubicBezTo>
                <a:cubicBezTo>
                  <a:pt x="14265" y="2203"/>
                  <a:pt x="14253" y="2191"/>
                  <a:pt x="14241" y="2179"/>
                </a:cubicBezTo>
                <a:cubicBezTo>
                  <a:pt x="14241" y="2167"/>
                  <a:pt x="14229" y="2155"/>
                  <a:pt x="14229" y="2143"/>
                </a:cubicBezTo>
                <a:cubicBezTo>
                  <a:pt x="14217" y="2131"/>
                  <a:pt x="14205" y="2119"/>
                  <a:pt x="14205" y="2108"/>
                </a:cubicBezTo>
                <a:lnTo>
                  <a:pt x="14181" y="2084"/>
                </a:lnTo>
                <a:lnTo>
                  <a:pt x="14158" y="2048"/>
                </a:lnTo>
                <a:cubicBezTo>
                  <a:pt x="14146" y="2036"/>
                  <a:pt x="14146" y="2036"/>
                  <a:pt x="14134" y="2024"/>
                </a:cubicBezTo>
                <a:cubicBezTo>
                  <a:pt x="14122" y="2012"/>
                  <a:pt x="14122" y="2000"/>
                  <a:pt x="14110" y="1988"/>
                </a:cubicBezTo>
                <a:cubicBezTo>
                  <a:pt x="14098" y="1977"/>
                  <a:pt x="14098" y="1977"/>
                  <a:pt x="14086" y="1965"/>
                </a:cubicBezTo>
                <a:cubicBezTo>
                  <a:pt x="14074" y="1953"/>
                  <a:pt x="14062" y="1941"/>
                  <a:pt x="14062" y="1929"/>
                </a:cubicBezTo>
                <a:cubicBezTo>
                  <a:pt x="14050" y="1917"/>
                  <a:pt x="14038" y="1917"/>
                  <a:pt x="14027" y="1905"/>
                </a:cubicBezTo>
                <a:cubicBezTo>
                  <a:pt x="14027" y="1893"/>
                  <a:pt x="14015" y="1881"/>
                  <a:pt x="14003" y="1881"/>
                </a:cubicBezTo>
                <a:cubicBezTo>
                  <a:pt x="13991" y="1869"/>
                  <a:pt x="13979" y="1858"/>
                  <a:pt x="13967" y="1846"/>
                </a:cubicBezTo>
                <a:cubicBezTo>
                  <a:pt x="13955" y="1834"/>
                  <a:pt x="13943" y="1822"/>
                  <a:pt x="13931" y="1810"/>
                </a:cubicBezTo>
                <a:cubicBezTo>
                  <a:pt x="13919" y="1798"/>
                  <a:pt x="13907" y="1786"/>
                  <a:pt x="13896" y="1774"/>
                </a:cubicBezTo>
                <a:lnTo>
                  <a:pt x="13860" y="1750"/>
                </a:lnTo>
                <a:cubicBezTo>
                  <a:pt x="13860" y="1738"/>
                  <a:pt x="13848" y="1738"/>
                  <a:pt x="13836" y="1727"/>
                </a:cubicBezTo>
                <a:cubicBezTo>
                  <a:pt x="13824" y="1715"/>
                  <a:pt x="13812" y="1715"/>
                  <a:pt x="13800" y="1703"/>
                </a:cubicBezTo>
                <a:cubicBezTo>
                  <a:pt x="13788" y="1703"/>
                  <a:pt x="13777" y="1691"/>
                  <a:pt x="13765" y="1679"/>
                </a:cubicBezTo>
                <a:cubicBezTo>
                  <a:pt x="13765" y="1679"/>
                  <a:pt x="13753" y="1667"/>
                  <a:pt x="13741" y="1667"/>
                </a:cubicBezTo>
                <a:cubicBezTo>
                  <a:pt x="13729" y="1655"/>
                  <a:pt x="13717" y="1643"/>
                  <a:pt x="13705" y="1643"/>
                </a:cubicBezTo>
                <a:cubicBezTo>
                  <a:pt x="13693" y="1631"/>
                  <a:pt x="13681" y="1631"/>
                  <a:pt x="13669" y="1619"/>
                </a:cubicBezTo>
                <a:cubicBezTo>
                  <a:pt x="13657" y="1619"/>
                  <a:pt x="13646" y="1607"/>
                  <a:pt x="13634" y="1596"/>
                </a:cubicBezTo>
                <a:cubicBezTo>
                  <a:pt x="13634" y="1596"/>
                  <a:pt x="13622" y="1584"/>
                  <a:pt x="13610" y="1584"/>
                </a:cubicBezTo>
                <a:lnTo>
                  <a:pt x="13574" y="1560"/>
                </a:lnTo>
                <a:cubicBezTo>
                  <a:pt x="13562" y="1560"/>
                  <a:pt x="13550" y="1560"/>
                  <a:pt x="13538" y="1548"/>
                </a:cubicBezTo>
                <a:cubicBezTo>
                  <a:pt x="13526" y="1548"/>
                  <a:pt x="13515" y="1536"/>
                  <a:pt x="13503" y="1536"/>
                </a:cubicBezTo>
                <a:cubicBezTo>
                  <a:pt x="13491" y="1524"/>
                  <a:pt x="13479" y="1524"/>
                  <a:pt x="13467" y="1512"/>
                </a:cubicBezTo>
                <a:cubicBezTo>
                  <a:pt x="13455" y="1512"/>
                  <a:pt x="13443" y="1512"/>
                  <a:pt x="13431" y="1500"/>
                </a:cubicBezTo>
                <a:cubicBezTo>
                  <a:pt x="13419" y="1500"/>
                  <a:pt x="13407" y="1488"/>
                  <a:pt x="13396" y="1488"/>
                </a:cubicBezTo>
                <a:lnTo>
                  <a:pt x="13348" y="1477"/>
                </a:lnTo>
                <a:cubicBezTo>
                  <a:pt x="13336" y="1477"/>
                  <a:pt x="13336" y="1465"/>
                  <a:pt x="13324" y="1465"/>
                </a:cubicBezTo>
                <a:cubicBezTo>
                  <a:pt x="13300" y="1465"/>
                  <a:pt x="13288" y="1465"/>
                  <a:pt x="13276" y="1453"/>
                </a:cubicBezTo>
                <a:cubicBezTo>
                  <a:pt x="13265" y="1453"/>
                  <a:pt x="13253" y="1453"/>
                  <a:pt x="13241" y="1441"/>
                </a:cubicBezTo>
                <a:lnTo>
                  <a:pt x="13205" y="1441"/>
                </a:lnTo>
                <a:cubicBezTo>
                  <a:pt x="13193" y="1429"/>
                  <a:pt x="13181" y="1429"/>
                  <a:pt x="13169" y="1429"/>
                </a:cubicBezTo>
                <a:cubicBezTo>
                  <a:pt x="13157" y="1429"/>
                  <a:pt x="13134" y="1417"/>
                  <a:pt x="13122" y="1417"/>
                </a:cubicBezTo>
                <a:lnTo>
                  <a:pt x="13086" y="1417"/>
                </a:lnTo>
                <a:cubicBezTo>
                  <a:pt x="13074" y="1417"/>
                  <a:pt x="13062" y="1405"/>
                  <a:pt x="13038" y="1405"/>
                </a:cubicBezTo>
                <a:lnTo>
                  <a:pt x="13003" y="1405"/>
                </a:lnTo>
                <a:cubicBezTo>
                  <a:pt x="12753" y="584"/>
                  <a:pt x="11979" y="0"/>
                  <a:pt x="11098" y="0"/>
                </a:cubicBezTo>
                <a:cubicBezTo>
                  <a:pt x="10609" y="0"/>
                  <a:pt x="10121" y="179"/>
                  <a:pt x="9764" y="524"/>
                </a:cubicBezTo>
                <a:cubicBezTo>
                  <a:pt x="9478" y="786"/>
                  <a:pt x="9276" y="1119"/>
                  <a:pt x="9181" y="1488"/>
                </a:cubicBezTo>
                <a:cubicBezTo>
                  <a:pt x="9014" y="1429"/>
                  <a:pt x="8835" y="1393"/>
                  <a:pt x="8657" y="1393"/>
                </a:cubicBezTo>
                <a:cubicBezTo>
                  <a:pt x="8323" y="1393"/>
                  <a:pt x="8002" y="1500"/>
                  <a:pt x="7728" y="1679"/>
                </a:cubicBezTo>
                <a:lnTo>
                  <a:pt x="7395" y="1441"/>
                </a:lnTo>
                <a:cubicBezTo>
                  <a:pt x="7353" y="1411"/>
                  <a:pt x="7305" y="1396"/>
                  <a:pt x="7258" y="1396"/>
                </a:cubicBezTo>
                <a:cubicBezTo>
                  <a:pt x="7210" y="1396"/>
                  <a:pt x="7163" y="1411"/>
                  <a:pt x="7121" y="1441"/>
                </a:cubicBezTo>
                <a:lnTo>
                  <a:pt x="5037" y="2893"/>
                </a:lnTo>
                <a:lnTo>
                  <a:pt x="5037" y="1869"/>
                </a:lnTo>
                <a:lnTo>
                  <a:pt x="5502" y="1869"/>
                </a:lnTo>
                <a:cubicBezTo>
                  <a:pt x="5633" y="1869"/>
                  <a:pt x="5740" y="1762"/>
                  <a:pt x="5740" y="1631"/>
                </a:cubicBezTo>
                <a:lnTo>
                  <a:pt x="5740" y="238"/>
                </a:lnTo>
                <a:cubicBezTo>
                  <a:pt x="5740" y="107"/>
                  <a:pt x="5633" y="0"/>
                  <a:pt x="55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8"/>
        <p:cNvGrpSpPr/>
        <p:nvPr/>
      </p:nvGrpSpPr>
      <p:grpSpPr>
        <a:xfrm>
          <a:off x="0" y="0"/>
          <a:ext cx="0" cy="0"/>
          <a:chOff x="0" y="0"/>
          <a:chExt cx="0" cy="0"/>
        </a:xfrm>
      </p:grpSpPr>
      <p:sp>
        <p:nvSpPr>
          <p:cNvPr id="39" name="Google Shape;39;p4"/>
          <p:cNvSpPr/>
          <p:nvPr/>
        </p:nvSpPr>
        <p:spPr>
          <a:xfrm>
            <a:off x="-57150" y="4305300"/>
            <a:ext cx="9334500" cy="89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rot="10800000">
            <a:off x="-76200" y="-76200"/>
            <a:ext cx="9334500" cy="4680300"/>
          </a:xfrm>
          <a:prstGeom prst="round2SameRect">
            <a:avLst>
              <a:gd name="adj1" fmla="val 4477"/>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 name="Google Shape;42;p4"/>
          <p:cNvSpPr txBox="1">
            <a:spLocks noGrp="1"/>
          </p:cNvSpPr>
          <p:nvPr>
            <p:ph type="body" idx="1"/>
          </p:nvPr>
        </p:nvSpPr>
        <p:spPr>
          <a:xfrm>
            <a:off x="720000" y="1054651"/>
            <a:ext cx="7704000" cy="352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43" name="Google Shape;43;p4"/>
          <p:cNvGrpSpPr/>
          <p:nvPr/>
        </p:nvGrpSpPr>
        <p:grpSpPr>
          <a:xfrm>
            <a:off x="8578684" y="1639741"/>
            <a:ext cx="492600" cy="1934600"/>
            <a:chOff x="8578684" y="1639741"/>
            <a:chExt cx="492600" cy="1934600"/>
          </a:xfrm>
        </p:grpSpPr>
        <p:sp>
          <p:nvSpPr>
            <p:cNvPr id="44" name="Google Shape;44;p4"/>
            <p:cNvSpPr/>
            <p:nvPr/>
          </p:nvSpPr>
          <p:spPr>
            <a:xfrm>
              <a:off x="8578684" y="2503691"/>
              <a:ext cx="105000" cy="105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8871809" y="1639741"/>
              <a:ext cx="105000" cy="105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8966284" y="3469341"/>
              <a:ext cx="105000" cy="105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 name="Google Shape;47;p4"/>
          <p:cNvCxnSpPr>
            <a:endCxn id="48" idx="0"/>
          </p:cNvCxnSpPr>
          <p:nvPr/>
        </p:nvCxnSpPr>
        <p:spPr>
          <a:xfrm>
            <a:off x="335037" y="-76237"/>
            <a:ext cx="0" cy="2453400"/>
          </a:xfrm>
          <a:prstGeom prst="straightConnector1">
            <a:avLst/>
          </a:prstGeom>
          <a:noFill/>
          <a:ln w="9525" cap="flat" cmpd="sng">
            <a:solidFill>
              <a:schemeClr val="dk2"/>
            </a:solidFill>
            <a:prstDash val="solid"/>
            <a:round/>
            <a:headEnd type="none" w="med" len="med"/>
            <a:tailEnd type="none" w="med" len="med"/>
          </a:ln>
        </p:spPr>
      </p:cxnSp>
      <p:sp>
        <p:nvSpPr>
          <p:cNvPr id="48" name="Google Shape;48;p4"/>
          <p:cNvSpPr/>
          <p:nvPr/>
        </p:nvSpPr>
        <p:spPr>
          <a:xfrm>
            <a:off x="162537" y="2377163"/>
            <a:ext cx="345000" cy="3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4"/>
          <p:cNvGrpSpPr/>
          <p:nvPr/>
        </p:nvGrpSpPr>
        <p:grpSpPr>
          <a:xfrm>
            <a:off x="282534" y="486991"/>
            <a:ext cx="483200" cy="3297350"/>
            <a:chOff x="282534" y="486991"/>
            <a:chExt cx="483200" cy="3297350"/>
          </a:xfrm>
        </p:grpSpPr>
        <p:sp>
          <p:nvSpPr>
            <p:cNvPr id="50" name="Google Shape;50;p4"/>
            <p:cNvSpPr/>
            <p:nvPr/>
          </p:nvSpPr>
          <p:spPr>
            <a:xfrm>
              <a:off x="660734" y="486991"/>
              <a:ext cx="105000" cy="105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282534" y="3679341"/>
              <a:ext cx="105000" cy="105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4"/>
          <p:cNvGrpSpPr/>
          <p:nvPr/>
        </p:nvGrpSpPr>
        <p:grpSpPr>
          <a:xfrm>
            <a:off x="335037" y="170925"/>
            <a:ext cx="8727300" cy="4215363"/>
            <a:chOff x="335037" y="170925"/>
            <a:chExt cx="8727300" cy="4215363"/>
          </a:xfrm>
        </p:grpSpPr>
        <p:grpSp>
          <p:nvGrpSpPr>
            <p:cNvPr id="53" name="Google Shape;53;p4"/>
            <p:cNvGrpSpPr/>
            <p:nvPr/>
          </p:nvGrpSpPr>
          <p:grpSpPr>
            <a:xfrm rot="-5400000">
              <a:off x="8293662" y="3290563"/>
              <a:ext cx="1121650" cy="415700"/>
              <a:chOff x="335037" y="3970588"/>
              <a:chExt cx="1121650" cy="415700"/>
            </a:xfrm>
          </p:grpSpPr>
          <p:sp>
            <p:nvSpPr>
              <p:cNvPr id="54" name="Google Shape;54;p4"/>
              <p:cNvSpPr/>
              <p:nvPr/>
            </p:nvSpPr>
            <p:spPr>
              <a:xfrm>
                <a:off x="970362" y="3970588"/>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335037" y="4241088"/>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1392487" y="4322088"/>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4"/>
            <p:cNvGrpSpPr/>
            <p:nvPr/>
          </p:nvGrpSpPr>
          <p:grpSpPr>
            <a:xfrm>
              <a:off x="681125" y="841925"/>
              <a:ext cx="601338" cy="421075"/>
              <a:chOff x="681125" y="841925"/>
              <a:chExt cx="601338" cy="421075"/>
            </a:xfrm>
          </p:grpSpPr>
          <p:sp>
            <p:nvSpPr>
              <p:cNvPr id="58" name="Google Shape;58;p4"/>
              <p:cNvSpPr/>
              <p:nvPr/>
            </p:nvSpPr>
            <p:spPr>
              <a:xfrm>
                <a:off x="681125" y="1198800"/>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1218262" y="841925"/>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4"/>
            <p:cNvGrpSpPr/>
            <p:nvPr/>
          </p:nvGrpSpPr>
          <p:grpSpPr>
            <a:xfrm>
              <a:off x="335037" y="3970588"/>
              <a:ext cx="1121650" cy="415700"/>
              <a:chOff x="335037" y="3970588"/>
              <a:chExt cx="1121650" cy="415700"/>
            </a:xfrm>
          </p:grpSpPr>
          <p:sp>
            <p:nvSpPr>
              <p:cNvPr id="61" name="Google Shape;61;p4"/>
              <p:cNvSpPr/>
              <p:nvPr/>
            </p:nvSpPr>
            <p:spPr>
              <a:xfrm>
                <a:off x="970362" y="3970588"/>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335037" y="4241088"/>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1392487" y="4322088"/>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4"/>
            <p:cNvGrpSpPr/>
            <p:nvPr/>
          </p:nvGrpSpPr>
          <p:grpSpPr>
            <a:xfrm>
              <a:off x="7977350" y="170925"/>
              <a:ext cx="601338" cy="421075"/>
              <a:chOff x="681125" y="841925"/>
              <a:chExt cx="601338" cy="421075"/>
            </a:xfrm>
          </p:grpSpPr>
          <p:sp>
            <p:nvSpPr>
              <p:cNvPr id="65" name="Google Shape;65;p4"/>
              <p:cNvSpPr/>
              <p:nvPr/>
            </p:nvSpPr>
            <p:spPr>
              <a:xfrm>
                <a:off x="681125" y="1198800"/>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218262" y="841925"/>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1"/>
        <p:cNvGrpSpPr/>
        <p:nvPr/>
      </p:nvGrpSpPr>
      <p:grpSpPr>
        <a:xfrm>
          <a:off x="0" y="0"/>
          <a:ext cx="0" cy="0"/>
          <a:chOff x="0" y="0"/>
          <a:chExt cx="0" cy="0"/>
        </a:xfrm>
      </p:grpSpPr>
      <p:sp>
        <p:nvSpPr>
          <p:cNvPr id="142" name="Google Shape;142;p9"/>
          <p:cNvSpPr/>
          <p:nvPr/>
        </p:nvSpPr>
        <p:spPr>
          <a:xfrm>
            <a:off x="-57150" y="4305300"/>
            <a:ext cx="9334500" cy="89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rot="10800000">
            <a:off x="-76200" y="-76200"/>
            <a:ext cx="9334500" cy="4680300"/>
          </a:xfrm>
          <a:prstGeom prst="round2SameRect">
            <a:avLst>
              <a:gd name="adj1" fmla="val 4477"/>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txBox="1">
            <a:spLocks noGrp="1"/>
          </p:cNvSpPr>
          <p:nvPr>
            <p:ph type="subTitle" idx="1"/>
          </p:nvPr>
        </p:nvSpPr>
        <p:spPr>
          <a:xfrm>
            <a:off x="1027425" y="2001200"/>
            <a:ext cx="3627900" cy="19110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45" name="Google Shape;145;p9"/>
          <p:cNvSpPr txBox="1">
            <a:spLocks noGrp="1"/>
          </p:cNvSpPr>
          <p:nvPr>
            <p:ph type="title"/>
          </p:nvPr>
        </p:nvSpPr>
        <p:spPr>
          <a:xfrm>
            <a:off x="1027425" y="1187325"/>
            <a:ext cx="3627900" cy="572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6" name="Google Shape;146;p9"/>
          <p:cNvSpPr>
            <a:spLocks noGrp="1"/>
          </p:cNvSpPr>
          <p:nvPr>
            <p:ph type="pic" idx="2"/>
          </p:nvPr>
        </p:nvSpPr>
        <p:spPr>
          <a:xfrm>
            <a:off x="4900025" y="1067025"/>
            <a:ext cx="3129600" cy="3127200"/>
          </a:xfrm>
          <a:prstGeom prst="ellipse">
            <a:avLst/>
          </a:prstGeom>
          <a:noFill/>
          <a:ln>
            <a:noFill/>
          </a:ln>
        </p:spPr>
      </p:sp>
      <p:grpSp>
        <p:nvGrpSpPr>
          <p:cNvPr id="147" name="Google Shape;147;p9"/>
          <p:cNvGrpSpPr/>
          <p:nvPr/>
        </p:nvGrpSpPr>
        <p:grpSpPr>
          <a:xfrm>
            <a:off x="-835663" y="-95637"/>
            <a:ext cx="9587250" cy="2453400"/>
            <a:chOff x="-835663" y="-95637"/>
            <a:chExt cx="9587250" cy="2453400"/>
          </a:xfrm>
        </p:grpSpPr>
        <p:cxnSp>
          <p:nvCxnSpPr>
            <p:cNvPr id="148" name="Google Shape;148;p9"/>
            <p:cNvCxnSpPr>
              <a:stCxn id="149" idx="6"/>
            </p:cNvCxnSpPr>
            <p:nvPr/>
          </p:nvCxnSpPr>
          <p:spPr>
            <a:xfrm rot="10800000">
              <a:off x="-835663" y="310238"/>
              <a:ext cx="1203900" cy="9570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50" name="Google Shape;150;p9"/>
            <p:cNvCxnSpPr>
              <a:endCxn id="151" idx="0"/>
            </p:cNvCxnSpPr>
            <p:nvPr/>
          </p:nvCxnSpPr>
          <p:spPr>
            <a:xfrm>
              <a:off x="8751587" y="-95637"/>
              <a:ext cx="0" cy="2453400"/>
            </a:xfrm>
            <a:prstGeom prst="straightConnector1">
              <a:avLst/>
            </a:prstGeom>
            <a:noFill/>
            <a:ln w="9525" cap="flat" cmpd="sng">
              <a:solidFill>
                <a:schemeClr val="dk2"/>
              </a:solidFill>
              <a:prstDash val="solid"/>
              <a:round/>
              <a:headEnd type="none" w="med" len="med"/>
              <a:tailEnd type="none" w="med" len="med"/>
            </a:ln>
          </p:spPr>
        </p:cxnSp>
      </p:grpSp>
      <p:grpSp>
        <p:nvGrpSpPr>
          <p:cNvPr id="152" name="Google Shape;152;p9"/>
          <p:cNvGrpSpPr/>
          <p:nvPr/>
        </p:nvGrpSpPr>
        <p:grpSpPr>
          <a:xfrm>
            <a:off x="368237" y="1094738"/>
            <a:ext cx="8685150" cy="1866625"/>
            <a:chOff x="368237" y="1094738"/>
            <a:chExt cx="8685150" cy="1866625"/>
          </a:xfrm>
        </p:grpSpPr>
        <p:sp>
          <p:nvSpPr>
            <p:cNvPr id="149" name="Google Shape;149;p9"/>
            <p:cNvSpPr/>
            <p:nvPr/>
          </p:nvSpPr>
          <p:spPr>
            <a:xfrm flipH="1">
              <a:off x="368237" y="1094738"/>
              <a:ext cx="345000" cy="3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flipH="1">
              <a:off x="8449787" y="2357763"/>
              <a:ext cx="603600" cy="603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9"/>
          <p:cNvGrpSpPr/>
          <p:nvPr/>
        </p:nvGrpSpPr>
        <p:grpSpPr>
          <a:xfrm>
            <a:off x="8029637" y="766250"/>
            <a:ext cx="969275" cy="3529950"/>
            <a:chOff x="8029637" y="766250"/>
            <a:chExt cx="969275" cy="3529950"/>
          </a:xfrm>
        </p:grpSpPr>
        <p:grpSp>
          <p:nvGrpSpPr>
            <p:cNvPr id="154" name="Google Shape;154;p9"/>
            <p:cNvGrpSpPr/>
            <p:nvPr/>
          </p:nvGrpSpPr>
          <p:grpSpPr>
            <a:xfrm flipH="1">
              <a:off x="8029637" y="766250"/>
              <a:ext cx="601338" cy="421075"/>
              <a:chOff x="681125" y="841925"/>
              <a:chExt cx="601338" cy="421075"/>
            </a:xfrm>
          </p:grpSpPr>
          <p:sp>
            <p:nvSpPr>
              <p:cNvPr id="155" name="Google Shape;155;p9"/>
              <p:cNvSpPr/>
              <p:nvPr/>
            </p:nvSpPr>
            <p:spPr>
              <a:xfrm>
                <a:off x="681125" y="1198800"/>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1218262" y="841925"/>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9"/>
            <p:cNvGrpSpPr/>
            <p:nvPr/>
          </p:nvGrpSpPr>
          <p:grpSpPr>
            <a:xfrm>
              <a:off x="8397575" y="3875125"/>
              <a:ext cx="601338" cy="421075"/>
              <a:chOff x="681125" y="841925"/>
              <a:chExt cx="601338" cy="421075"/>
            </a:xfrm>
          </p:grpSpPr>
          <p:sp>
            <p:nvSpPr>
              <p:cNvPr id="158" name="Google Shape;158;p9"/>
              <p:cNvSpPr/>
              <p:nvPr/>
            </p:nvSpPr>
            <p:spPr>
              <a:xfrm>
                <a:off x="681125" y="1198800"/>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1218262" y="841925"/>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0" name="Google Shape;160;p9"/>
          <p:cNvGrpSpPr/>
          <p:nvPr/>
        </p:nvGrpSpPr>
        <p:grpSpPr>
          <a:xfrm>
            <a:off x="8377184" y="411316"/>
            <a:ext cx="274182" cy="3213875"/>
            <a:chOff x="8377184" y="411316"/>
            <a:chExt cx="274182" cy="3213875"/>
          </a:xfrm>
        </p:grpSpPr>
        <p:sp>
          <p:nvSpPr>
            <p:cNvPr id="161" name="Google Shape;161;p9"/>
            <p:cNvSpPr/>
            <p:nvPr/>
          </p:nvSpPr>
          <p:spPr>
            <a:xfrm flipH="1">
              <a:off x="8546366" y="411316"/>
              <a:ext cx="105000" cy="105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8377184" y="3520191"/>
              <a:ext cx="105000" cy="105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 name="Google Shape;163;p9"/>
          <p:cNvSpPr/>
          <p:nvPr/>
        </p:nvSpPr>
        <p:spPr>
          <a:xfrm>
            <a:off x="8566025" y="2422655"/>
            <a:ext cx="367439" cy="415956"/>
          </a:xfrm>
          <a:custGeom>
            <a:avLst/>
            <a:gdLst/>
            <a:ahLst/>
            <a:cxnLst/>
            <a:rect l="l" t="t" r="r" b="b"/>
            <a:pathLst>
              <a:path w="14003" h="15852" extrusionOk="0">
                <a:moveTo>
                  <a:pt x="7930" y="504"/>
                </a:moveTo>
                <a:cubicBezTo>
                  <a:pt x="8704" y="1004"/>
                  <a:pt x="9181" y="1873"/>
                  <a:pt x="9181" y="2790"/>
                </a:cubicBezTo>
                <a:cubicBezTo>
                  <a:pt x="9181" y="3623"/>
                  <a:pt x="8800" y="4409"/>
                  <a:pt x="8157" y="4921"/>
                </a:cubicBezTo>
                <a:lnTo>
                  <a:pt x="8157" y="3576"/>
                </a:lnTo>
                <a:lnTo>
                  <a:pt x="8681" y="3326"/>
                </a:lnTo>
                <a:cubicBezTo>
                  <a:pt x="8788" y="3266"/>
                  <a:pt x="8835" y="3123"/>
                  <a:pt x="8776" y="3016"/>
                </a:cubicBezTo>
                <a:cubicBezTo>
                  <a:pt x="8734" y="2932"/>
                  <a:pt x="8656" y="2883"/>
                  <a:pt x="8572" y="2883"/>
                </a:cubicBezTo>
                <a:cubicBezTo>
                  <a:pt x="8537" y="2883"/>
                  <a:pt x="8501" y="2892"/>
                  <a:pt x="8466" y="2909"/>
                </a:cubicBezTo>
                <a:lnTo>
                  <a:pt x="8157" y="3064"/>
                </a:lnTo>
                <a:lnTo>
                  <a:pt x="8157" y="2147"/>
                </a:lnTo>
                <a:cubicBezTo>
                  <a:pt x="8157" y="2028"/>
                  <a:pt x="8050" y="1921"/>
                  <a:pt x="7930" y="1921"/>
                </a:cubicBezTo>
                <a:cubicBezTo>
                  <a:pt x="7800" y="1921"/>
                  <a:pt x="7692" y="2028"/>
                  <a:pt x="7692" y="2147"/>
                </a:cubicBezTo>
                <a:lnTo>
                  <a:pt x="7692" y="2421"/>
                </a:lnTo>
                <a:lnTo>
                  <a:pt x="7383" y="2266"/>
                </a:lnTo>
                <a:cubicBezTo>
                  <a:pt x="7352" y="2249"/>
                  <a:pt x="7317" y="2241"/>
                  <a:pt x="7283" y="2241"/>
                </a:cubicBezTo>
                <a:cubicBezTo>
                  <a:pt x="7199" y="2241"/>
                  <a:pt x="7115" y="2289"/>
                  <a:pt x="7073" y="2373"/>
                </a:cubicBezTo>
                <a:cubicBezTo>
                  <a:pt x="7014" y="2480"/>
                  <a:pt x="7061" y="2623"/>
                  <a:pt x="7180" y="2683"/>
                </a:cubicBezTo>
                <a:lnTo>
                  <a:pt x="7692" y="2933"/>
                </a:lnTo>
                <a:lnTo>
                  <a:pt x="7692" y="4921"/>
                </a:lnTo>
                <a:cubicBezTo>
                  <a:pt x="7061" y="4409"/>
                  <a:pt x="6680" y="3623"/>
                  <a:pt x="6680" y="2790"/>
                </a:cubicBezTo>
                <a:cubicBezTo>
                  <a:pt x="6680" y="1873"/>
                  <a:pt x="7157" y="1004"/>
                  <a:pt x="7930" y="504"/>
                </a:cubicBezTo>
                <a:close/>
                <a:moveTo>
                  <a:pt x="3812" y="3964"/>
                </a:moveTo>
                <a:cubicBezTo>
                  <a:pt x="4196" y="3964"/>
                  <a:pt x="4582" y="4045"/>
                  <a:pt x="4942" y="4207"/>
                </a:cubicBezTo>
                <a:cubicBezTo>
                  <a:pt x="5692" y="4552"/>
                  <a:pt x="6252" y="5231"/>
                  <a:pt x="6454" y="6017"/>
                </a:cubicBezTo>
                <a:lnTo>
                  <a:pt x="4644" y="5195"/>
                </a:lnTo>
                <a:lnTo>
                  <a:pt x="4632" y="4624"/>
                </a:lnTo>
                <a:cubicBezTo>
                  <a:pt x="4621" y="4493"/>
                  <a:pt x="4513" y="4397"/>
                  <a:pt x="4382" y="4397"/>
                </a:cubicBezTo>
                <a:cubicBezTo>
                  <a:pt x="4251" y="4409"/>
                  <a:pt x="4156" y="4516"/>
                  <a:pt x="4168" y="4647"/>
                </a:cubicBezTo>
                <a:lnTo>
                  <a:pt x="4180" y="4981"/>
                </a:lnTo>
                <a:lnTo>
                  <a:pt x="3930" y="4874"/>
                </a:lnTo>
                <a:cubicBezTo>
                  <a:pt x="3901" y="4857"/>
                  <a:pt x="3869" y="4850"/>
                  <a:pt x="3837" y="4850"/>
                </a:cubicBezTo>
                <a:cubicBezTo>
                  <a:pt x="3751" y="4850"/>
                  <a:pt x="3664" y="4903"/>
                  <a:pt x="3620" y="4981"/>
                </a:cubicBezTo>
                <a:cubicBezTo>
                  <a:pt x="3573" y="5100"/>
                  <a:pt x="3620" y="5243"/>
                  <a:pt x="3739" y="5290"/>
                </a:cubicBezTo>
                <a:lnTo>
                  <a:pt x="4561" y="5671"/>
                </a:lnTo>
                <a:lnTo>
                  <a:pt x="4299" y="5886"/>
                </a:lnTo>
                <a:cubicBezTo>
                  <a:pt x="4204" y="5969"/>
                  <a:pt x="4192" y="6112"/>
                  <a:pt x="4263" y="6207"/>
                </a:cubicBezTo>
                <a:cubicBezTo>
                  <a:pt x="4311" y="6267"/>
                  <a:pt x="4382" y="6302"/>
                  <a:pt x="4442" y="6302"/>
                </a:cubicBezTo>
                <a:cubicBezTo>
                  <a:pt x="4501" y="6302"/>
                  <a:pt x="4549" y="6279"/>
                  <a:pt x="4597" y="6243"/>
                </a:cubicBezTo>
                <a:lnTo>
                  <a:pt x="5037" y="5886"/>
                </a:lnTo>
                <a:lnTo>
                  <a:pt x="6264" y="6445"/>
                </a:lnTo>
                <a:cubicBezTo>
                  <a:pt x="5879" y="6631"/>
                  <a:pt x="5459" y="6727"/>
                  <a:pt x="5038" y="6727"/>
                </a:cubicBezTo>
                <a:cubicBezTo>
                  <a:pt x="4652" y="6727"/>
                  <a:pt x="4265" y="6646"/>
                  <a:pt x="3906" y="6481"/>
                </a:cubicBezTo>
                <a:cubicBezTo>
                  <a:pt x="3061" y="6100"/>
                  <a:pt x="2466" y="5314"/>
                  <a:pt x="2335" y="4397"/>
                </a:cubicBezTo>
                <a:cubicBezTo>
                  <a:pt x="2779" y="4110"/>
                  <a:pt x="3294" y="3964"/>
                  <a:pt x="3812" y="3964"/>
                </a:cubicBezTo>
                <a:close/>
                <a:moveTo>
                  <a:pt x="12037" y="3964"/>
                </a:moveTo>
                <a:cubicBezTo>
                  <a:pt x="12555" y="3964"/>
                  <a:pt x="13070" y="4110"/>
                  <a:pt x="13515" y="4397"/>
                </a:cubicBezTo>
                <a:cubicBezTo>
                  <a:pt x="13384" y="5314"/>
                  <a:pt x="12788" y="6100"/>
                  <a:pt x="11943" y="6481"/>
                </a:cubicBezTo>
                <a:cubicBezTo>
                  <a:pt x="11584" y="6646"/>
                  <a:pt x="11197" y="6727"/>
                  <a:pt x="10811" y="6727"/>
                </a:cubicBezTo>
                <a:cubicBezTo>
                  <a:pt x="10390" y="6727"/>
                  <a:pt x="9970" y="6631"/>
                  <a:pt x="9585" y="6445"/>
                </a:cubicBezTo>
                <a:lnTo>
                  <a:pt x="10812" y="5886"/>
                </a:lnTo>
                <a:lnTo>
                  <a:pt x="11252" y="6243"/>
                </a:lnTo>
                <a:cubicBezTo>
                  <a:pt x="11300" y="6279"/>
                  <a:pt x="11348" y="6302"/>
                  <a:pt x="11407" y="6302"/>
                </a:cubicBezTo>
                <a:cubicBezTo>
                  <a:pt x="11467" y="6302"/>
                  <a:pt x="11538" y="6267"/>
                  <a:pt x="11586" y="6207"/>
                </a:cubicBezTo>
                <a:cubicBezTo>
                  <a:pt x="11669" y="6112"/>
                  <a:pt x="11645" y="5969"/>
                  <a:pt x="11550" y="5886"/>
                </a:cubicBezTo>
                <a:lnTo>
                  <a:pt x="11288" y="5671"/>
                </a:lnTo>
                <a:lnTo>
                  <a:pt x="12110" y="5290"/>
                </a:lnTo>
                <a:cubicBezTo>
                  <a:pt x="12229" y="5243"/>
                  <a:pt x="12276" y="5100"/>
                  <a:pt x="12229" y="4981"/>
                </a:cubicBezTo>
                <a:cubicBezTo>
                  <a:pt x="12185" y="4903"/>
                  <a:pt x="12104" y="4850"/>
                  <a:pt x="12017" y="4850"/>
                </a:cubicBezTo>
                <a:cubicBezTo>
                  <a:pt x="11985" y="4850"/>
                  <a:pt x="11951" y="4857"/>
                  <a:pt x="11919" y="4874"/>
                </a:cubicBezTo>
                <a:lnTo>
                  <a:pt x="11681" y="4981"/>
                </a:lnTo>
                <a:lnTo>
                  <a:pt x="11693" y="4635"/>
                </a:lnTo>
                <a:cubicBezTo>
                  <a:pt x="11693" y="4516"/>
                  <a:pt x="11598" y="4397"/>
                  <a:pt x="11467" y="4397"/>
                </a:cubicBezTo>
                <a:cubicBezTo>
                  <a:pt x="11336" y="4397"/>
                  <a:pt x="11229" y="4493"/>
                  <a:pt x="11229" y="4624"/>
                </a:cubicBezTo>
                <a:lnTo>
                  <a:pt x="11205" y="5195"/>
                </a:lnTo>
                <a:lnTo>
                  <a:pt x="9395" y="6017"/>
                </a:lnTo>
                <a:cubicBezTo>
                  <a:pt x="9597" y="5231"/>
                  <a:pt x="10157" y="4552"/>
                  <a:pt x="10907" y="4207"/>
                </a:cubicBezTo>
                <a:cubicBezTo>
                  <a:pt x="11267" y="4045"/>
                  <a:pt x="11653" y="3964"/>
                  <a:pt x="12037" y="3964"/>
                </a:cubicBezTo>
                <a:close/>
                <a:moveTo>
                  <a:pt x="870" y="10267"/>
                </a:moveTo>
                <a:cubicBezTo>
                  <a:pt x="739" y="10267"/>
                  <a:pt x="632" y="10362"/>
                  <a:pt x="632" y="10493"/>
                </a:cubicBezTo>
                <a:lnTo>
                  <a:pt x="632" y="11136"/>
                </a:lnTo>
                <a:cubicBezTo>
                  <a:pt x="632" y="11267"/>
                  <a:pt x="739" y="11363"/>
                  <a:pt x="870" y="11363"/>
                </a:cubicBezTo>
                <a:cubicBezTo>
                  <a:pt x="1001" y="11363"/>
                  <a:pt x="1096" y="11267"/>
                  <a:pt x="1096" y="11136"/>
                </a:cubicBezTo>
                <a:lnTo>
                  <a:pt x="1096" y="10493"/>
                </a:lnTo>
                <a:cubicBezTo>
                  <a:pt x="1096" y="10362"/>
                  <a:pt x="1001" y="10267"/>
                  <a:pt x="870" y="10267"/>
                </a:cubicBezTo>
                <a:close/>
                <a:moveTo>
                  <a:pt x="9204" y="12184"/>
                </a:moveTo>
                <a:cubicBezTo>
                  <a:pt x="9085" y="12184"/>
                  <a:pt x="8978" y="12291"/>
                  <a:pt x="8978" y="12422"/>
                </a:cubicBezTo>
                <a:cubicBezTo>
                  <a:pt x="8978" y="12541"/>
                  <a:pt x="9085" y="12648"/>
                  <a:pt x="9204" y="12648"/>
                </a:cubicBezTo>
                <a:lnTo>
                  <a:pt x="9847" y="12648"/>
                </a:lnTo>
                <a:cubicBezTo>
                  <a:pt x="9978" y="12648"/>
                  <a:pt x="10086" y="12541"/>
                  <a:pt x="10086" y="12422"/>
                </a:cubicBezTo>
                <a:cubicBezTo>
                  <a:pt x="10086" y="12291"/>
                  <a:pt x="9978" y="12184"/>
                  <a:pt x="9847" y="12184"/>
                </a:cubicBezTo>
                <a:close/>
                <a:moveTo>
                  <a:pt x="7930" y="9446"/>
                </a:moveTo>
                <a:cubicBezTo>
                  <a:pt x="10193" y="9446"/>
                  <a:pt x="12062" y="11232"/>
                  <a:pt x="12181" y="13470"/>
                </a:cubicBezTo>
                <a:lnTo>
                  <a:pt x="8800" y="13470"/>
                </a:lnTo>
                <a:cubicBezTo>
                  <a:pt x="8800" y="13434"/>
                  <a:pt x="8800" y="13410"/>
                  <a:pt x="8800" y="13375"/>
                </a:cubicBezTo>
                <a:cubicBezTo>
                  <a:pt x="8800" y="13101"/>
                  <a:pt x="8692" y="12827"/>
                  <a:pt x="8514" y="12613"/>
                </a:cubicBezTo>
                <a:lnTo>
                  <a:pt x="7478" y="11363"/>
                </a:lnTo>
                <a:lnTo>
                  <a:pt x="8562" y="11363"/>
                </a:lnTo>
                <a:cubicBezTo>
                  <a:pt x="8692" y="11363"/>
                  <a:pt x="8800" y="11267"/>
                  <a:pt x="8800" y="11136"/>
                </a:cubicBezTo>
                <a:cubicBezTo>
                  <a:pt x="8800" y="11005"/>
                  <a:pt x="8692" y="10898"/>
                  <a:pt x="8562" y="10898"/>
                </a:cubicBezTo>
                <a:lnTo>
                  <a:pt x="7097" y="10898"/>
                </a:lnTo>
                <a:lnTo>
                  <a:pt x="6918" y="10696"/>
                </a:lnTo>
                <a:cubicBezTo>
                  <a:pt x="6692" y="10422"/>
                  <a:pt x="6359" y="10267"/>
                  <a:pt x="6002" y="10267"/>
                </a:cubicBezTo>
                <a:lnTo>
                  <a:pt x="5418" y="10267"/>
                </a:lnTo>
                <a:cubicBezTo>
                  <a:pt x="6145" y="9731"/>
                  <a:pt x="7014" y="9446"/>
                  <a:pt x="7930" y="9446"/>
                </a:cubicBezTo>
                <a:close/>
                <a:moveTo>
                  <a:pt x="6002" y="10720"/>
                </a:moveTo>
                <a:cubicBezTo>
                  <a:pt x="6216" y="10720"/>
                  <a:pt x="6418" y="10827"/>
                  <a:pt x="6561" y="10993"/>
                </a:cubicBezTo>
                <a:lnTo>
                  <a:pt x="8157" y="12910"/>
                </a:lnTo>
                <a:cubicBezTo>
                  <a:pt x="8264" y="13041"/>
                  <a:pt x="8335" y="13208"/>
                  <a:pt x="8335" y="13375"/>
                </a:cubicBezTo>
                <a:cubicBezTo>
                  <a:pt x="8335" y="13779"/>
                  <a:pt x="8002" y="14113"/>
                  <a:pt x="7597" y="14113"/>
                </a:cubicBezTo>
                <a:cubicBezTo>
                  <a:pt x="7383" y="14113"/>
                  <a:pt x="7180" y="14018"/>
                  <a:pt x="7038" y="13839"/>
                </a:cubicBezTo>
                <a:lnTo>
                  <a:pt x="5537" y="12017"/>
                </a:lnTo>
                <a:cubicBezTo>
                  <a:pt x="5491" y="11965"/>
                  <a:pt x="5428" y="11938"/>
                  <a:pt x="5362" y="11938"/>
                </a:cubicBezTo>
                <a:cubicBezTo>
                  <a:pt x="5308" y="11938"/>
                  <a:pt x="5252" y="11956"/>
                  <a:pt x="5204" y="11994"/>
                </a:cubicBezTo>
                <a:cubicBezTo>
                  <a:pt x="5109" y="12077"/>
                  <a:pt x="5097" y="12220"/>
                  <a:pt x="5180" y="12315"/>
                </a:cubicBezTo>
                <a:lnTo>
                  <a:pt x="6680" y="14137"/>
                </a:lnTo>
                <a:cubicBezTo>
                  <a:pt x="6907" y="14422"/>
                  <a:pt x="7240" y="14577"/>
                  <a:pt x="7597" y="14577"/>
                </a:cubicBezTo>
                <a:cubicBezTo>
                  <a:pt x="8061" y="14577"/>
                  <a:pt x="8454" y="14315"/>
                  <a:pt x="8657" y="13934"/>
                </a:cubicBezTo>
                <a:lnTo>
                  <a:pt x="12086" y="13934"/>
                </a:lnTo>
                <a:cubicBezTo>
                  <a:pt x="12502" y="13934"/>
                  <a:pt x="12824" y="14256"/>
                  <a:pt x="12824" y="14661"/>
                </a:cubicBezTo>
                <a:cubicBezTo>
                  <a:pt x="12824" y="15065"/>
                  <a:pt x="12502" y="15387"/>
                  <a:pt x="12098" y="15387"/>
                </a:cubicBezTo>
                <a:lnTo>
                  <a:pt x="6323" y="15387"/>
                </a:lnTo>
                <a:cubicBezTo>
                  <a:pt x="6085" y="15387"/>
                  <a:pt x="5871" y="15280"/>
                  <a:pt x="5728" y="15089"/>
                </a:cubicBezTo>
                <a:lnTo>
                  <a:pt x="4394" y="13315"/>
                </a:lnTo>
                <a:cubicBezTo>
                  <a:pt x="4168" y="13006"/>
                  <a:pt x="3811" y="12827"/>
                  <a:pt x="3430" y="12827"/>
                </a:cubicBezTo>
                <a:lnTo>
                  <a:pt x="3025" y="12827"/>
                </a:lnTo>
                <a:lnTo>
                  <a:pt x="3025" y="10720"/>
                </a:lnTo>
                <a:close/>
                <a:moveTo>
                  <a:pt x="7925" y="1"/>
                </a:moveTo>
                <a:cubicBezTo>
                  <a:pt x="7886" y="1"/>
                  <a:pt x="7847" y="10"/>
                  <a:pt x="7811" y="28"/>
                </a:cubicBezTo>
                <a:cubicBezTo>
                  <a:pt x="6823" y="599"/>
                  <a:pt x="6216" y="1659"/>
                  <a:pt x="6216" y="2790"/>
                </a:cubicBezTo>
                <a:cubicBezTo>
                  <a:pt x="6216" y="3885"/>
                  <a:pt x="6776" y="4909"/>
                  <a:pt x="7692" y="5493"/>
                </a:cubicBezTo>
                <a:lnTo>
                  <a:pt x="7692" y="6588"/>
                </a:lnTo>
                <a:lnTo>
                  <a:pt x="6978" y="6255"/>
                </a:lnTo>
                <a:cubicBezTo>
                  <a:pt x="6823" y="5183"/>
                  <a:pt x="6133" y="4243"/>
                  <a:pt x="5133" y="3790"/>
                </a:cubicBezTo>
                <a:cubicBezTo>
                  <a:pt x="4711" y="3597"/>
                  <a:pt x="4261" y="3501"/>
                  <a:pt x="3812" y="3501"/>
                </a:cubicBezTo>
                <a:cubicBezTo>
                  <a:pt x="3156" y="3501"/>
                  <a:pt x="2505" y="3704"/>
                  <a:pt x="1954" y="4100"/>
                </a:cubicBezTo>
                <a:cubicBezTo>
                  <a:pt x="1882" y="4147"/>
                  <a:pt x="1846" y="4231"/>
                  <a:pt x="1858" y="4302"/>
                </a:cubicBezTo>
                <a:cubicBezTo>
                  <a:pt x="1965" y="5445"/>
                  <a:pt x="2680" y="6433"/>
                  <a:pt x="3716" y="6910"/>
                </a:cubicBezTo>
                <a:cubicBezTo>
                  <a:pt x="4132" y="7100"/>
                  <a:pt x="4585" y="7195"/>
                  <a:pt x="5037" y="7195"/>
                </a:cubicBezTo>
                <a:cubicBezTo>
                  <a:pt x="5644" y="7195"/>
                  <a:pt x="6252" y="7017"/>
                  <a:pt x="6787" y="6683"/>
                </a:cubicBezTo>
                <a:lnTo>
                  <a:pt x="7692" y="7088"/>
                </a:lnTo>
                <a:lnTo>
                  <a:pt x="7692" y="8981"/>
                </a:lnTo>
                <a:cubicBezTo>
                  <a:pt x="6573" y="9041"/>
                  <a:pt x="5514" y="9481"/>
                  <a:pt x="4692" y="10255"/>
                </a:cubicBezTo>
                <a:lnTo>
                  <a:pt x="3025" y="10255"/>
                </a:lnTo>
                <a:lnTo>
                  <a:pt x="3025" y="9850"/>
                </a:lnTo>
                <a:cubicBezTo>
                  <a:pt x="3025" y="9719"/>
                  <a:pt x="2918" y="9612"/>
                  <a:pt x="2799" y="9612"/>
                </a:cubicBezTo>
                <a:lnTo>
                  <a:pt x="2061" y="9612"/>
                </a:lnTo>
                <a:lnTo>
                  <a:pt x="2061" y="9207"/>
                </a:lnTo>
                <a:cubicBezTo>
                  <a:pt x="2061" y="9077"/>
                  <a:pt x="1965" y="8981"/>
                  <a:pt x="1834" y="8981"/>
                </a:cubicBezTo>
                <a:lnTo>
                  <a:pt x="227" y="8981"/>
                </a:lnTo>
                <a:cubicBezTo>
                  <a:pt x="96" y="8981"/>
                  <a:pt x="1" y="9077"/>
                  <a:pt x="1" y="9207"/>
                </a:cubicBezTo>
                <a:cubicBezTo>
                  <a:pt x="1" y="9338"/>
                  <a:pt x="96" y="9446"/>
                  <a:pt x="227" y="9446"/>
                </a:cubicBezTo>
                <a:lnTo>
                  <a:pt x="1596" y="9446"/>
                </a:lnTo>
                <a:lnTo>
                  <a:pt x="1596" y="12220"/>
                </a:lnTo>
                <a:cubicBezTo>
                  <a:pt x="1596" y="12351"/>
                  <a:pt x="1704" y="12446"/>
                  <a:pt x="1834" y="12446"/>
                </a:cubicBezTo>
                <a:cubicBezTo>
                  <a:pt x="1965" y="12446"/>
                  <a:pt x="2061" y="12339"/>
                  <a:pt x="2061" y="12220"/>
                </a:cubicBezTo>
                <a:lnTo>
                  <a:pt x="2061" y="10077"/>
                </a:lnTo>
                <a:lnTo>
                  <a:pt x="2561" y="10077"/>
                </a:lnTo>
                <a:lnTo>
                  <a:pt x="2561" y="13470"/>
                </a:lnTo>
                <a:lnTo>
                  <a:pt x="2061" y="13470"/>
                </a:lnTo>
                <a:lnTo>
                  <a:pt x="2061" y="13256"/>
                </a:lnTo>
                <a:cubicBezTo>
                  <a:pt x="2061" y="13125"/>
                  <a:pt x="1965" y="13017"/>
                  <a:pt x="1834" y="13017"/>
                </a:cubicBezTo>
                <a:cubicBezTo>
                  <a:pt x="1704" y="13017"/>
                  <a:pt x="1596" y="13125"/>
                  <a:pt x="1596" y="13256"/>
                </a:cubicBezTo>
                <a:lnTo>
                  <a:pt x="1596" y="14113"/>
                </a:lnTo>
                <a:lnTo>
                  <a:pt x="227" y="14113"/>
                </a:lnTo>
                <a:cubicBezTo>
                  <a:pt x="96" y="14113"/>
                  <a:pt x="1" y="14208"/>
                  <a:pt x="1" y="14339"/>
                </a:cubicBezTo>
                <a:cubicBezTo>
                  <a:pt x="1" y="14470"/>
                  <a:pt x="96" y="14565"/>
                  <a:pt x="227" y="14565"/>
                </a:cubicBezTo>
                <a:lnTo>
                  <a:pt x="1834" y="14565"/>
                </a:lnTo>
                <a:cubicBezTo>
                  <a:pt x="1965" y="14565"/>
                  <a:pt x="2061" y="14470"/>
                  <a:pt x="2061" y="14339"/>
                </a:cubicBezTo>
                <a:lnTo>
                  <a:pt x="2061" y="13934"/>
                </a:lnTo>
                <a:lnTo>
                  <a:pt x="2799" y="13934"/>
                </a:lnTo>
                <a:cubicBezTo>
                  <a:pt x="2918" y="13934"/>
                  <a:pt x="3025" y="13827"/>
                  <a:pt x="3025" y="13696"/>
                </a:cubicBezTo>
                <a:lnTo>
                  <a:pt x="3025" y="13291"/>
                </a:lnTo>
                <a:lnTo>
                  <a:pt x="3442" y="13291"/>
                </a:lnTo>
                <a:cubicBezTo>
                  <a:pt x="3668" y="13291"/>
                  <a:pt x="3894" y="13398"/>
                  <a:pt x="4025" y="13589"/>
                </a:cubicBezTo>
                <a:lnTo>
                  <a:pt x="5359" y="15363"/>
                </a:lnTo>
                <a:cubicBezTo>
                  <a:pt x="5585" y="15673"/>
                  <a:pt x="5942" y="15851"/>
                  <a:pt x="6323" y="15851"/>
                </a:cubicBezTo>
                <a:lnTo>
                  <a:pt x="12098" y="15851"/>
                </a:lnTo>
                <a:cubicBezTo>
                  <a:pt x="12753" y="15851"/>
                  <a:pt x="13288" y="15315"/>
                  <a:pt x="13288" y="14661"/>
                </a:cubicBezTo>
                <a:cubicBezTo>
                  <a:pt x="13288" y="14196"/>
                  <a:pt x="13026" y="13803"/>
                  <a:pt x="12645" y="13601"/>
                </a:cubicBezTo>
                <a:cubicBezTo>
                  <a:pt x="12598" y="11124"/>
                  <a:pt x="10621" y="9100"/>
                  <a:pt x="8157" y="8981"/>
                </a:cubicBezTo>
                <a:lnTo>
                  <a:pt x="8157" y="7088"/>
                </a:lnTo>
                <a:lnTo>
                  <a:pt x="9073" y="6683"/>
                </a:lnTo>
                <a:cubicBezTo>
                  <a:pt x="9597" y="7017"/>
                  <a:pt x="10205" y="7195"/>
                  <a:pt x="10824" y="7195"/>
                </a:cubicBezTo>
                <a:cubicBezTo>
                  <a:pt x="11264" y="7195"/>
                  <a:pt x="11717" y="7100"/>
                  <a:pt x="12145" y="6910"/>
                </a:cubicBezTo>
                <a:cubicBezTo>
                  <a:pt x="13169" y="6433"/>
                  <a:pt x="13884" y="5445"/>
                  <a:pt x="13991" y="4302"/>
                </a:cubicBezTo>
                <a:cubicBezTo>
                  <a:pt x="14003" y="4219"/>
                  <a:pt x="13967" y="4147"/>
                  <a:pt x="13896" y="4100"/>
                </a:cubicBezTo>
                <a:cubicBezTo>
                  <a:pt x="13344" y="3704"/>
                  <a:pt x="12693" y="3501"/>
                  <a:pt x="12037" y="3501"/>
                </a:cubicBezTo>
                <a:cubicBezTo>
                  <a:pt x="11588" y="3501"/>
                  <a:pt x="11138" y="3597"/>
                  <a:pt x="10717" y="3790"/>
                </a:cubicBezTo>
                <a:cubicBezTo>
                  <a:pt x="9728" y="4243"/>
                  <a:pt x="9026" y="5183"/>
                  <a:pt x="8883" y="6255"/>
                </a:cubicBezTo>
                <a:lnTo>
                  <a:pt x="8157" y="6588"/>
                </a:lnTo>
                <a:lnTo>
                  <a:pt x="8157" y="5493"/>
                </a:lnTo>
                <a:cubicBezTo>
                  <a:pt x="9073" y="4909"/>
                  <a:pt x="9645" y="3885"/>
                  <a:pt x="9645" y="2790"/>
                </a:cubicBezTo>
                <a:cubicBezTo>
                  <a:pt x="9645" y="1659"/>
                  <a:pt x="9026" y="599"/>
                  <a:pt x="8038" y="28"/>
                </a:cubicBezTo>
                <a:cubicBezTo>
                  <a:pt x="8002" y="10"/>
                  <a:pt x="7963" y="1"/>
                  <a:pt x="79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4"/>
        <p:cNvGrpSpPr/>
        <p:nvPr/>
      </p:nvGrpSpPr>
      <p:grpSpPr>
        <a:xfrm>
          <a:off x="0" y="0"/>
          <a:ext cx="0" cy="0"/>
          <a:chOff x="0" y="0"/>
          <a:chExt cx="0" cy="0"/>
        </a:xfrm>
      </p:grpSpPr>
      <p:sp>
        <p:nvSpPr>
          <p:cNvPr id="165" name="Google Shape;165;p10"/>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6"/>
        <p:cNvGrpSpPr/>
        <p:nvPr/>
      </p:nvGrpSpPr>
      <p:grpSpPr>
        <a:xfrm>
          <a:off x="0" y="0"/>
          <a:ext cx="0" cy="0"/>
          <a:chOff x="0" y="0"/>
          <a:chExt cx="0" cy="0"/>
        </a:xfrm>
      </p:grpSpPr>
      <p:sp>
        <p:nvSpPr>
          <p:cNvPr id="167" name="Google Shape;167;p11"/>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68" name="Google Shape;168;p11"/>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9"/>
        <p:cNvGrpSpPr/>
        <p:nvPr/>
      </p:nvGrpSpPr>
      <p:grpSpPr>
        <a:xfrm>
          <a:off x="0" y="0"/>
          <a:ext cx="0" cy="0"/>
          <a:chOff x="0" y="0"/>
          <a:chExt cx="0" cy="0"/>
        </a:xfrm>
      </p:grpSpPr>
      <p:sp>
        <p:nvSpPr>
          <p:cNvPr id="170" name="Google Shape;170;p12"/>
          <p:cNvSpPr>
            <a:spLocks noGrp="1"/>
          </p:cNvSpPr>
          <p:nvPr>
            <p:ph type="pic" idx="2"/>
          </p:nvPr>
        </p:nvSpPr>
        <p:spPr>
          <a:xfrm>
            <a:off x="0" y="0"/>
            <a:ext cx="9144000" cy="5143500"/>
          </a:xfrm>
          <a:prstGeom prst="rect">
            <a:avLst/>
          </a:prstGeom>
          <a:noFill/>
          <a:ln>
            <a:noFill/>
          </a:ln>
        </p:spPr>
      </p:sp>
      <p:sp>
        <p:nvSpPr>
          <p:cNvPr id="171" name="Google Shape;171;p12"/>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87"/>
        <p:cNvGrpSpPr/>
        <p:nvPr/>
      </p:nvGrpSpPr>
      <p:grpSpPr>
        <a:xfrm>
          <a:off x="0" y="0"/>
          <a:ext cx="0" cy="0"/>
          <a:chOff x="0" y="0"/>
          <a:chExt cx="0" cy="0"/>
        </a:xfrm>
      </p:grpSpPr>
      <p:sp>
        <p:nvSpPr>
          <p:cNvPr id="188" name="Google Shape;188;p15"/>
          <p:cNvSpPr/>
          <p:nvPr/>
        </p:nvSpPr>
        <p:spPr>
          <a:xfrm>
            <a:off x="-57150" y="4305300"/>
            <a:ext cx="9334500" cy="89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rot="10800000">
            <a:off x="-76200" y="-76200"/>
            <a:ext cx="9334500" cy="4680300"/>
          </a:xfrm>
          <a:prstGeom prst="round2SameRect">
            <a:avLst>
              <a:gd name="adj1" fmla="val 4477"/>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1" name="Google Shape;191;p15"/>
          <p:cNvSpPr txBox="1">
            <a:spLocks noGrp="1"/>
          </p:cNvSpPr>
          <p:nvPr>
            <p:ph type="title" idx="2" hasCustomPrompt="1"/>
          </p:nvPr>
        </p:nvSpPr>
        <p:spPr>
          <a:xfrm>
            <a:off x="1677975" y="1331582"/>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2" name="Google Shape;192;p15"/>
          <p:cNvSpPr txBox="1">
            <a:spLocks noGrp="1"/>
          </p:cNvSpPr>
          <p:nvPr>
            <p:ph type="title" idx="3" hasCustomPrompt="1"/>
          </p:nvPr>
        </p:nvSpPr>
        <p:spPr>
          <a:xfrm>
            <a:off x="1677975" y="2922382"/>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3" name="Google Shape;193;p15"/>
          <p:cNvSpPr txBox="1">
            <a:spLocks noGrp="1"/>
          </p:cNvSpPr>
          <p:nvPr>
            <p:ph type="title" idx="4" hasCustomPrompt="1"/>
          </p:nvPr>
        </p:nvSpPr>
        <p:spPr>
          <a:xfrm>
            <a:off x="4204675" y="1331582"/>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4" name="Google Shape;194;p15"/>
          <p:cNvSpPr txBox="1">
            <a:spLocks noGrp="1"/>
          </p:cNvSpPr>
          <p:nvPr>
            <p:ph type="title" idx="5" hasCustomPrompt="1"/>
          </p:nvPr>
        </p:nvSpPr>
        <p:spPr>
          <a:xfrm>
            <a:off x="4204675" y="2922382"/>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5" name="Google Shape;195;p15"/>
          <p:cNvSpPr txBox="1">
            <a:spLocks noGrp="1"/>
          </p:cNvSpPr>
          <p:nvPr>
            <p:ph type="title" idx="6" hasCustomPrompt="1"/>
          </p:nvPr>
        </p:nvSpPr>
        <p:spPr>
          <a:xfrm>
            <a:off x="6731375" y="1331582"/>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6" name="Google Shape;196;p15"/>
          <p:cNvSpPr txBox="1">
            <a:spLocks noGrp="1"/>
          </p:cNvSpPr>
          <p:nvPr>
            <p:ph type="title" idx="7" hasCustomPrompt="1"/>
          </p:nvPr>
        </p:nvSpPr>
        <p:spPr>
          <a:xfrm>
            <a:off x="6731375" y="2922382"/>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7" name="Google Shape;197;p15"/>
          <p:cNvSpPr txBox="1">
            <a:spLocks noGrp="1"/>
          </p:cNvSpPr>
          <p:nvPr>
            <p:ph type="subTitle" idx="1"/>
          </p:nvPr>
        </p:nvSpPr>
        <p:spPr>
          <a:xfrm>
            <a:off x="893175" y="1928475"/>
            <a:ext cx="23055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a:solidFill>
                  <a:schemeClr val="dk1"/>
                </a:solidFill>
                <a:latin typeface="Anek Bangla SemiBold"/>
                <a:ea typeface="Anek Bangla SemiBold"/>
                <a:cs typeface="Anek Bangla SemiBold"/>
                <a:sym typeface="Anek Bangla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98" name="Google Shape;198;p15"/>
          <p:cNvSpPr txBox="1">
            <a:spLocks noGrp="1"/>
          </p:cNvSpPr>
          <p:nvPr>
            <p:ph type="subTitle" idx="8"/>
          </p:nvPr>
        </p:nvSpPr>
        <p:spPr>
          <a:xfrm>
            <a:off x="3419275" y="1928475"/>
            <a:ext cx="23055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a:solidFill>
                  <a:schemeClr val="dk1"/>
                </a:solidFill>
                <a:latin typeface="Anek Bangla SemiBold"/>
                <a:ea typeface="Anek Bangla SemiBold"/>
                <a:cs typeface="Anek Bangla SemiBold"/>
                <a:sym typeface="Anek Bangla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99" name="Google Shape;199;p15"/>
          <p:cNvSpPr txBox="1">
            <a:spLocks noGrp="1"/>
          </p:cNvSpPr>
          <p:nvPr>
            <p:ph type="subTitle" idx="9"/>
          </p:nvPr>
        </p:nvSpPr>
        <p:spPr>
          <a:xfrm>
            <a:off x="5945375" y="1928475"/>
            <a:ext cx="23055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a:solidFill>
                  <a:schemeClr val="dk1"/>
                </a:solidFill>
                <a:latin typeface="Anek Bangla SemiBold"/>
                <a:ea typeface="Anek Bangla SemiBold"/>
                <a:cs typeface="Anek Bangla SemiBold"/>
                <a:sym typeface="Anek Bangla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0" name="Google Shape;200;p15"/>
          <p:cNvSpPr txBox="1">
            <a:spLocks noGrp="1"/>
          </p:cNvSpPr>
          <p:nvPr>
            <p:ph type="subTitle" idx="13"/>
          </p:nvPr>
        </p:nvSpPr>
        <p:spPr>
          <a:xfrm>
            <a:off x="893175" y="3495375"/>
            <a:ext cx="23043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a:solidFill>
                  <a:schemeClr val="dk1"/>
                </a:solidFill>
                <a:latin typeface="Anek Bangla SemiBold"/>
                <a:ea typeface="Anek Bangla SemiBold"/>
                <a:cs typeface="Anek Bangla SemiBold"/>
                <a:sym typeface="Anek Bangla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1" name="Google Shape;201;p15"/>
          <p:cNvSpPr txBox="1">
            <a:spLocks noGrp="1"/>
          </p:cNvSpPr>
          <p:nvPr>
            <p:ph type="subTitle" idx="14"/>
          </p:nvPr>
        </p:nvSpPr>
        <p:spPr>
          <a:xfrm>
            <a:off x="3419275" y="3495375"/>
            <a:ext cx="23055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a:solidFill>
                  <a:schemeClr val="dk1"/>
                </a:solidFill>
                <a:latin typeface="Anek Bangla SemiBold"/>
                <a:ea typeface="Anek Bangla SemiBold"/>
                <a:cs typeface="Anek Bangla SemiBold"/>
                <a:sym typeface="Anek Bangla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2" name="Google Shape;202;p15"/>
          <p:cNvSpPr txBox="1">
            <a:spLocks noGrp="1"/>
          </p:cNvSpPr>
          <p:nvPr>
            <p:ph type="subTitle" idx="15"/>
          </p:nvPr>
        </p:nvSpPr>
        <p:spPr>
          <a:xfrm>
            <a:off x="5945375" y="3495375"/>
            <a:ext cx="23043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a:solidFill>
                  <a:schemeClr val="dk1"/>
                </a:solidFill>
                <a:latin typeface="Anek Bangla SemiBold"/>
                <a:ea typeface="Anek Bangla SemiBold"/>
                <a:cs typeface="Anek Bangla SemiBold"/>
                <a:sym typeface="Anek Bangla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203" name="Google Shape;203;p15"/>
          <p:cNvGrpSpPr/>
          <p:nvPr/>
        </p:nvGrpSpPr>
        <p:grpSpPr>
          <a:xfrm>
            <a:off x="442337" y="1674463"/>
            <a:ext cx="8152350" cy="517500"/>
            <a:chOff x="442337" y="1674463"/>
            <a:chExt cx="8152350" cy="517500"/>
          </a:xfrm>
        </p:grpSpPr>
        <p:sp>
          <p:nvSpPr>
            <p:cNvPr id="204" name="Google Shape;204;p15"/>
            <p:cNvSpPr/>
            <p:nvPr/>
          </p:nvSpPr>
          <p:spPr>
            <a:xfrm rot="10800000">
              <a:off x="442337" y="1846963"/>
              <a:ext cx="345000" cy="3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8249687" y="1674463"/>
              <a:ext cx="345000" cy="3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15"/>
          <p:cNvGrpSpPr/>
          <p:nvPr/>
        </p:nvGrpSpPr>
        <p:grpSpPr>
          <a:xfrm>
            <a:off x="-761563" y="889963"/>
            <a:ext cx="10560150" cy="2086500"/>
            <a:chOff x="-761563" y="889963"/>
            <a:chExt cx="10560150" cy="2086500"/>
          </a:xfrm>
        </p:grpSpPr>
        <p:cxnSp>
          <p:nvCxnSpPr>
            <p:cNvPr id="207" name="Google Shape;207;p15"/>
            <p:cNvCxnSpPr>
              <a:stCxn id="204" idx="6"/>
            </p:cNvCxnSpPr>
            <p:nvPr/>
          </p:nvCxnSpPr>
          <p:spPr>
            <a:xfrm flipH="1">
              <a:off x="-761563" y="2019463"/>
              <a:ext cx="1203900" cy="9570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208" name="Google Shape;208;p15"/>
            <p:cNvCxnSpPr>
              <a:stCxn id="205" idx="6"/>
            </p:cNvCxnSpPr>
            <p:nvPr/>
          </p:nvCxnSpPr>
          <p:spPr>
            <a:xfrm rot="10800000" flipH="1">
              <a:off x="8594687" y="889963"/>
              <a:ext cx="1203900" cy="957000"/>
            </a:xfrm>
            <a:prstGeom prst="bentConnector3">
              <a:avLst>
                <a:gd name="adj1" fmla="val 50000"/>
              </a:avLst>
            </a:prstGeom>
            <a:noFill/>
            <a:ln w="9525" cap="flat" cmpd="sng">
              <a:solidFill>
                <a:schemeClr val="dk2"/>
              </a:solidFill>
              <a:prstDash val="solid"/>
              <a:round/>
              <a:headEnd type="none" w="med" len="med"/>
              <a:tailEnd type="none" w="med" len="med"/>
            </a:ln>
          </p:spPr>
        </p:cxnSp>
      </p:grpSp>
      <p:grpSp>
        <p:nvGrpSpPr>
          <p:cNvPr id="209" name="Google Shape;209;p15"/>
          <p:cNvGrpSpPr/>
          <p:nvPr/>
        </p:nvGrpSpPr>
        <p:grpSpPr>
          <a:xfrm>
            <a:off x="165609" y="495244"/>
            <a:ext cx="8927603" cy="2874731"/>
            <a:chOff x="165609" y="495244"/>
            <a:chExt cx="8927603" cy="2874731"/>
          </a:xfrm>
        </p:grpSpPr>
        <p:grpSp>
          <p:nvGrpSpPr>
            <p:cNvPr id="210" name="Google Shape;210;p15"/>
            <p:cNvGrpSpPr/>
            <p:nvPr/>
          </p:nvGrpSpPr>
          <p:grpSpPr>
            <a:xfrm rot="5400000">
              <a:off x="8063962" y="585375"/>
              <a:ext cx="601337" cy="421075"/>
              <a:chOff x="681125" y="841925"/>
              <a:chExt cx="601338" cy="421075"/>
            </a:xfrm>
          </p:grpSpPr>
          <p:sp>
            <p:nvSpPr>
              <p:cNvPr id="211" name="Google Shape;211;p15"/>
              <p:cNvSpPr/>
              <p:nvPr/>
            </p:nvSpPr>
            <p:spPr>
              <a:xfrm>
                <a:off x="681125" y="1198800"/>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1218262" y="841925"/>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15"/>
            <p:cNvGrpSpPr/>
            <p:nvPr/>
          </p:nvGrpSpPr>
          <p:grpSpPr>
            <a:xfrm>
              <a:off x="8491875" y="2948900"/>
              <a:ext cx="601338" cy="421075"/>
              <a:chOff x="681125" y="841925"/>
              <a:chExt cx="601338" cy="421075"/>
            </a:xfrm>
          </p:grpSpPr>
          <p:sp>
            <p:nvSpPr>
              <p:cNvPr id="214" name="Google Shape;214;p15"/>
              <p:cNvSpPr/>
              <p:nvPr/>
            </p:nvSpPr>
            <p:spPr>
              <a:xfrm>
                <a:off x="681125" y="1198800"/>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1218262" y="841925"/>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15"/>
            <p:cNvGrpSpPr/>
            <p:nvPr/>
          </p:nvGrpSpPr>
          <p:grpSpPr>
            <a:xfrm>
              <a:off x="681125" y="841925"/>
              <a:ext cx="601338" cy="421075"/>
              <a:chOff x="681125" y="841925"/>
              <a:chExt cx="601338" cy="421075"/>
            </a:xfrm>
          </p:grpSpPr>
          <p:sp>
            <p:nvSpPr>
              <p:cNvPr id="217" name="Google Shape;217;p15"/>
              <p:cNvSpPr/>
              <p:nvPr/>
            </p:nvSpPr>
            <p:spPr>
              <a:xfrm>
                <a:off x="681125" y="1198800"/>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218262" y="841925"/>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5"/>
            <p:cNvGrpSpPr/>
            <p:nvPr/>
          </p:nvGrpSpPr>
          <p:grpSpPr>
            <a:xfrm rot="10800000">
              <a:off x="165609" y="2854566"/>
              <a:ext cx="601338" cy="421075"/>
              <a:chOff x="681125" y="841925"/>
              <a:chExt cx="601338" cy="421075"/>
            </a:xfrm>
          </p:grpSpPr>
          <p:sp>
            <p:nvSpPr>
              <p:cNvPr id="220" name="Google Shape;220;p15"/>
              <p:cNvSpPr/>
              <p:nvPr/>
            </p:nvSpPr>
            <p:spPr>
              <a:xfrm>
                <a:off x="681125" y="1198800"/>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1218262" y="841925"/>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2" name="Google Shape;222;p15"/>
          <p:cNvGrpSpPr/>
          <p:nvPr/>
        </p:nvGrpSpPr>
        <p:grpSpPr>
          <a:xfrm>
            <a:off x="660734" y="486991"/>
            <a:ext cx="7915750" cy="3143584"/>
            <a:chOff x="660734" y="486991"/>
            <a:chExt cx="7915750" cy="3143584"/>
          </a:xfrm>
        </p:grpSpPr>
        <p:sp>
          <p:nvSpPr>
            <p:cNvPr id="223" name="Google Shape;223;p15"/>
            <p:cNvSpPr/>
            <p:nvPr/>
          </p:nvSpPr>
          <p:spPr>
            <a:xfrm>
              <a:off x="8471484" y="2593966"/>
              <a:ext cx="105000" cy="105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660734" y="486991"/>
              <a:ext cx="105000" cy="105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rot="10800000">
              <a:off x="682337" y="3525575"/>
              <a:ext cx="105000" cy="105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26"/>
        <p:cNvGrpSpPr/>
        <p:nvPr/>
      </p:nvGrpSpPr>
      <p:grpSpPr>
        <a:xfrm>
          <a:off x="0" y="0"/>
          <a:ext cx="0" cy="0"/>
          <a:chOff x="0" y="0"/>
          <a:chExt cx="0" cy="0"/>
        </a:xfrm>
      </p:grpSpPr>
      <p:sp>
        <p:nvSpPr>
          <p:cNvPr id="327" name="Google Shape;327;p22"/>
          <p:cNvSpPr/>
          <p:nvPr/>
        </p:nvSpPr>
        <p:spPr>
          <a:xfrm>
            <a:off x="-57150" y="4305300"/>
            <a:ext cx="9334500" cy="89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 name="Google Shape;328;p22"/>
          <p:cNvGrpSpPr/>
          <p:nvPr/>
        </p:nvGrpSpPr>
        <p:grpSpPr>
          <a:xfrm rot="5400000">
            <a:off x="7810937" y="850491"/>
            <a:ext cx="1121650" cy="415700"/>
            <a:chOff x="335037" y="3970588"/>
            <a:chExt cx="1121650" cy="415700"/>
          </a:xfrm>
        </p:grpSpPr>
        <p:sp>
          <p:nvSpPr>
            <p:cNvPr id="329" name="Google Shape;329;p22"/>
            <p:cNvSpPr/>
            <p:nvPr/>
          </p:nvSpPr>
          <p:spPr>
            <a:xfrm>
              <a:off x="970362" y="3970588"/>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335037" y="4241088"/>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1392487" y="4322088"/>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22"/>
          <p:cNvSpPr/>
          <p:nvPr/>
        </p:nvSpPr>
        <p:spPr>
          <a:xfrm rot="5400000">
            <a:off x="8765859" y="445013"/>
            <a:ext cx="105000" cy="105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 name="Google Shape;333;p22"/>
          <p:cNvGrpSpPr/>
          <p:nvPr/>
        </p:nvGrpSpPr>
        <p:grpSpPr>
          <a:xfrm>
            <a:off x="162537" y="1949263"/>
            <a:ext cx="8876000" cy="2246625"/>
            <a:chOff x="162537" y="1949263"/>
            <a:chExt cx="8876000" cy="2246625"/>
          </a:xfrm>
        </p:grpSpPr>
        <p:sp>
          <p:nvSpPr>
            <p:cNvPr id="334" name="Google Shape;334;p22"/>
            <p:cNvSpPr/>
            <p:nvPr/>
          </p:nvSpPr>
          <p:spPr>
            <a:xfrm>
              <a:off x="162537" y="2377163"/>
              <a:ext cx="345000" cy="345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8693537" y="1949263"/>
              <a:ext cx="345000" cy="3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7705162" y="3850888"/>
              <a:ext cx="345000" cy="345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22"/>
          <p:cNvGrpSpPr/>
          <p:nvPr/>
        </p:nvGrpSpPr>
        <p:grpSpPr>
          <a:xfrm>
            <a:off x="335037" y="-76237"/>
            <a:ext cx="9907400" cy="6725525"/>
            <a:chOff x="335037" y="-76237"/>
            <a:chExt cx="9907400" cy="6725525"/>
          </a:xfrm>
        </p:grpSpPr>
        <p:cxnSp>
          <p:nvCxnSpPr>
            <p:cNvPr id="338" name="Google Shape;338;p22"/>
            <p:cNvCxnSpPr>
              <a:endCxn id="334" idx="0"/>
            </p:cNvCxnSpPr>
            <p:nvPr/>
          </p:nvCxnSpPr>
          <p:spPr>
            <a:xfrm>
              <a:off x="335037" y="-76237"/>
              <a:ext cx="0" cy="2453400"/>
            </a:xfrm>
            <a:prstGeom prst="straightConnector1">
              <a:avLst/>
            </a:prstGeom>
            <a:noFill/>
            <a:ln w="9525" cap="flat" cmpd="sng">
              <a:solidFill>
                <a:schemeClr val="dk2"/>
              </a:solidFill>
              <a:prstDash val="solid"/>
              <a:round/>
              <a:headEnd type="none" w="med" len="med"/>
              <a:tailEnd type="none" w="med" len="med"/>
            </a:ln>
          </p:spPr>
        </p:cxnSp>
        <p:cxnSp>
          <p:nvCxnSpPr>
            <p:cNvPr id="339" name="Google Shape;339;p22"/>
            <p:cNvCxnSpPr>
              <a:stCxn id="335" idx="6"/>
            </p:cNvCxnSpPr>
            <p:nvPr/>
          </p:nvCxnSpPr>
          <p:spPr>
            <a:xfrm rot="10800000" flipH="1">
              <a:off x="9038537" y="1164763"/>
              <a:ext cx="1203900" cy="9570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340" name="Google Shape;340;p22"/>
            <p:cNvCxnSpPr/>
            <p:nvPr/>
          </p:nvCxnSpPr>
          <p:spPr>
            <a:xfrm>
              <a:off x="7877662" y="4195888"/>
              <a:ext cx="0" cy="245340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Anek Bangla SemiBold"/>
              <a:buNone/>
              <a:defRPr sz="3000">
                <a:solidFill>
                  <a:schemeClr val="dk1"/>
                </a:solidFill>
                <a:latin typeface="Anek Bangla SemiBold"/>
                <a:ea typeface="Anek Bangla SemiBold"/>
                <a:cs typeface="Anek Bangla SemiBold"/>
                <a:sym typeface="Anek Bangla SemiBold"/>
              </a:defRPr>
            </a:lvl1pPr>
            <a:lvl2pPr lvl="1" algn="ctr" rtl="0">
              <a:spcBef>
                <a:spcPts val="0"/>
              </a:spcBef>
              <a:spcAft>
                <a:spcPts val="0"/>
              </a:spcAft>
              <a:buClr>
                <a:schemeClr val="dk1"/>
              </a:buClr>
              <a:buSzPts val="3000"/>
              <a:buFont typeface="Anek Bangla SemiBold"/>
              <a:buNone/>
              <a:defRPr sz="3000">
                <a:solidFill>
                  <a:schemeClr val="dk1"/>
                </a:solidFill>
                <a:latin typeface="Anek Bangla SemiBold"/>
                <a:ea typeface="Anek Bangla SemiBold"/>
                <a:cs typeface="Anek Bangla SemiBold"/>
                <a:sym typeface="Anek Bangla SemiBold"/>
              </a:defRPr>
            </a:lvl2pPr>
            <a:lvl3pPr lvl="2" algn="ctr" rtl="0">
              <a:spcBef>
                <a:spcPts val="0"/>
              </a:spcBef>
              <a:spcAft>
                <a:spcPts val="0"/>
              </a:spcAft>
              <a:buClr>
                <a:schemeClr val="dk1"/>
              </a:buClr>
              <a:buSzPts val="3000"/>
              <a:buFont typeface="Anek Bangla SemiBold"/>
              <a:buNone/>
              <a:defRPr sz="3000">
                <a:solidFill>
                  <a:schemeClr val="dk1"/>
                </a:solidFill>
                <a:latin typeface="Anek Bangla SemiBold"/>
                <a:ea typeface="Anek Bangla SemiBold"/>
                <a:cs typeface="Anek Bangla SemiBold"/>
                <a:sym typeface="Anek Bangla SemiBold"/>
              </a:defRPr>
            </a:lvl3pPr>
            <a:lvl4pPr lvl="3" algn="ctr" rtl="0">
              <a:spcBef>
                <a:spcPts val="0"/>
              </a:spcBef>
              <a:spcAft>
                <a:spcPts val="0"/>
              </a:spcAft>
              <a:buClr>
                <a:schemeClr val="dk1"/>
              </a:buClr>
              <a:buSzPts val="3000"/>
              <a:buFont typeface="Anek Bangla SemiBold"/>
              <a:buNone/>
              <a:defRPr sz="3000">
                <a:solidFill>
                  <a:schemeClr val="dk1"/>
                </a:solidFill>
                <a:latin typeface="Anek Bangla SemiBold"/>
                <a:ea typeface="Anek Bangla SemiBold"/>
                <a:cs typeface="Anek Bangla SemiBold"/>
                <a:sym typeface="Anek Bangla SemiBold"/>
              </a:defRPr>
            </a:lvl4pPr>
            <a:lvl5pPr lvl="4" algn="ctr" rtl="0">
              <a:spcBef>
                <a:spcPts val="0"/>
              </a:spcBef>
              <a:spcAft>
                <a:spcPts val="0"/>
              </a:spcAft>
              <a:buClr>
                <a:schemeClr val="dk1"/>
              </a:buClr>
              <a:buSzPts val="3000"/>
              <a:buFont typeface="Anek Bangla SemiBold"/>
              <a:buNone/>
              <a:defRPr sz="3000">
                <a:solidFill>
                  <a:schemeClr val="dk1"/>
                </a:solidFill>
                <a:latin typeface="Anek Bangla SemiBold"/>
                <a:ea typeface="Anek Bangla SemiBold"/>
                <a:cs typeface="Anek Bangla SemiBold"/>
                <a:sym typeface="Anek Bangla SemiBold"/>
              </a:defRPr>
            </a:lvl5pPr>
            <a:lvl6pPr lvl="5" algn="ctr" rtl="0">
              <a:spcBef>
                <a:spcPts val="0"/>
              </a:spcBef>
              <a:spcAft>
                <a:spcPts val="0"/>
              </a:spcAft>
              <a:buClr>
                <a:schemeClr val="dk1"/>
              </a:buClr>
              <a:buSzPts val="3000"/>
              <a:buFont typeface="Anek Bangla SemiBold"/>
              <a:buNone/>
              <a:defRPr sz="3000">
                <a:solidFill>
                  <a:schemeClr val="dk1"/>
                </a:solidFill>
                <a:latin typeface="Anek Bangla SemiBold"/>
                <a:ea typeface="Anek Bangla SemiBold"/>
                <a:cs typeface="Anek Bangla SemiBold"/>
                <a:sym typeface="Anek Bangla SemiBold"/>
              </a:defRPr>
            </a:lvl6pPr>
            <a:lvl7pPr lvl="6" algn="ctr" rtl="0">
              <a:spcBef>
                <a:spcPts val="0"/>
              </a:spcBef>
              <a:spcAft>
                <a:spcPts val="0"/>
              </a:spcAft>
              <a:buClr>
                <a:schemeClr val="dk1"/>
              </a:buClr>
              <a:buSzPts val="3000"/>
              <a:buFont typeface="Anek Bangla SemiBold"/>
              <a:buNone/>
              <a:defRPr sz="3000">
                <a:solidFill>
                  <a:schemeClr val="dk1"/>
                </a:solidFill>
                <a:latin typeface="Anek Bangla SemiBold"/>
                <a:ea typeface="Anek Bangla SemiBold"/>
                <a:cs typeface="Anek Bangla SemiBold"/>
                <a:sym typeface="Anek Bangla SemiBold"/>
              </a:defRPr>
            </a:lvl7pPr>
            <a:lvl8pPr lvl="7" algn="ctr" rtl="0">
              <a:spcBef>
                <a:spcPts val="0"/>
              </a:spcBef>
              <a:spcAft>
                <a:spcPts val="0"/>
              </a:spcAft>
              <a:buClr>
                <a:schemeClr val="dk1"/>
              </a:buClr>
              <a:buSzPts val="3000"/>
              <a:buFont typeface="Anek Bangla SemiBold"/>
              <a:buNone/>
              <a:defRPr sz="3000">
                <a:solidFill>
                  <a:schemeClr val="dk1"/>
                </a:solidFill>
                <a:latin typeface="Anek Bangla SemiBold"/>
                <a:ea typeface="Anek Bangla SemiBold"/>
                <a:cs typeface="Anek Bangla SemiBold"/>
                <a:sym typeface="Anek Bangla SemiBold"/>
              </a:defRPr>
            </a:lvl8pPr>
            <a:lvl9pPr lvl="8" algn="ctr" rtl="0">
              <a:spcBef>
                <a:spcPts val="0"/>
              </a:spcBef>
              <a:spcAft>
                <a:spcPts val="0"/>
              </a:spcAft>
              <a:buClr>
                <a:schemeClr val="dk1"/>
              </a:buClr>
              <a:buSzPts val="3000"/>
              <a:buFont typeface="Anek Bangla SemiBold"/>
              <a:buNone/>
              <a:defRPr sz="3000">
                <a:solidFill>
                  <a:schemeClr val="dk1"/>
                </a:solidFill>
                <a:latin typeface="Anek Bangla SemiBold"/>
                <a:ea typeface="Anek Bangla SemiBold"/>
                <a:cs typeface="Anek Bangla SemiBold"/>
                <a:sym typeface="Anek Bangla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arlow Medium" panose="00000600000000000000"/>
              <a:buChar char="●"/>
              <a:defRPr sz="1200">
                <a:solidFill>
                  <a:schemeClr val="dk1"/>
                </a:solidFill>
                <a:latin typeface="Barlow Medium" panose="00000600000000000000"/>
                <a:ea typeface="Barlow Medium" panose="00000600000000000000"/>
                <a:cs typeface="Barlow Medium" panose="00000600000000000000"/>
                <a:sym typeface="Barlow Medium" panose="00000600000000000000"/>
              </a:defRPr>
            </a:lvl1pPr>
            <a:lvl2pPr marL="914400" lvl="1" indent="-304800">
              <a:lnSpc>
                <a:spcPct val="100000"/>
              </a:lnSpc>
              <a:spcBef>
                <a:spcPts val="0"/>
              </a:spcBef>
              <a:spcAft>
                <a:spcPts val="0"/>
              </a:spcAft>
              <a:buClr>
                <a:schemeClr val="dk1"/>
              </a:buClr>
              <a:buSzPts val="1200"/>
              <a:buFont typeface="Barlow Medium" panose="00000600000000000000"/>
              <a:buChar char="○"/>
              <a:defRPr sz="1200">
                <a:solidFill>
                  <a:schemeClr val="dk1"/>
                </a:solidFill>
                <a:latin typeface="Barlow Medium" panose="00000600000000000000"/>
                <a:ea typeface="Barlow Medium" panose="00000600000000000000"/>
                <a:cs typeface="Barlow Medium" panose="00000600000000000000"/>
                <a:sym typeface="Barlow Medium" panose="00000600000000000000"/>
              </a:defRPr>
            </a:lvl2pPr>
            <a:lvl3pPr marL="1371600" lvl="2" indent="-304800">
              <a:lnSpc>
                <a:spcPct val="100000"/>
              </a:lnSpc>
              <a:spcBef>
                <a:spcPts val="0"/>
              </a:spcBef>
              <a:spcAft>
                <a:spcPts val="0"/>
              </a:spcAft>
              <a:buClr>
                <a:schemeClr val="dk1"/>
              </a:buClr>
              <a:buSzPts val="1200"/>
              <a:buFont typeface="Barlow Medium" panose="00000600000000000000"/>
              <a:buChar char="■"/>
              <a:defRPr sz="1200">
                <a:solidFill>
                  <a:schemeClr val="dk1"/>
                </a:solidFill>
                <a:latin typeface="Barlow Medium" panose="00000600000000000000"/>
                <a:ea typeface="Barlow Medium" panose="00000600000000000000"/>
                <a:cs typeface="Barlow Medium" panose="00000600000000000000"/>
                <a:sym typeface="Barlow Medium" panose="00000600000000000000"/>
              </a:defRPr>
            </a:lvl3pPr>
            <a:lvl4pPr marL="1828800" lvl="3" indent="-304800">
              <a:lnSpc>
                <a:spcPct val="100000"/>
              </a:lnSpc>
              <a:spcBef>
                <a:spcPts val="0"/>
              </a:spcBef>
              <a:spcAft>
                <a:spcPts val="0"/>
              </a:spcAft>
              <a:buClr>
                <a:schemeClr val="dk1"/>
              </a:buClr>
              <a:buSzPts val="1200"/>
              <a:buFont typeface="Barlow Medium" panose="00000600000000000000"/>
              <a:buChar char="●"/>
              <a:defRPr sz="1200">
                <a:solidFill>
                  <a:schemeClr val="dk1"/>
                </a:solidFill>
                <a:latin typeface="Barlow Medium" panose="00000600000000000000"/>
                <a:ea typeface="Barlow Medium" panose="00000600000000000000"/>
                <a:cs typeface="Barlow Medium" panose="00000600000000000000"/>
                <a:sym typeface="Barlow Medium" panose="00000600000000000000"/>
              </a:defRPr>
            </a:lvl4pPr>
            <a:lvl5pPr marL="2286000" lvl="4" indent="-304800">
              <a:lnSpc>
                <a:spcPct val="100000"/>
              </a:lnSpc>
              <a:spcBef>
                <a:spcPts val="0"/>
              </a:spcBef>
              <a:spcAft>
                <a:spcPts val="0"/>
              </a:spcAft>
              <a:buClr>
                <a:schemeClr val="dk1"/>
              </a:buClr>
              <a:buSzPts val="1200"/>
              <a:buFont typeface="Barlow Medium" panose="00000600000000000000"/>
              <a:buChar char="○"/>
              <a:defRPr sz="1200">
                <a:solidFill>
                  <a:schemeClr val="dk1"/>
                </a:solidFill>
                <a:latin typeface="Barlow Medium" panose="00000600000000000000"/>
                <a:ea typeface="Barlow Medium" panose="00000600000000000000"/>
                <a:cs typeface="Barlow Medium" panose="00000600000000000000"/>
                <a:sym typeface="Barlow Medium" panose="00000600000000000000"/>
              </a:defRPr>
            </a:lvl5pPr>
            <a:lvl6pPr marL="2743200" lvl="5" indent="-304800">
              <a:lnSpc>
                <a:spcPct val="100000"/>
              </a:lnSpc>
              <a:spcBef>
                <a:spcPts val="0"/>
              </a:spcBef>
              <a:spcAft>
                <a:spcPts val="0"/>
              </a:spcAft>
              <a:buClr>
                <a:schemeClr val="dk1"/>
              </a:buClr>
              <a:buSzPts val="1200"/>
              <a:buFont typeface="Barlow Medium" panose="00000600000000000000"/>
              <a:buChar char="■"/>
              <a:defRPr sz="1200">
                <a:solidFill>
                  <a:schemeClr val="dk1"/>
                </a:solidFill>
                <a:latin typeface="Barlow Medium" panose="00000600000000000000"/>
                <a:ea typeface="Barlow Medium" panose="00000600000000000000"/>
                <a:cs typeface="Barlow Medium" panose="00000600000000000000"/>
                <a:sym typeface="Barlow Medium" panose="00000600000000000000"/>
              </a:defRPr>
            </a:lvl6pPr>
            <a:lvl7pPr marL="3200400" lvl="6" indent="-304800">
              <a:lnSpc>
                <a:spcPct val="100000"/>
              </a:lnSpc>
              <a:spcBef>
                <a:spcPts val="0"/>
              </a:spcBef>
              <a:spcAft>
                <a:spcPts val="0"/>
              </a:spcAft>
              <a:buClr>
                <a:schemeClr val="dk1"/>
              </a:buClr>
              <a:buSzPts val="1200"/>
              <a:buFont typeface="Barlow Medium" panose="00000600000000000000"/>
              <a:buChar char="●"/>
              <a:defRPr sz="1200">
                <a:solidFill>
                  <a:schemeClr val="dk1"/>
                </a:solidFill>
                <a:latin typeface="Barlow Medium" panose="00000600000000000000"/>
                <a:ea typeface="Barlow Medium" panose="00000600000000000000"/>
                <a:cs typeface="Barlow Medium" panose="00000600000000000000"/>
                <a:sym typeface="Barlow Medium" panose="00000600000000000000"/>
              </a:defRPr>
            </a:lvl7pPr>
            <a:lvl8pPr marL="3657600" lvl="7" indent="-304800">
              <a:lnSpc>
                <a:spcPct val="100000"/>
              </a:lnSpc>
              <a:spcBef>
                <a:spcPts val="0"/>
              </a:spcBef>
              <a:spcAft>
                <a:spcPts val="0"/>
              </a:spcAft>
              <a:buClr>
                <a:schemeClr val="dk1"/>
              </a:buClr>
              <a:buSzPts val="1200"/>
              <a:buFont typeface="Barlow Medium" panose="00000600000000000000"/>
              <a:buChar char="○"/>
              <a:defRPr sz="1200">
                <a:solidFill>
                  <a:schemeClr val="dk1"/>
                </a:solidFill>
                <a:latin typeface="Barlow Medium" panose="00000600000000000000"/>
                <a:ea typeface="Barlow Medium" panose="00000600000000000000"/>
                <a:cs typeface="Barlow Medium" panose="00000600000000000000"/>
                <a:sym typeface="Barlow Medium" panose="00000600000000000000"/>
              </a:defRPr>
            </a:lvl8pPr>
            <a:lvl9pPr marL="4114800" lvl="8" indent="-304800">
              <a:lnSpc>
                <a:spcPct val="100000"/>
              </a:lnSpc>
              <a:spcBef>
                <a:spcPts val="0"/>
              </a:spcBef>
              <a:spcAft>
                <a:spcPts val="0"/>
              </a:spcAft>
              <a:buClr>
                <a:schemeClr val="dk1"/>
              </a:buClr>
              <a:buSzPts val="1200"/>
              <a:buFont typeface="Barlow Medium" panose="00000600000000000000"/>
              <a:buChar char="■"/>
              <a:defRPr sz="1200">
                <a:solidFill>
                  <a:schemeClr val="dk1"/>
                </a:solidFill>
                <a:latin typeface="Barlow Medium" panose="00000600000000000000"/>
                <a:ea typeface="Barlow Medium" panose="00000600000000000000"/>
                <a:cs typeface="Barlow Medium" panose="00000600000000000000"/>
                <a:sym typeface="Barlow Medium" panose="00000600000000000000"/>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web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27"/>
          <p:cNvSpPr txBox="1">
            <a:spLocks noGrp="1"/>
          </p:cNvSpPr>
          <p:nvPr>
            <p:ph type="ctrTitle"/>
          </p:nvPr>
        </p:nvSpPr>
        <p:spPr>
          <a:xfrm>
            <a:off x="1698068" y="1008088"/>
            <a:ext cx="5496600" cy="9958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a:t>Revision Physics</a:t>
            </a:r>
            <a:endParaRPr b="1" dirty="0"/>
          </a:p>
        </p:txBody>
      </p:sp>
      <p:sp>
        <p:nvSpPr>
          <p:cNvPr id="365" name="Google Shape;365;p27"/>
          <p:cNvSpPr txBox="1">
            <a:spLocks noGrp="1"/>
          </p:cNvSpPr>
          <p:nvPr>
            <p:ph type="subTitle" idx="1"/>
          </p:nvPr>
        </p:nvSpPr>
        <p:spPr>
          <a:xfrm>
            <a:off x="2107418" y="2486812"/>
            <a:ext cx="4677900" cy="1509179"/>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US" dirty="0" err="1"/>
              <a:t>Ms</a:t>
            </a:r>
            <a:r>
              <a:rPr lang="en-US" dirty="0"/>
              <a:t>: Mariam</a:t>
            </a:r>
          </a:p>
          <a:p>
            <a:pPr marL="0" lvl="0" indent="0"/>
            <a:r>
              <a:rPr lang="en-US" dirty="0"/>
              <a:t>Preparing students :</a:t>
            </a:r>
          </a:p>
          <a:p>
            <a:pPr marL="0" lvl="0" indent="0" algn="ctr">
              <a:spcBef>
                <a:spcPts val="0"/>
              </a:spcBef>
              <a:spcAft>
                <a:spcPts val="0"/>
              </a:spcAft>
              <a:buNone/>
            </a:pPr>
            <a:r>
              <a:rPr lang="en-US" dirty="0"/>
              <a:t>Mostafa Emad</a:t>
            </a:r>
          </a:p>
          <a:p>
            <a:pPr marL="0" lvl="0" indent="0" algn="ctr">
              <a:spcBef>
                <a:spcPts val="0"/>
              </a:spcBef>
              <a:spcAft>
                <a:spcPts val="0"/>
              </a:spcAft>
              <a:buNone/>
            </a:pPr>
            <a:r>
              <a:rPr lang="en-US" dirty="0" err="1"/>
              <a:t>Zeyad</a:t>
            </a:r>
            <a:r>
              <a:rPr lang="en-US" dirty="0"/>
              <a:t> </a:t>
            </a:r>
            <a:r>
              <a:rPr lang="en-US" dirty="0" err="1"/>
              <a:t>Maged</a:t>
            </a:r>
            <a:endParaRPr lang="en-US" dirty="0"/>
          </a:p>
          <a:p>
            <a:pPr marL="0" lvl="0" indent="0" algn="ctr">
              <a:spcBef>
                <a:spcPts val="0"/>
              </a:spcBef>
              <a:spcAft>
                <a:spcPts val="0"/>
              </a:spcAft>
              <a:buNone/>
            </a:pPr>
            <a:r>
              <a:rPr lang="en-US" dirty="0"/>
              <a:t>Mostafa Hatem</a:t>
            </a:r>
            <a:endParaRPr dirty="0"/>
          </a:p>
        </p:txBody>
      </p:sp>
      <p:grpSp>
        <p:nvGrpSpPr>
          <p:cNvPr id="366" name="Google Shape;366;p27"/>
          <p:cNvGrpSpPr/>
          <p:nvPr/>
        </p:nvGrpSpPr>
        <p:grpSpPr>
          <a:xfrm>
            <a:off x="1092368" y="3324025"/>
            <a:ext cx="605700" cy="605700"/>
            <a:chOff x="1092368" y="3324025"/>
            <a:chExt cx="605700" cy="605700"/>
          </a:xfrm>
        </p:grpSpPr>
        <p:sp>
          <p:nvSpPr>
            <p:cNvPr id="367" name="Google Shape;367;p27"/>
            <p:cNvSpPr/>
            <p:nvPr/>
          </p:nvSpPr>
          <p:spPr>
            <a:xfrm>
              <a:off x="1092368" y="3324025"/>
              <a:ext cx="605700" cy="605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8" name="Google Shape;368;p27"/>
            <p:cNvGrpSpPr/>
            <p:nvPr/>
          </p:nvGrpSpPr>
          <p:grpSpPr>
            <a:xfrm>
              <a:off x="1225098" y="3418788"/>
              <a:ext cx="340254" cy="416166"/>
              <a:chOff x="1719260" y="1287663"/>
              <a:chExt cx="340254" cy="416166"/>
            </a:xfrm>
          </p:grpSpPr>
          <p:sp>
            <p:nvSpPr>
              <p:cNvPr id="369" name="Google Shape;369;p27"/>
              <p:cNvSpPr/>
              <p:nvPr/>
            </p:nvSpPr>
            <p:spPr>
              <a:xfrm>
                <a:off x="1883285" y="1287663"/>
                <a:ext cx="12202" cy="20336"/>
              </a:xfrm>
              <a:custGeom>
                <a:avLst/>
                <a:gdLst/>
                <a:ahLst/>
                <a:cxnLst/>
                <a:rect l="l" t="t" r="r" b="b"/>
                <a:pathLst>
                  <a:path w="465" h="775" extrusionOk="0">
                    <a:moveTo>
                      <a:pt x="239" y="0"/>
                    </a:moveTo>
                    <a:cubicBezTo>
                      <a:pt x="108" y="0"/>
                      <a:pt x="0" y="95"/>
                      <a:pt x="0" y="226"/>
                    </a:cubicBezTo>
                    <a:lnTo>
                      <a:pt x="0" y="548"/>
                    </a:lnTo>
                    <a:cubicBezTo>
                      <a:pt x="0" y="679"/>
                      <a:pt x="108" y="774"/>
                      <a:pt x="239" y="774"/>
                    </a:cubicBezTo>
                    <a:cubicBezTo>
                      <a:pt x="370" y="774"/>
                      <a:pt x="465" y="679"/>
                      <a:pt x="465" y="548"/>
                    </a:cubicBezTo>
                    <a:lnTo>
                      <a:pt x="465" y="226"/>
                    </a:lnTo>
                    <a:cubicBezTo>
                      <a:pt x="465" y="95"/>
                      <a:pt x="358"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7"/>
              <p:cNvSpPr/>
              <p:nvPr/>
            </p:nvSpPr>
            <p:spPr>
              <a:xfrm>
                <a:off x="1842036" y="1304457"/>
                <a:ext cx="19391" cy="17896"/>
              </a:xfrm>
              <a:custGeom>
                <a:avLst/>
                <a:gdLst/>
                <a:ahLst/>
                <a:cxnLst/>
                <a:rect l="l" t="t" r="r" b="b"/>
                <a:pathLst>
                  <a:path w="739" h="682" extrusionOk="0">
                    <a:moveTo>
                      <a:pt x="258" y="0"/>
                    </a:moveTo>
                    <a:cubicBezTo>
                      <a:pt x="197" y="0"/>
                      <a:pt x="138" y="21"/>
                      <a:pt x="96" y="63"/>
                    </a:cubicBezTo>
                    <a:cubicBezTo>
                      <a:pt x="1" y="158"/>
                      <a:pt x="1" y="313"/>
                      <a:pt x="96" y="396"/>
                    </a:cubicBezTo>
                    <a:lnTo>
                      <a:pt x="310" y="622"/>
                    </a:lnTo>
                    <a:cubicBezTo>
                      <a:pt x="358" y="670"/>
                      <a:pt x="418" y="682"/>
                      <a:pt x="477" y="682"/>
                    </a:cubicBezTo>
                    <a:cubicBezTo>
                      <a:pt x="537" y="682"/>
                      <a:pt x="596" y="670"/>
                      <a:pt x="644" y="622"/>
                    </a:cubicBezTo>
                    <a:cubicBezTo>
                      <a:pt x="739" y="527"/>
                      <a:pt x="739" y="372"/>
                      <a:pt x="644" y="289"/>
                    </a:cubicBezTo>
                    <a:lnTo>
                      <a:pt x="429" y="63"/>
                    </a:lnTo>
                    <a:cubicBezTo>
                      <a:pt x="382" y="21"/>
                      <a:pt x="319" y="0"/>
                      <a:pt x="2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7"/>
              <p:cNvSpPr/>
              <p:nvPr/>
            </p:nvSpPr>
            <p:spPr>
              <a:xfrm>
                <a:off x="1917344" y="1304457"/>
                <a:ext cx="19391" cy="17896"/>
              </a:xfrm>
              <a:custGeom>
                <a:avLst/>
                <a:gdLst/>
                <a:ahLst/>
                <a:cxnLst/>
                <a:rect l="l" t="t" r="r" b="b"/>
                <a:pathLst>
                  <a:path w="739" h="682" extrusionOk="0">
                    <a:moveTo>
                      <a:pt x="482" y="0"/>
                    </a:moveTo>
                    <a:cubicBezTo>
                      <a:pt x="423" y="0"/>
                      <a:pt x="363" y="21"/>
                      <a:pt x="322" y="63"/>
                    </a:cubicBezTo>
                    <a:lnTo>
                      <a:pt x="95" y="289"/>
                    </a:lnTo>
                    <a:cubicBezTo>
                      <a:pt x="0" y="372"/>
                      <a:pt x="0" y="527"/>
                      <a:pt x="95" y="610"/>
                    </a:cubicBezTo>
                    <a:cubicBezTo>
                      <a:pt x="143" y="658"/>
                      <a:pt x="203" y="682"/>
                      <a:pt x="262" y="682"/>
                    </a:cubicBezTo>
                    <a:cubicBezTo>
                      <a:pt x="322" y="682"/>
                      <a:pt x="381" y="658"/>
                      <a:pt x="429" y="610"/>
                    </a:cubicBezTo>
                    <a:lnTo>
                      <a:pt x="643" y="396"/>
                    </a:lnTo>
                    <a:cubicBezTo>
                      <a:pt x="738" y="301"/>
                      <a:pt x="738" y="158"/>
                      <a:pt x="643" y="63"/>
                    </a:cubicBezTo>
                    <a:cubicBezTo>
                      <a:pt x="601" y="21"/>
                      <a:pt x="542" y="0"/>
                      <a:pt x="4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7"/>
              <p:cNvSpPr/>
              <p:nvPr/>
            </p:nvSpPr>
            <p:spPr>
              <a:xfrm>
                <a:off x="1858595" y="1320463"/>
                <a:ext cx="61585" cy="61270"/>
              </a:xfrm>
              <a:custGeom>
                <a:avLst/>
                <a:gdLst/>
                <a:ahLst/>
                <a:cxnLst/>
                <a:rect l="l" t="t" r="r" b="b"/>
                <a:pathLst>
                  <a:path w="2347" h="2335" extrusionOk="0">
                    <a:moveTo>
                      <a:pt x="1180" y="465"/>
                    </a:moveTo>
                    <a:cubicBezTo>
                      <a:pt x="1561" y="465"/>
                      <a:pt x="1882" y="774"/>
                      <a:pt x="1882" y="1167"/>
                    </a:cubicBezTo>
                    <a:cubicBezTo>
                      <a:pt x="1882" y="1560"/>
                      <a:pt x="1561" y="1870"/>
                      <a:pt x="1180" y="1870"/>
                    </a:cubicBezTo>
                    <a:cubicBezTo>
                      <a:pt x="787" y="1870"/>
                      <a:pt x="477" y="1560"/>
                      <a:pt x="477" y="1167"/>
                    </a:cubicBezTo>
                    <a:cubicBezTo>
                      <a:pt x="477" y="774"/>
                      <a:pt x="787" y="465"/>
                      <a:pt x="1180" y="465"/>
                    </a:cubicBezTo>
                    <a:close/>
                    <a:moveTo>
                      <a:pt x="1180" y="0"/>
                    </a:moveTo>
                    <a:cubicBezTo>
                      <a:pt x="525" y="0"/>
                      <a:pt x="1" y="524"/>
                      <a:pt x="1" y="1167"/>
                    </a:cubicBezTo>
                    <a:cubicBezTo>
                      <a:pt x="1" y="1810"/>
                      <a:pt x="537" y="2334"/>
                      <a:pt x="1180" y="2334"/>
                    </a:cubicBezTo>
                    <a:cubicBezTo>
                      <a:pt x="1822" y="2334"/>
                      <a:pt x="2346" y="1810"/>
                      <a:pt x="2346" y="1167"/>
                    </a:cubicBezTo>
                    <a:cubicBezTo>
                      <a:pt x="2346" y="524"/>
                      <a:pt x="1822" y="0"/>
                      <a:pt x="1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7"/>
              <p:cNvSpPr/>
              <p:nvPr/>
            </p:nvSpPr>
            <p:spPr>
              <a:xfrm>
                <a:off x="1825795" y="1344840"/>
                <a:ext cx="20651" cy="12516"/>
              </a:xfrm>
              <a:custGeom>
                <a:avLst/>
                <a:gdLst/>
                <a:ahLst/>
                <a:cxnLst/>
                <a:rect l="l" t="t" r="r" b="b"/>
                <a:pathLst>
                  <a:path w="787" h="477" extrusionOk="0">
                    <a:moveTo>
                      <a:pt x="239" y="0"/>
                    </a:moveTo>
                    <a:cubicBezTo>
                      <a:pt x="108" y="0"/>
                      <a:pt x="1" y="107"/>
                      <a:pt x="1" y="238"/>
                    </a:cubicBezTo>
                    <a:cubicBezTo>
                      <a:pt x="1" y="369"/>
                      <a:pt x="108" y="476"/>
                      <a:pt x="239" y="476"/>
                    </a:cubicBezTo>
                    <a:lnTo>
                      <a:pt x="548" y="476"/>
                    </a:lnTo>
                    <a:cubicBezTo>
                      <a:pt x="679" y="476"/>
                      <a:pt x="786" y="369"/>
                      <a:pt x="786" y="238"/>
                    </a:cubicBezTo>
                    <a:cubicBezTo>
                      <a:pt x="786" y="107"/>
                      <a:pt x="679"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7"/>
              <p:cNvSpPr/>
              <p:nvPr/>
            </p:nvSpPr>
            <p:spPr>
              <a:xfrm>
                <a:off x="1842037" y="1379739"/>
                <a:ext cx="19391" cy="17922"/>
              </a:xfrm>
              <a:custGeom>
                <a:avLst/>
                <a:gdLst/>
                <a:ahLst/>
                <a:cxnLst/>
                <a:rect l="l" t="t" r="r" b="b"/>
                <a:pathLst>
                  <a:path w="739" h="683" extrusionOk="0">
                    <a:moveTo>
                      <a:pt x="481" y="1"/>
                    </a:moveTo>
                    <a:cubicBezTo>
                      <a:pt x="420" y="1"/>
                      <a:pt x="358" y="21"/>
                      <a:pt x="310" y="63"/>
                    </a:cubicBezTo>
                    <a:lnTo>
                      <a:pt x="96" y="289"/>
                    </a:lnTo>
                    <a:cubicBezTo>
                      <a:pt x="1" y="385"/>
                      <a:pt x="1" y="527"/>
                      <a:pt x="96" y="623"/>
                    </a:cubicBezTo>
                    <a:cubicBezTo>
                      <a:pt x="144" y="670"/>
                      <a:pt x="203" y="682"/>
                      <a:pt x="263" y="682"/>
                    </a:cubicBezTo>
                    <a:cubicBezTo>
                      <a:pt x="322" y="682"/>
                      <a:pt x="382" y="670"/>
                      <a:pt x="429" y="623"/>
                    </a:cubicBezTo>
                    <a:lnTo>
                      <a:pt x="644" y="396"/>
                    </a:lnTo>
                    <a:cubicBezTo>
                      <a:pt x="739" y="313"/>
                      <a:pt x="739" y="158"/>
                      <a:pt x="644" y="63"/>
                    </a:cubicBezTo>
                    <a:cubicBezTo>
                      <a:pt x="602" y="21"/>
                      <a:pt x="543" y="1"/>
                      <a:pt x="4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a:off x="1883286" y="1394197"/>
                <a:ext cx="12202" cy="20336"/>
              </a:xfrm>
              <a:custGeom>
                <a:avLst/>
                <a:gdLst/>
                <a:ahLst/>
                <a:cxnLst/>
                <a:rect l="l" t="t" r="r" b="b"/>
                <a:pathLst>
                  <a:path w="465" h="775" extrusionOk="0">
                    <a:moveTo>
                      <a:pt x="239" y="0"/>
                    </a:moveTo>
                    <a:cubicBezTo>
                      <a:pt x="108" y="0"/>
                      <a:pt x="0" y="107"/>
                      <a:pt x="0" y="226"/>
                    </a:cubicBezTo>
                    <a:lnTo>
                      <a:pt x="0" y="548"/>
                    </a:lnTo>
                    <a:cubicBezTo>
                      <a:pt x="0" y="679"/>
                      <a:pt x="108" y="774"/>
                      <a:pt x="239" y="774"/>
                    </a:cubicBezTo>
                    <a:cubicBezTo>
                      <a:pt x="370" y="774"/>
                      <a:pt x="465" y="679"/>
                      <a:pt x="465" y="548"/>
                    </a:cubicBezTo>
                    <a:lnTo>
                      <a:pt x="465" y="226"/>
                    </a:lnTo>
                    <a:cubicBezTo>
                      <a:pt x="465" y="107"/>
                      <a:pt x="358"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7"/>
              <p:cNvSpPr/>
              <p:nvPr/>
            </p:nvSpPr>
            <p:spPr>
              <a:xfrm>
                <a:off x="1917346" y="1379818"/>
                <a:ext cx="19391" cy="18158"/>
              </a:xfrm>
              <a:custGeom>
                <a:avLst/>
                <a:gdLst/>
                <a:ahLst/>
                <a:cxnLst/>
                <a:rect l="l" t="t" r="r" b="b"/>
                <a:pathLst>
                  <a:path w="739" h="692" extrusionOk="0">
                    <a:moveTo>
                      <a:pt x="262" y="1"/>
                    </a:moveTo>
                    <a:cubicBezTo>
                      <a:pt x="203" y="1"/>
                      <a:pt x="143" y="24"/>
                      <a:pt x="95" y="72"/>
                    </a:cubicBezTo>
                    <a:cubicBezTo>
                      <a:pt x="0" y="155"/>
                      <a:pt x="0" y="310"/>
                      <a:pt x="95" y="393"/>
                    </a:cubicBezTo>
                    <a:lnTo>
                      <a:pt x="322" y="620"/>
                    </a:lnTo>
                    <a:cubicBezTo>
                      <a:pt x="357" y="667"/>
                      <a:pt x="417" y="691"/>
                      <a:pt x="476" y="691"/>
                    </a:cubicBezTo>
                    <a:cubicBezTo>
                      <a:pt x="536" y="691"/>
                      <a:pt x="596" y="667"/>
                      <a:pt x="643" y="620"/>
                    </a:cubicBezTo>
                    <a:cubicBezTo>
                      <a:pt x="738" y="524"/>
                      <a:pt x="738" y="382"/>
                      <a:pt x="643" y="286"/>
                    </a:cubicBezTo>
                    <a:lnTo>
                      <a:pt x="429" y="72"/>
                    </a:lnTo>
                    <a:cubicBezTo>
                      <a:pt x="381" y="24"/>
                      <a:pt x="322"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7"/>
              <p:cNvSpPr/>
              <p:nvPr/>
            </p:nvSpPr>
            <p:spPr>
              <a:xfrm>
                <a:off x="1932329" y="1344840"/>
                <a:ext cx="20651" cy="12516"/>
              </a:xfrm>
              <a:custGeom>
                <a:avLst/>
                <a:gdLst/>
                <a:ahLst/>
                <a:cxnLst/>
                <a:rect l="l" t="t" r="r" b="b"/>
                <a:pathLst>
                  <a:path w="787" h="477" extrusionOk="0">
                    <a:moveTo>
                      <a:pt x="239" y="0"/>
                    </a:moveTo>
                    <a:cubicBezTo>
                      <a:pt x="108" y="0"/>
                      <a:pt x="1" y="107"/>
                      <a:pt x="1" y="238"/>
                    </a:cubicBezTo>
                    <a:cubicBezTo>
                      <a:pt x="1" y="369"/>
                      <a:pt x="108" y="476"/>
                      <a:pt x="239" y="476"/>
                    </a:cubicBezTo>
                    <a:lnTo>
                      <a:pt x="548" y="476"/>
                    </a:lnTo>
                    <a:cubicBezTo>
                      <a:pt x="679" y="476"/>
                      <a:pt x="787" y="369"/>
                      <a:pt x="787" y="238"/>
                    </a:cubicBezTo>
                    <a:cubicBezTo>
                      <a:pt x="787" y="107"/>
                      <a:pt x="679"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7"/>
              <p:cNvSpPr/>
              <p:nvPr/>
            </p:nvSpPr>
            <p:spPr>
              <a:xfrm>
                <a:off x="1719260" y="1440117"/>
                <a:ext cx="340254" cy="263712"/>
              </a:xfrm>
              <a:custGeom>
                <a:avLst/>
                <a:gdLst/>
                <a:ahLst/>
                <a:cxnLst/>
                <a:rect l="l" t="t" r="r" b="b"/>
                <a:pathLst>
                  <a:path w="12967" h="10050" extrusionOk="0">
                    <a:moveTo>
                      <a:pt x="4573" y="465"/>
                    </a:moveTo>
                    <a:lnTo>
                      <a:pt x="4465" y="1977"/>
                    </a:lnTo>
                    <a:lnTo>
                      <a:pt x="1358" y="1977"/>
                    </a:lnTo>
                    <a:lnTo>
                      <a:pt x="1679" y="465"/>
                    </a:lnTo>
                    <a:close/>
                    <a:moveTo>
                      <a:pt x="7930" y="465"/>
                    </a:moveTo>
                    <a:lnTo>
                      <a:pt x="8037" y="1977"/>
                    </a:lnTo>
                    <a:lnTo>
                      <a:pt x="4930" y="1977"/>
                    </a:lnTo>
                    <a:lnTo>
                      <a:pt x="5037" y="465"/>
                    </a:lnTo>
                    <a:close/>
                    <a:moveTo>
                      <a:pt x="11288" y="465"/>
                    </a:moveTo>
                    <a:lnTo>
                      <a:pt x="11609" y="1977"/>
                    </a:lnTo>
                    <a:lnTo>
                      <a:pt x="8514" y="1977"/>
                    </a:lnTo>
                    <a:lnTo>
                      <a:pt x="8406" y="465"/>
                    </a:lnTo>
                    <a:close/>
                    <a:moveTo>
                      <a:pt x="4430" y="2441"/>
                    </a:moveTo>
                    <a:lnTo>
                      <a:pt x="4323" y="3953"/>
                    </a:lnTo>
                    <a:lnTo>
                      <a:pt x="941" y="3953"/>
                    </a:lnTo>
                    <a:lnTo>
                      <a:pt x="1263" y="2441"/>
                    </a:lnTo>
                    <a:close/>
                    <a:moveTo>
                      <a:pt x="8073" y="2441"/>
                    </a:moveTo>
                    <a:lnTo>
                      <a:pt x="8180" y="3953"/>
                    </a:lnTo>
                    <a:lnTo>
                      <a:pt x="4787" y="3953"/>
                    </a:lnTo>
                    <a:lnTo>
                      <a:pt x="4894" y="2441"/>
                    </a:lnTo>
                    <a:close/>
                    <a:moveTo>
                      <a:pt x="11704" y="2441"/>
                    </a:moveTo>
                    <a:lnTo>
                      <a:pt x="12026" y="3953"/>
                    </a:lnTo>
                    <a:lnTo>
                      <a:pt x="8645" y="3953"/>
                    </a:lnTo>
                    <a:lnTo>
                      <a:pt x="8537" y="2441"/>
                    </a:lnTo>
                    <a:close/>
                    <a:moveTo>
                      <a:pt x="8216" y="4418"/>
                    </a:moveTo>
                    <a:lnTo>
                      <a:pt x="8311" y="5930"/>
                    </a:lnTo>
                    <a:lnTo>
                      <a:pt x="4656" y="5930"/>
                    </a:lnTo>
                    <a:lnTo>
                      <a:pt x="4763" y="4418"/>
                    </a:lnTo>
                    <a:close/>
                    <a:moveTo>
                      <a:pt x="12121" y="4418"/>
                    </a:moveTo>
                    <a:lnTo>
                      <a:pt x="12443" y="5930"/>
                    </a:lnTo>
                    <a:lnTo>
                      <a:pt x="8787" y="5930"/>
                    </a:lnTo>
                    <a:lnTo>
                      <a:pt x="8680" y="4418"/>
                    </a:lnTo>
                    <a:close/>
                    <a:moveTo>
                      <a:pt x="4287" y="4418"/>
                    </a:moveTo>
                    <a:lnTo>
                      <a:pt x="4192" y="5930"/>
                    </a:lnTo>
                    <a:lnTo>
                      <a:pt x="2596" y="5930"/>
                    </a:lnTo>
                    <a:cubicBezTo>
                      <a:pt x="2465" y="5930"/>
                      <a:pt x="2358" y="6037"/>
                      <a:pt x="2358" y="6168"/>
                    </a:cubicBezTo>
                    <a:cubicBezTo>
                      <a:pt x="2358" y="6287"/>
                      <a:pt x="2465" y="6394"/>
                      <a:pt x="2596" y="6394"/>
                    </a:cubicBezTo>
                    <a:lnTo>
                      <a:pt x="12502" y="6394"/>
                    </a:lnTo>
                    <a:lnTo>
                      <a:pt x="12502" y="6870"/>
                    </a:lnTo>
                    <a:lnTo>
                      <a:pt x="477" y="6870"/>
                    </a:lnTo>
                    <a:lnTo>
                      <a:pt x="477" y="6394"/>
                    </a:lnTo>
                    <a:lnTo>
                      <a:pt x="1584" y="6394"/>
                    </a:lnTo>
                    <a:cubicBezTo>
                      <a:pt x="1715" y="6394"/>
                      <a:pt x="1822" y="6287"/>
                      <a:pt x="1822" y="6168"/>
                    </a:cubicBezTo>
                    <a:cubicBezTo>
                      <a:pt x="1822" y="6037"/>
                      <a:pt x="1715" y="5930"/>
                      <a:pt x="1584" y="5930"/>
                    </a:cubicBezTo>
                    <a:lnTo>
                      <a:pt x="525" y="5930"/>
                    </a:lnTo>
                    <a:lnTo>
                      <a:pt x="846" y="4418"/>
                    </a:lnTo>
                    <a:close/>
                    <a:moveTo>
                      <a:pt x="6716" y="7335"/>
                    </a:moveTo>
                    <a:lnTo>
                      <a:pt x="6716" y="8644"/>
                    </a:lnTo>
                    <a:lnTo>
                      <a:pt x="6251" y="8644"/>
                    </a:lnTo>
                    <a:lnTo>
                      <a:pt x="6251" y="7335"/>
                    </a:lnTo>
                    <a:close/>
                    <a:moveTo>
                      <a:pt x="8752" y="9109"/>
                    </a:moveTo>
                    <a:lnTo>
                      <a:pt x="8752" y="9585"/>
                    </a:lnTo>
                    <a:lnTo>
                      <a:pt x="4215" y="9585"/>
                    </a:lnTo>
                    <a:lnTo>
                      <a:pt x="4215" y="9109"/>
                    </a:lnTo>
                    <a:close/>
                    <a:moveTo>
                      <a:pt x="1489" y="0"/>
                    </a:moveTo>
                    <a:cubicBezTo>
                      <a:pt x="1382" y="0"/>
                      <a:pt x="1287" y="72"/>
                      <a:pt x="1263" y="179"/>
                    </a:cubicBezTo>
                    <a:lnTo>
                      <a:pt x="846" y="2155"/>
                    </a:lnTo>
                    <a:lnTo>
                      <a:pt x="846" y="2167"/>
                    </a:lnTo>
                    <a:lnTo>
                      <a:pt x="429" y="4144"/>
                    </a:lnTo>
                    <a:lnTo>
                      <a:pt x="13" y="6120"/>
                    </a:lnTo>
                    <a:cubicBezTo>
                      <a:pt x="13" y="6132"/>
                      <a:pt x="13" y="6132"/>
                      <a:pt x="13" y="6144"/>
                    </a:cubicBezTo>
                    <a:cubicBezTo>
                      <a:pt x="13" y="6156"/>
                      <a:pt x="1" y="6156"/>
                      <a:pt x="1" y="6168"/>
                    </a:cubicBezTo>
                    <a:lnTo>
                      <a:pt x="1" y="7108"/>
                    </a:lnTo>
                    <a:cubicBezTo>
                      <a:pt x="1" y="7228"/>
                      <a:pt x="108" y="7335"/>
                      <a:pt x="239" y="7335"/>
                    </a:cubicBezTo>
                    <a:lnTo>
                      <a:pt x="5787" y="7335"/>
                    </a:lnTo>
                    <a:lnTo>
                      <a:pt x="5787" y="8644"/>
                    </a:lnTo>
                    <a:lnTo>
                      <a:pt x="3989" y="8644"/>
                    </a:lnTo>
                    <a:cubicBezTo>
                      <a:pt x="3858" y="8644"/>
                      <a:pt x="3751" y="8752"/>
                      <a:pt x="3751" y="8883"/>
                    </a:cubicBezTo>
                    <a:lnTo>
                      <a:pt x="3751" y="9585"/>
                    </a:lnTo>
                    <a:lnTo>
                      <a:pt x="1489" y="9585"/>
                    </a:lnTo>
                    <a:cubicBezTo>
                      <a:pt x="1358" y="9585"/>
                      <a:pt x="1251" y="9692"/>
                      <a:pt x="1251" y="9823"/>
                    </a:cubicBezTo>
                    <a:cubicBezTo>
                      <a:pt x="1251" y="9954"/>
                      <a:pt x="1358" y="10049"/>
                      <a:pt x="1489" y="10049"/>
                    </a:cubicBezTo>
                    <a:lnTo>
                      <a:pt x="11478" y="10049"/>
                    </a:lnTo>
                    <a:cubicBezTo>
                      <a:pt x="11609" y="10049"/>
                      <a:pt x="11716" y="9954"/>
                      <a:pt x="11716" y="9823"/>
                    </a:cubicBezTo>
                    <a:cubicBezTo>
                      <a:pt x="11716" y="9692"/>
                      <a:pt x="11609" y="9585"/>
                      <a:pt x="11478" y="9585"/>
                    </a:cubicBezTo>
                    <a:lnTo>
                      <a:pt x="9216" y="9585"/>
                    </a:lnTo>
                    <a:lnTo>
                      <a:pt x="9216" y="8883"/>
                    </a:lnTo>
                    <a:cubicBezTo>
                      <a:pt x="9216" y="8752"/>
                      <a:pt x="9109" y="8644"/>
                      <a:pt x="8978" y="8644"/>
                    </a:cubicBezTo>
                    <a:lnTo>
                      <a:pt x="7192" y="8644"/>
                    </a:lnTo>
                    <a:lnTo>
                      <a:pt x="7192" y="7335"/>
                    </a:lnTo>
                    <a:lnTo>
                      <a:pt x="12728" y="7335"/>
                    </a:lnTo>
                    <a:cubicBezTo>
                      <a:pt x="12859" y="7335"/>
                      <a:pt x="12967" y="7228"/>
                      <a:pt x="12967" y="7108"/>
                    </a:cubicBezTo>
                    <a:lnTo>
                      <a:pt x="12967" y="6168"/>
                    </a:lnTo>
                    <a:cubicBezTo>
                      <a:pt x="12967" y="6156"/>
                      <a:pt x="12967" y="6156"/>
                      <a:pt x="12967" y="6156"/>
                    </a:cubicBezTo>
                    <a:lnTo>
                      <a:pt x="12967" y="6144"/>
                    </a:lnTo>
                    <a:cubicBezTo>
                      <a:pt x="12967" y="6132"/>
                      <a:pt x="12967" y="6120"/>
                      <a:pt x="12967" y="6120"/>
                    </a:cubicBezTo>
                    <a:lnTo>
                      <a:pt x="12550" y="4144"/>
                    </a:lnTo>
                    <a:lnTo>
                      <a:pt x="12133" y="2167"/>
                    </a:lnTo>
                    <a:lnTo>
                      <a:pt x="12133" y="2155"/>
                    </a:lnTo>
                    <a:lnTo>
                      <a:pt x="11716" y="179"/>
                    </a:lnTo>
                    <a:cubicBezTo>
                      <a:pt x="11693" y="72"/>
                      <a:pt x="11597" y="0"/>
                      <a:pt x="11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9" name="Google Shape;379;p27"/>
          <p:cNvSpPr/>
          <p:nvPr/>
        </p:nvSpPr>
        <p:spPr>
          <a:xfrm>
            <a:off x="7510062" y="2046738"/>
            <a:ext cx="345000" cy="34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0" name="Google Shape;380;p27"/>
          <p:cNvGrpSpPr/>
          <p:nvPr/>
        </p:nvGrpSpPr>
        <p:grpSpPr>
          <a:xfrm>
            <a:off x="7682562" y="1285938"/>
            <a:ext cx="1640100" cy="4209300"/>
            <a:chOff x="7682562" y="1285938"/>
            <a:chExt cx="1640100" cy="4209300"/>
          </a:xfrm>
        </p:grpSpPr>
        <p:cxnSp>
          <p:nvCxnSpPr>
            <p:cNvPr id="381" name="Google Shape;381;p27"/>
            <p:cNvCxnSpPr>
              <a:stCxn id="379" idx="4"/>
            </p:cNvCxnSpPr>
            <p:nvPr/>
          </p:nvCxnSpPr>
          <p:spPr>
            <a:xfrm rot="16200000" flipH="1">
              <a:off x="6546462" y="3527838"/>
              <a:ext cx="3103500" cy="8313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382" name="Google Shape;382;p27"/>
            <p:cNvCxnSpPr>
              <a:stCxn id="379" idx="6"/>
            </p:cNvCxnSpPr>
            <p:nvPr/>
          </p:nvCxnSpPr>
          <p:spPr>
            <a:xfrm rot="10800000" flipH="1">
              <a:off x="7855062" y="1285938"/>
              <a:ext cx="1467600" cy="933300"/>
            </a:xfrm>
            <a:prstGeom prst="bentConnector3">
              <a:avLst>
                <a:gd name="adj1" fmla="val 42395"/>
              </a:avLst>
            </a:prstGeom>
            <a:noFill/>
            <a:ln w="9525" cap="flat" cmpd="sng">
              <a:solidFill>
                <a:schemeClr val="dk2"/>
              </a:solidFill>
              <a:prstDash val="solid"/>
              <a:round/>
              <a:headEnd type="none" w="med" len="med"/>
              <a:tailEnd type="none" w="med" len="med"/>
            </a:ln>
          </p:spPr>
        </p:cxnSp>
      </p:grpSp>
      <p:grpSp>
        <p:nvGrpSpPr>
          <p:cNvPr id="383" name="Google Shape;383;p27"/>
          <p:cNvGrpSpPr/>
          <p:nvPr/>
        </p:nvGrpSpPr>
        <p:grpSpPr>
          <a:xfrm>
            <a:off x="7964800" y="3574350"/>
            <a:ext cx="298415" cy="105000"/>
            <a:chOff x="7964800" y="3574350"/>
            <a:chExt cx="298415" cy="105000"/>
          </a:xfrm>
        </p:grpSpPr>
        <p:sp>
          <p:nvSpPr>
            <p:cNvPr id="384" name="Google Shape;384;p27"/>
            <p:cNvSpPr/>
            <p:nvPr/>
          </p:nvSpPr>
          <p:spPr>
            <a:xfrm>
              <a:off x="7964800" y="3574350"/>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7"/>
            <p:cNvSpPr/>
            <p:nvPr/>
          </p:nvSpPr>
          <p:spPr>
            <a:xfrm>
              <a:off x="8158215" y="3574350"/>
              <a:ext cx="105000" cy="105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6" name="Google Shape;386;p27"/>
          <p:cNvSpPr/>
          <p:nvPr/>
        </p:nvSpPr>
        <p:spPr>
          <a:xfrm>
            <a:off x="7320409" y="3890991"/>
            <a:ext cx="105000" cy="105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7" name="Google Shape;387;p27"/>
          <p:cNvGrpSpPr/>
          <p:nvPr/>
        </p:nvGrpSpPr>
        <p:grpSpPr>
          <a:xfrm>
            <a:off x="7361750" y="1581725"/>
            <a:ext cx="772250" cy="2730050"/>
            <a:chOff x="7361750" y="1581725"/>
            <a:chExt cx="772250" cy="2730050"/>
          </a:xfrm>
        </p:grpSpPr>
        <p:sp>
          <p:nvSpPr>
            <p:cNvPr id="388" name="Google Shape;388;p27"/>
            <p:cNvSpPr/>
            <p:nvPr/>
          </p:nvSpPr>
          <p:spPr>
            <a:xfrm>
              <a:off x="7361750" y="2986425"/>
              <a:ext cx="64200" cy="6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7"/>
            <p:cNvSpPr/>
            <p:nvPr/>
          </p:nvSpPr>
          <p:spPr>
            <a:xfrm>
              <a:off x="8069800" y="1581725"/>
              <a:ext cx="64200" cy="6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7"/>
            <p:cNvSpPr/>
            <p:nvPr/>
          </p:nvSpPr>
          <p:spPr>
            <a:xfrm>
              <a:off x="7815025" y="4247575"/>
              <a:ext cx="64200" cy="6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27"/>
          <p:cNvGrpSpPr/>
          <p:nvPr/>
        </p:nvGrpSpPr>
        <p:grpSpPr>
          <a:xfrm>
            <a:off x="8162137" y="952488"/>
            <a:ext cx="603600" cy="603600"/>
            <a:chOff x="8162137" y="952488"/>
            <a:chExt cx="603600" cy="603600"/>
          </a:xfrm>
        </p:grpSpPr>
        <p:sp>
          <p:nvSpPr>
            <p:cNvPr id="392" name="Google Shape;392;p27"/>
            <p:cNvSpPr/>
            <p:nvPr/>
          </p:nvSpPr>
          <p:spPr>
            <a:xfrm>
              <a:off x="8162137" y="952488"/>
              <a:ext cx="603600" cy="603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7"/>
            <p:cNvSpPr/>
            <p:nvPr/>
          </p:nvSpPr>
          <p:spPr>
            <a:xfrm>
              <a:off x="8272137" y="1062662"/>
              <a:ext cx="383587" cy="383297"/>
            </a:xfrm>
            <a:custGeom>
              <a:avLst/>
              <a:gdLst/>
              <a:ahLst/>
              <a:cxnLst/>
              <a:rect l="l" t="t" r="r" b="b"/>
              <a:pathLst>
                <a:path w="15872" h="15860" extrusionOk="0">
                  <a:moveTo>
                    <a:pt x="7942" y="0"/>
                  </a:moveTo>
                  <a:cubicBezTo>
                    <a:pt x="7799" y="0"/>
                    <a:pt x="7692" y="107"/>
                    <a:pt x="7692" y="238"/>
                  </a:cubicBezTo>
                  <a:lnTo>
                    <a:pt x="7692" y="1524"/>
                  </a:lnTo>
                  <a:cubicBezTo>
                    <a:pt x="7692" y="1655"/>
                    <a:pt x="7799" y="1762"/>
                    <a:pt x="7942" y="1762"/>
                  </a:cubicBezTo>
                  <a:cubicBezTo>
                    <a:pt x="8073" y="1762"/>
                    <a:pt x="8180" y="1655"/>
                    <a:pt x="8180" y="1524"/>
                  </a:cubicBezTo>
                  <a:lnTo>
                    <a:pt x="8180" y="238"/>
                  </a:lnTo>
                  <a:cubicBezTo>
                    <a:pt x="8180" y="107"/>
                    <a:pt x="8073" y="0"/>
                    <a:pt x="7942" y="0"/>
                  </a:cubicBezTo>
                  <a:close/>
                  <a:moveTo>
                    <a:pt x="4086" y="1026"/>
                  </a:moveTo>
                  <a:cubicBezTo>
                    <a:pt x="4045" y="1026"/>
                    <a:pt x="4004" y="1037"/>
                    <a:pt x="3965" y="1060"/>
                  </a:cubicBezTo>
                  <a:cubicBezTo>
                    <a:pt x="3858" y="1131"/>
                    <a:pt x="3822" y="1274"/>
                    <a:pt x="3882" y="1381"/>
                  </a:cubicBezTo>
                  <a:lnTo>
                    <a:pt x="4525" y="2501"/>
                  </a:lnTo>
                  <a:cubicBezTo>
                    <a:pt x="4572" y="2572"/>
                    <a:pt x="4644" y="2620"/>
                    <a:pt x="4727" y="2620"/>
                  </a:cubicBezTo>
                  <a:cubicBezTo>
                    <a:pt x="4775" y="2620"/>
                    <a:pt x="4810" y="2608"/>
                    <a:pt x="4846" y="2584"/>
                  </a:cubicBezTo>
                  <a:cubicBezTo>
                    <a:pt x="4965" y="2524"/>
                    <a:pt x="5001" y="2370"/>
                    <a:pt x="4941" y="2262"/>
                  </a:cubicBezTo>
                  <a:lnTo>
                    <a:pt x="4298" y="1143"/>
                  </a:lnTo>
                  <a:cubicBezTo>
                    <a:pt x="4250" y="1071"/>
                    <a:pt x="4170" y="1026"/>
                    <a:pt x="4086" y="1026"/>
                  </a:cubicBezTo>
                  <a:close/>
                  <a:moveTo>
                    <a:pt x="11786" y="1026"/>
                  </a:moveTo>
                  <a:cubicBezTo>
                    <a:pt x="11702" y="1026"/>
                    <a:pt x="11621" y="1071"/>
                    <a:pt x="11573" y="1143"/>
                  </a:cubicBezTo>
                  <a:lnTo>
                    <a:pt x="10930" y="2262"/>
                  </a:lnTo>
                  <a:cubicBezTo>
                    <a:pt x="10871" y="2370"/>
                    <a:pt x="10906" y="2524"/>
                    <a:pt x="11025" y="2584"/>
                  </a:cubicBezTo>
                  <a:cubicBezTo>
                    <a:pt x="11061" y="2608"/>
                    <a:pt x="11097" y="2620"/>
                    <a:pt x="11145" y="2620"/>
                  </a:cubicBezTo>
                  <a:cubicBezTo>
                    <a:pt x="11228" y="2620"/>
                    <a:pt x="11299" y="2572"/>
                    <a:pt x="11347" y="2501"/>
                  </a:cubicBezTo>
                  <a:lnTo>
                    <a:pt x="11990" y="1381"/>
                  </a:lnTo>
                  <a:cubicBezTo>
                    <a:pt x="12061" y="1274"/>
                    <a:pt x="12014" y="1131"/>
                    <a:pt x="11907" y="1060"/>
                  </a:cubicBezTo>
                  <a:cubicBezTo>
                    <a:pt x="11868" y="1037"/>
                    <a:pt x="11826" y="1026"/>
                    <a:pt x="11786" y="1026"/>
                  </a:cubicBezTo>
                  <a:close/>
                  <a:moveTo>
                    <a:pt x="1276" y="3841"/>
                  </a:moveTo>
                  <a:cubicBezTo>
                    <a:pt x="1192" y="3841"/>
                    <a:pt x="1112" y="3884"/>
                    <a:pt x="1072" y="3965"/>
                  </a:cubicBezTo>
                  <a:cubicBezTo>
                    <a:pt x="1000" y="4072"/>
                    <a:pt x="1036" y="4227"/>
                    <a:pt x="1155" y="4286"/>
                  </a:cubicBezTo>
                  <a:lnTo>
                    <a:pt x="2262" y="4929"/>
                  </a:lnTo>
                  <a:cubicBezTo>
                    <a:pt x="2298" y="4953"/>
                    <a:pt x="2346" y="4965"/>
                    <a:pt x="2382" y="4965"/>
                  </a:cubicBezTo>
                  <a:cubicBezTo>
                    <a:pt x="2465" y="4965"/>
                    <a:pt x="2548" y="4918"/>
                    <a:pt x="2596" y="4846"/>
                  </a:cubicBezTo>
                  <a:cubicBezTo>
                    <a:pt x="2655" y="4727"/>
                    <a:pt x="2620" y="4584"/>
                    <a:pt x="2501" y="4513"/>
                  </a:cubicBezTo>
                  <a:lnTo>
                    <a:pt x="1393" y="3870"/>
                  </a:lnTo>
                  <a:cubicBezTo>
                    <a:pt x="1355" y="3851"/>
                    <a:pt x="1315" y="3841"/>
                    <a:pt x="1276" y="3841"/>
                  </a:cubicBezTo>
                  <a:close/>
                  <a:moveTo>
                    <a:pt x="14606" y="3845"/>
                  </a:moveTo>
                  <a:cubicBezTo>
                    <a:pt x="14564" y="3845"/>
                    <a:pt x="14520" y="3857"/>
                    <a:pt x="14478" y="3882"/>
                  </a:cubicBezTo>
                  <a:lnTo>
                    <a:pt x="13371" y="4513"/>
                  </a:lnTo>
                  <a:cubicBezTo>
                    <a:pt x="13252" y="4584"/>
                    <a:pt x="13216" y="4727"/>
                    <a:pt x="13276" y="4846"/>
                  </a:cubicBezTo>
                  <a:cubicBezTo>
                    <a:pt x="13323" y="4918"/>
                    <a:pt x="13407" y="4965"/>
                    <a:pt x="13490" y="4965"/>
                  </a:cubicBezTo>
                  <a:cubicBezTo>
                    <a:pt x="13526" y="4965"/>
                    <a:pt x="13573" y="4953"/>
                    <a:pt x="13609" y="4929"/>
                  </a:cubicBezTo>
                  <a:lnTo>
                    <a:pt x="14716" y="4286"/>
                  </a:lnTo>
                  <a:cubicBezTo>
                    <a:pt x="14835" y="4227"/>
                    <a:pt x="14871" y="4084"/>
                    <a:pt x="14800" y="3965"/>
                  </a:cubicBezTo>
                  <a:cubicBezTo>
                    <a:pt x="14761" y="3887"/>
                    <a:pt x="14686" y="3845"/>
                    <a:pt x="14606" y="3845"/>
                  </a:cubicBezTo>
                  <a:close/>
                  <a:moveTo>
                    <a:pt x="250" y="7692"/>
                  </a:moveTo>
                  <a:cubicBezTo>
                    <a:pt x="107" y="7692"/>
                    <a:pt x="0" y="7799"/>
                    <a:pt x="0" y="7930"/>
                  </a:cubicBezTo>
                  <a:cubicBezTo>
                    <a:pt x="0" y="8061"/>
                    <a:pt x="107" y="8168"/>
                    <a:pt x="250" y="8168"/>
                  </a:cubicBezTo>
                  <a:lnTo>
                    <a:pt x="1524" y="8168"/>
                  </a:lnTo>
                  <a:cubicBezTo>
                    <a:pt x="1655" y="8168"/>
                    <a:pt x="1762" y="8061"/>
                    <a:pt x="1762" y="7930"/>
                  </a:cubicBezTo>
                  <a:cubicBezTo>
                    <a:pt x="1762" y="7799"/>
                    <a:pt x="1655" y="7692"/>
                    <a:pt x="1524" y="7692"/>
                  </a:cubicBezTo>
                  <a:close/>
                  <a:moveTo>
                    <a:pt x="14347" y="7692"/>
                  </a:moveTo>
                  <a:cubicBezTo>
                    <a:pt x="14216" y="7692"/>
                    <a:pt x="14109" y="7799"/>
                    <a:pt x="14109" y="7930"/>
                  </a:cubicBezTo>
                  <a:cubicBezTo>
                    <a:pt x="14109" y="8061"/>
                    <a:pt x="14216" y="8168"/>
                    <a:pt x="14347" y="8168"/>
                  </a:cubicBezTo>
                  <a:lnTo>
                    <a:pt x="15633" y="8168"/>
                  </a:lnTo>
                  <a:cubicBezTo>
                    <a:pt x="15764" y="8168"/>
                    <a:pt x="15871" y="8061"/>
                    <a:pt x="15871" y="7930"/>
                  </a:cubicBezTo>
                  <a:cubicBezTo>
                    <a:pt x="15871" y="7799"/>
                    <a:pt x="15764" y="7692"/>
                    <a:pt x="15633" y="7692"/>
                  </a:cubicBezTo>
                  <a:close/>
                  <a:moveTo>
                    <a:pt x="2391" y="10893"/>
                  </a:moveTo>
                  <a:cubicBezTo>
                    <a:pt x="2348" y="10893"/>
                    <a:pt x="2304" y="10905"/>
                    <a:pt x="2262" y="10930"/>
                  </a:cubicBezTo>
                  <a:lnTo>
                    <a:pt x="1155" y="11573"/>
                  </a:lnTo>
                  <a:cubicBezTo>
                    <a:pt x="1036" y="11633"/>
                    <a:pt x="1000" y="11775"/>
                    <a:pt x="1072" y="11895"/>
                  </a:cubicBezTo>
                  <a:cubicBezTo>
                    <a:pt x="1108" y="11978"/>
                    <a:pt x="1191" y="12014"/>
                    <a:pt x="1274" y="12014"/>
                  </a:cubicBezTo>
                  <a:cubicBezTo>
                    <a:pt x="1310" y="12014"/>
                    <a:pt x="1358" y="12002"/>
                    <a:pt x="1393" y="11978"/>
                  </a:cubicBezTo>
                  <a:lnTo>
                    <a:pt x="2501" y="11347"/>
                  </a:lnTo>
                  <a:cubicBezTo>
                    <a:pt x="2620" y="11275"/>
                    <a:pt x="2655" y="11133"/>
                    <a:pt x="2596" y="11013"/>
                  </a:cubicBezTo>
                  <a:cubicBezTo>
                    <a:pt x="2549" y="10936"/>
                    <a:pt x="2472" y="10893"/>
                    <a:pt x="2391" y="10893"/>
                  </a:cubicBezTo>
                  <a:close/>
                  <a:moveTo>
                    <a:pt x="13481" y="10893"/>
                  </a:moveTo>
                  <a:cubicBezTo>
                    <a:pt x="13400" y="10893"/>
                    <a:pt x="13322" y="10936"/>
                    <a:pt x="13276" y="11013"/>
                  </a:cubicBezTo>
                  <a:cubicBezTo>
                    <a:pt x="13216" y="11133"/>
                    <a:pt x="13252" y="11275"/>
                    <a:pt x="13371" y="11347"/>
                  </a:cubicBezTo>
                  <a:lnTo>
                    <a:pt x="14478" y="11978"/>
                  </a:lnTo>
                  <a:cubicBezTo>
                    <a:pt x="14514" y="12002"/>
                    <a:pt x="14562" y="12014"/>
                    <a:pt x="14597" y="12014"/>
                  </a:cubicBezTo>
                  <a:cubicBezTo>
                    <a:pt x="14681" y="12014"/>
                    <a:pt x="14764" y="11978"/>
                    <a:pt x="14800" y="11895"/>
                  </a:cubicBezTo>
                  <a:cubicBezTo>
                    <a:pt x="14871" y="11775"/>
                    <a:pt x="14835" y="11633"/>
                    <a:pt x="14716" y="11573"/>
                  </a:cubicBezTo>
                  <a:lnTo>
                    <a:pt x="13609" y="10930"/>
                  </a:lnTo>
                  <a:cubicBezTo>
                    <a:pt x="13568" y="10905"/>
                    <a:pt x="13524" y="10893"/>
                    <a:pt x="13481" y="10893"/>
                  </a:cubicBezTo>
                  <a:close/>
                  <a:moveTo>
                    <a:pt x="7942" y="3203"/>
                  </a:moveTo>
                  <a:cubicBezTo>
                    <a:pt x="6870" y="3203"/>
                    <a:pt x="5858" y="3548"/>
                    <a:pt x="5013" y="4215"/>
                  </a:cubicBezTo>
                  <a:cubicBezTo>
                    <a:pt x="4906" y="4298"/>
                    <a:pt x="4894" y="4441"/>
                    <a:pt x="4977" y="4548"/>
                  </a:cubicBezTo>
                  <a:cubicBezTo>
                    <a:pt x="5019" y="4611"/>
                    <a:pt x="5089" y="4641"/>
                    <a:pt x="5161" y="4641"/>
                  </a:cubicBezTo>
                  <a:cubicBezTo>
                    <a:pt x="5213" y="4641"/>
                    <a:pt x="5266" y="4626"/>
                    <a:pt x="5310" y="4596"/>
                  </a:cubicBezTo>
                  <a:cubicBezTo>
                    <a:pt x="6061" y="4001"/>
                    <a:pt x="6965" y="3679"/>
                    <a:pt x="7930" y="3679"/>
                  </a:cubicBezTo>
                  <a:cubicBezTo>
                    <a:pt x="10275" y="3679"/>
                    <a:pt x="12180" y="5584"/>
                    <a:pt x="12180" y="7930"/>
                  </a:cubicBezTo>
                  <a:cubicBezTo>
                    <a:pt x="12180" y="10275"/>
                    <a:pt x="10275" y="12180"/>
                    <a:pt x="7930" y="12180"/>
                  </a:cubicBezTo>
                  <a:cubicBezTo>
                    <a:pt x="5596" y="12180"/>
                    <a:pt x="3691" y="10275"/>
                    <a:pt x="3691" y="7930"/>
                  </a:cubicBezTo>
                  <a:cubicBezTo>
                    <a:pt x="3691" y="6953"/>
                    <a:pt x="4013" y="6037"/>
                    <a:pt x="4620" y="5275"/>
                  </a:cubicBezTo>
                  <a:cubicBezTo>
                    <a:pt x="4703" y="5168"/>
                    <a:pt x="4679" y="5025"/>
                    <a:pt x="4584" y="4941"/>
                  </a:cubicBezTo>
                  <a:cubicBezTo>
                    <a:pt x="4537" y="4905"/>
                    <a:pt x="4481" y="4887"/>
                    <a:pt x="4427" y="4887"/>
                  </a:cubicBezTo>
                  <a:cubicBezTo>
                    <a:pt x="4358" y="4887"/>
                    <a:pt x="4291" y="4917"/>
                    <a:pt x="4251" y="4977"/>
                  </a:cubicBezTo>
                  <a:cubicBezTo>
                    <a:pt x="3572" y="5810"/>
                    <a:pt x="3215" y="6858"/>
                    <a:pt x="3215" y="7930"/>
                  </a:cubicBezTo>
                  <a:cubicBezTo>
                    <a:pt x="3215" y="10537"/>
                    <a:pt x="5334" y="12657"/>
                    <a:pt x="7942" y="12657"/>
                  </a:cubicBezTo>
                  <a:cubicBezTo>
                    <a:pt x="10537" y="12657"/>
                    <a:pt x="12669" y="10537"/>
                    <a:pt x="12669" y="7930"/>
                  </a:cubicBezTo>
                  <a:cubicBezTo>
                    <a:pt x="12669" y="5322"/>
                    <a:pt x="10537" y="3203"/>
                    <a:pt x="7942" y="3203"/>
                  </a:cubicBezTo>
                  <a:close/>
                  <a:moveTo>
                    <a:pt x="4731" y="13242"/>
                  </a:moveTo>
                  <a:cubicBezTo>
                    <a:pt x="4648" y="13242"/>
                    <a:pt x="4565" y="13287"/>
                    <a:pt x="4525" y="13359"/>
                  </a:cubicBezTo>
                  <a:lnTo>
                    <a:pt x="3882" y="14466"/>
                  </a:lnTo>
                  <a:cubicBezTo>
                    <a:pt x="3810" y="14585"/>
                    <a:pt x="3858" y="14728"/>
                    <a:pt x="3965" y="14800"/>
                  </a:cubicBezTo>
                  <a:cubicBezTo>
                    <a:pt x="4013" y="14823"/>
                    <a:pt x="4048" y="14835"/>
                    <a:pt x="4084" y="14835"/>
                  </a:cubicBezTo>
                  <a:cubicBezTo>
                    <a:pt x="4167" y="14835"/>
                    <a:pt x="4251" y="14788"/>
                    <a:pt x="4298" y="14716"/>
                  </a:cubicBezTo>
                  <a:lnTo>
                    <a:pt x="4941" y="13597"/>
                  </a:lnTo>
                  <a:cubicBezTo>
                    <a:pt x="5001" y="13490"/>
                    <a:pt x="4965" y="13335"/>
                    <a:pt x="4846" y="13276"/>
                  </a:cubicBezTo>
                  <a:cubicBezTo>
                    <a:pt x="4811" y="13252"/>
                    <a:pt x="4771" y="13242"/>
                    <a:pt x="4731" y="13242"/>
                  </a:cubicBezTo>
                  <a:close/>
                  <a:moveTo>
                    <a:pt x="11141" y="13242"/>
                  </a:moveTo>
                  <a:cubicBezTo>
                    <a:pt x="11101" y="13242"/>
                    <a:pt x="11060" y="13252"/>
                    <a:pt x="11025" y="13276"/>
                  </a:cubicBezTo>
                  <a:cubicBezTo>
                    <a:pt x="10906" y="13335"/>
                    <a:pt x="10871" y="13490"/>
                    <a:pt x="10930" y="13597"/>
                  </a:cubicBezTo>
                  <a:lnTo>
                    <a:pt x="11573" y="14716"/>
                  </a:lnTo>
                  <a:cubicBezTo>
                    <a:pt x="11621" y="14788"/>
                    <a:pt x="11704" y="14835"/>
                    <a:pt x="11787" y="14835"/>
                  </a:cubicBezTo>
                  <a:cubicBezTo>
                    <a:pt x="11823" y="14835"/>
                    <a:pt x="11859" y="14823"/>
                    <a:pt x="11907" y="14800"/>
                  </a:cubicBezTo>
                  <a:cubicBezTo>
                    <a:pt x="12014" y="14728"/>
                    <a:pt x="12061" y="14585"/>
                    <a:pt x="11990" y="14466"/>
                  </a:cubicBezTo>
                  <a:lnTo>
                    <a:pt x="11347" y="13359"/>
                  </a:lnTo>
                  <a:cubicBezTo>
                    <a:pt x="11307" y="13287"/>
                    <a:pt x="11224" y="13242"/>
                    <a:pt x="11141" y="13242"/>
                  </a:cubicBezTo>
                  <a:close/>
                  <a:moveTo>
                    <a:pt x="7942" y="14097"/>
                  </a:moveTo>
                  <a:cubicBezTo>
                    <a:pt x="7799" y="14097"/>
                    <a:pt x="7692" y="14204"/>
                    <a:pt x="7692" y="14335"/>
                  </a:cubicBezTo>
                  <a:lnTo>
                    <a:pt x="7692" y="15621"/>
                  </a:lnTo>
                  <a:cubicBezTo>
                    <a:pt x="7692" y="15752"/>
                    <a:pt x="7799" y="15859"/>
                    <a:pt x="7942" y="15859"/>
                  </a:cubicBezTo>
                  <a:cubicBezTo>
                    <a:pt x="8073" y="15859"/>
                    <a:pt x="8180" y="15752"/>
                    <a:pt x="8180" y="15621"/>
                  </a:cubicBezTo>
                  <a:lnTo>
                    <a:pt x="8180" y="14335"/>
                  </a:lnTo>
                  <a:cubicBezTo>
                    <a:pt x="8180" y="14204"/>
                    <a:pt x="8073" y="14097"/>
                    <a:pt x="7942" y="1409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 name="Google Shape;394;p27"/>
          <p:cNvGrpSpPr/>
          <p:nvPr/>
        </p:nvGrpSpPr>
        <p:grpSpPr>
          <a:xfrm rot="5400000">
            <a:off x="103412" y="1267375"/>
            <a:ext cx="1121650" cy="415700"/>
            <a:chOff x="335037" y="3970588"/>
            <a:chExt cx="1121650" cy="415700"/>
          </a:xfrm>
        </p:grpSpPr>
        <p:sp>
          <p:nvSpPr>
            <p:cNvPr id="395" name="Google Shape;395;p27"/>
            <p:cNvSpPr/>
            <p:nvPr/>
          </p:nvSpPr>
          <p:spPr>
            <a:xfrm>
              <a:off x="970362" y="3970588"/>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7"/>
            <p:cNvSpPr/>
            <p:nvPr/>
          </p:nvSpPr>
          <p:spPr>
            <a:xfrm>
              <a:off x="335037" y="4241088"/>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7"/>
            <p:cNvSpPr/>
            <p:nvPr/>
          </p:nvSpPr>
          <p:spPr>
            <a:xfrm>
              <a:off x="1392487" y="4322088"/>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4"/>
                                        </p:tgtEl>
                                        <p:attrNameLst>
                                          <p:attrName>style.visibility</p:attrName>
                                        </p:attrNameLst>
                                      </p:cBhvr>
                                      <p:to>
                                        <p:strVal val="visible"/>
                                      </p:to>
                                    </p:set>
                                    <p:animEffect transition="in" filter="fade">
                                      <p:cBhvr>
                                        <p:cTn id="7" dur="1000"/>
                                        <p:tgtEl>
                                          <p:spTgt spid="364"/>
                                        </p:tgtEl>
                                      </p:cBhvr>
                                    </p:animEffect>
                                    <p:anim calcmode="lin" valueType="num">
                                      <p:cBhvr>
                                        <p:cTn id="8" dur="1000" fill="hold"/>
                                        <p:tgtEl>
                                          <p:spTgt spid="364"/>
                                        </p:tgtEl>
                                        <p:attrNameLst>
                                          <p:attrName>ppt_x</p:attrName>
                                        </p:attrNameLst>
                                      </p:cBhvr>
                                      <p:tavLst>
                                        <p:tav tm="0">
                                          <p:val>
                                            <p:strVal val="#ppt_x"/>
                                          </p:val>
                                        </p:tav>
                                        <p:tav tm="100000">
                                          <p:val>
                                            <p:strVal val="#ppt_x"/>
                                          </p:val>
                                        </p:tav>
                                      </p:tavLst>
                                    </p:anim>
                                    <p:anim calcmode="lin" valueType="num">
                                      <p:cBhvr>
                                        <p:cTn id="9" dur="1000" fill="hold"/>
                                        <p:tgtEl>
                                          <p:spTgt spid="36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65">
                                            <p:bg/>
                                          </p:spTgt>
                                        </p:tgtEl>
                                        <p:attrNameLst>
                                          <p:attrName>style.visibility</p:attrName>
                                        </p:attrNameLst>
                                      </p:cBhvr>
                                      <p:to>
                                        <p:strVal val="visible"/>
                                      </p:to>
                                    </p:set>
                                    <p:animEffect transition="in" filter="fade">
                                      <p:cBhvr>
                                        <p:cTn id="12" dur="1000"/>
                                        <p:tgtEl>
                                          <p:spTgt spid="365">
                                            <p:bg/>
                                          </p:spTgt>
                                        </p:tgtEl>
                                      </p:cBhvr>
                                    </p:animEffect>
                                    <p:anim calcmode="lin" valueType="num">
                                      <p:cBhvr>
                                        <p:cTn id="13" dur="1000" fill="hold"/>
                                        <p:tgtEl>
                                          <p:spTgt spid="365">
                                            <p:bg/>
                                          </p:spTgt>
                                        </p:tgtEl>
                                        <p:attrNameLst>
                                          <p:attrName>ppt_x</p:attrName>
                                        </p:attrNameLst>
                                      </p:cBhvr>
                                      <p:tavLst>
                                        <p:tav tm="0">
                                          <p:val>
                                            <p:strVal val="#ppt_x"/>
                                          </p:val>
                                        </p:tav>
                                        <p:tav tm="100000">
                                          <p:val>
                                            <p:strVal val="#ppt_x"/>
                                          </p:val>
                                        </p:tav>
                                      </p:tavLst>
                                    </p:anim>
                                    <p:anim calcmode="lin" valueType="num">
                                      <p:cBhvr>
                                        <p:cTn id="14" dur="1000" fill="hold"/>
                                        <p:tgtEl>
                                          <p:spTgt spid="365">
                                            <p:bg/>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65">
                                            <p:txEl>
                                              <p:pRg st="0" end="0"/>
                                            </p:txEl>
                                          </p:spTgt>
                                        </p:tgtEl>
                                        <p:attrNameLst>
                                          <p:attrName>style.visibility</p:attrName>
                                        </p:attrNameLst>
                                      </p:cBhvr>
                                      <p:to>
                                        <p:strVal val="visible"/>
                                      </p:to>
                                    </p:set>
                                    <p:animEffect transition="in" filter="fade">
                                      <p:cBhvr>
                                        <p:cTn id="19" dur="1000"/>
                                        <p:tgtEl>
                                          <p:spTgt spid="365">
                                            <p:txEl>
                                              <p:pRg st="0" end="0"/>
                                            </p:txEl>
                                          </p:spTgt>
                                        </p:tgtEl>
                                      </p:cBhvr>
                                    </p:animEffect>
                                    <p:anim calcmode="lin" valueType="num">
                                      <p:cBhvr>
                                        <p:cTn id="20" dur="1000" fill="hold"/>
                                        <p:tgtEl>
                                          <p:spTgt spid="365">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6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65">
                                            <p:txEl>
                                              <p:pRg st="1" end="1"/>
                                            </p:txEl>
                                          </p:spTgt>
                                        </p:tgtEl>
                                        <p:attrNameLst>
                                          <p:attrName>style.visibility</p:attrName>
                                        </p:attrNameLst>
                                      </p:cBhvr>
                                      <p:to>
                                        <p:strVal val="visible"/>
                                      </p:to>
                                    </p:set>
                                    <p:animEffect transition="in" filter="fade">
                                      <p:cBhvr>
                                        <p:cTn id="26" dur="1000"/>
                                        <p:tgtEl>
                                          <p:spTgt spid="365">
                                            <p:txEl>
                                              <p:pRg st="1" end="1"/>
                                            </p:txEl>
                                          </p:spTgt>
                                        </p:tgtEl>
                                      </p:cBhvr>
                                    </p:animEffect>
                                    <p:anim calcmode="lin" valueType="num">
                                      <p:cBhvr>
                                        <p:cTn id="27" dur="1000" fill="hold"/>
                                        <p:tgtEl>
                                          <p:spTgt spid="365">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6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65">
                                            <p:txEl>
                                              <p:pRg st="2" end="2"/>
                                            </p:txEl>
                                          </p:spTgt>
                                        </p:tgtEl>
                                        <p:attrNameLst>
                                          <p:attrName>style.visibility</p:attrName>
                                        </p:attrNameLst>
                                      </p:cBhvr>
                                      <p:to>
                                        <p:strVal val="visible"/>
                                      </p:to>
                                    </p:set>
                                    <p:animEffect transition="in" filter="fade">
                                      <p:cBhvr>
                                        <p:cTn id="33" dur="1000"/>
                                        <p:tgtEl>
                                          <p:spTgt spid="365">
                                            <p:txEl>
                                              <p:pRg st="2" end="2"/>
                                            </p:txEl>
                                          </p:spTgt>
                                        </p:tgtEl>
                                      </p:cBhvr>
                                    </p:animEffect>
                                    <p:anim calcmode="lin" valueType="num">
                                      <p:cBhvr>
                                        <p:cTn id="34" dur="1000" fill="hold"/>
                                        <p:tgtEl>
                                          <p:spTgt spid="365">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36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65">
                                            <p:txEl>
                                              <p:pRg st="3" end="3"/>
                                            </p:txEl>
                                          </p:spTgt>
                                        </p:tgtEl>
                                        <p:attrNameLst>
                                          <p:attrName>style.visibility</p:attrName>
                                        </p:attrNameLst>
                                      </p:cBhvr>
                                      <p:to>
                                        <p:strVal val="visible"/>
                                      </p:to>
                                    </p:set>
                                    <p:animEffect transition="in" filter="fade">
                                      <p:cBhvr>
                                        <p:cTn id="40" dur="1000"/>
                                        <p:tgtEl>
                                          <p:spTgt spid="365">
                                            <p:txEl>
                                              <p:pRg st="3" end="3"/>
                                            </p:txEl>
                                          </p:spTgt>
                                        </p:tgtEl>
                                      </p:cBhvr>
                                    </p:animEffect>
                                    <p:anim calcmode="lin" valueType="num">
                                      <p:cBhvr>
                                        <p:cTn id="41" dur="1000" fill="hold"/>
                                        <p:tgtEl>
                                          <p:spTgt spid="365">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36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65">
                                            <p:txEl>
                                              <p:pRg st="4" end="4"/>
                                            </p:txEl>
                                          </p:spTgt>
                                        </p:tgtEl>
                                        <p:attrNameLst>
                                          <p:attrName>style.visibility</p:attrName>
                                        </p:attrNameLst>
                                      </p:cBhvr>
                                      <p:to>
                                        <p:strVal val="visible"/>
                                      </p:to>
                                    </p:set>
                                    <p:animEffect transition="in" filter="fade">
                                      <p:cBhvr>
                                        <p:cTn id="47" dur="1000"/>
                                        <p:tgtEl>
                                          <p:spTgt spid="365">
                                            <p:txEl>
                                              <p:pRg st="4" end="4"/>
                                            </p:txEl>
                                          </p:spTgt>
                                        </p:tgtEl>
                                      </p:cBhvr>
                                    </p:animEffect>
                                    <p:anim calcmode="lin" valueType="num">
                                      <p:cBhvr>
                                        <p:cTn id="48" dur="1000" fill="hold"/>
                                        <p:tgtEl>
                                          <p:spTgt spid="365">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36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 grpId="0"/>
      <p:bldP spid="365" grpId="0" uiExpand="1"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B3A0D-D1D5-B1A6-5B72-F61C499546DA}"/>
              </a:ext>
            </a:extLst>
          </p:cNvPr>
          <p:cNvSpPr txBox="1"/>
          <p:nvPr/>
        </p:nvSpPr>
        <p:spPr>
          <a:xfrm>
            <a:off x="512957" y="170985"/>
            <a:ext cx="7792843" cy="923330"/>
          </a:xfrm>
          <a:prstGeom prst="rect">
            <a:avLst/>
          </a:prstGeom>
          <a:noFill/>
        </p:spPr>
        <p:txBody>
          <a:bodyPr wrap="square">
            <a:spAutoFit/>
          </a:bodyPr>
          <a:lstStyle/>
          <a:p>
            <a:r>
              <a:rPr lang="en-US" sz="1800" dirty="0">
                <a:solidFill>
                  <a:srgbClr val="FF0000"/>
                </a:solidFill>
              </a:rPr>
              <a:t>Electric current</a:t>
            </a:r>
          </a:p>
          <a:p>
            <a:r>
              <a:rPr lang="en-US" sz="1800" dirty="0"/>
              <a:t>(It is the amount of charge flowing through a conductor)</a:t>
            </a:r>
          </a:p>
          <a:p>
            <a:r>
              <a:rPr lang="en-US" sz="1800" dirty="0"/>
              <a:t>(the flow of electric charges through any cross section of the conductor).</a:t>
            </a:r>
          </a:p>
        </p:txBody>
      </p:sp>
      <p:sp>
        <p:nvSpPr>
          <p:cNvPr id="5" name="TextBox 4">
            <a:extLst>
              <a:ext uri="{FF2B5EF4-FFF2-40B4-BE49-F238E27FC236}">
                <a16:creationId xmlns:a16="http://schemas.microsoft.com/office/drawing/2014/main" id="{301A477B-BBC2-3543-9C89-768BF9F67B09}"/>
              </a:ext>
            </a:extLst>
          </p:cNvPr>
          <p:cNvSpPr txBox="1"/>
          <p:nvPr/>
        </p:nvSpPr>
        <p:spPr>
          <a:xfrm>
            <a:off x="512957" y="1373075"/>
            <a:ext cx="7302190" cy="800219"/>
          </a:xfrm>
          <a:prstGeom prst="rect">
            <a:avLst/>
          </a:prstGeom>
          <a:noFill/>
        </p:spPr>
        <p:txBody>
          <a:bodyPr wrap="square">
            <a:spAutoFit/>
          </a:bodyPr>
          <a:lstStyle/>
          <a:p>
            <a:r>
              <a:rPr lang="en-US" sz="1800" dirty="0">
                <a:solidFill>
                  <a:srgbClr val="FF0000"/>
                </a:solidFill>
              </a:rPr>
              <a:t>1) the electric current intensity (I)</a:t>
            </a:r>
          </a:p>
          <a:p>
            <a:r>
              <a:rPr lang="en-US" dirty="0"/>
              <a:t>(It is the amount of electric charges flowing per second through a conductor)</a:t>
            </a:r>
          </a:p>
          <a:p>
            <a:r>
              <a:rPr lang="en-US" dirty="0"/>
              <a:t>(the rate of flow of electric charges through any cross section of the conductor)</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25B15E0-C913-7E0D-5781-4D952FB73000}"/>
                  </a:ext>
                </a:extLst>
              </p:cNvPr>
              <p:cNvSpPr txBox="1"/>
              <p:nvPr/>
            </p:nvSpPr>
            <p:spPr>
              <a:xfrm>
                <a:off x="6954642" y="1604441"/>
                <a:ext cx="1973768" cy="611962"/>
              </a:xfrm>
              <a:prstGeom prst="rect">
                <a:avLst/>
              </a:prstGeom>
              <a:noFill/>
            </p:spPr>
            <p:txBody>
              <a:bodyPr wrap="square" lIns="0" tIns="0" rIns="0" bIns="0" rtlCol="0">
                <a:spAutoFit/>
              </a:bodyPr>
              <a:lstStyle/>
              <a:p>
                <a:r>
                  <a:rPr lang="en-US" sz="2800" dirty="0"/>
                  <a:t>I</a:t>
                </a:r>
                <a14:m>
                  <m:oMath xmlns:m="http://schemas.openxmlformats.org/officeDocument/2006/math">
                    <m:r>
                      <a:rPr lang="en-US" sz="2800" i="1" smtClean="0">
                        <a:latin typeface="Cambria Math" panose="02040503050406030204" pitchFamily="18" charset="0"/>
                      </a:rPr>
                      <m:t>=</m:t>
                    </m:r>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𝑄</m:t>
                        </m:r>
                      </m:num>
                      <m:den>
                        <m:r>
                          <a:rPr lang="en-US" sz="2800" b="0" i="1" smtClean="0">
                            <a:latin typeface="Cambria Math" panose="02040503050406030204" pitchFamily="18" charset="0"/>
                          </a:rPr>
                          <m:t>𝑇</m:t>
                        </m:r>
                      </m:den>
                    </m:f>
                  </m:oMath>
                </a14:m>
                <a:r>
                  <a:rPr lang="en-US" sz="2800" dirty="0"/>
                  <a:t> = </a:t>
                </a:r>
                <a14:m>
                  <m:oMath xmlns:m="http://schemas.openxmlformats.org/officeDocument/2006/math">
                    <m:f>
                      <m:fPr>
                        <m:ctrlPr>
                          <a:rPr lang="en-US" sz="2800" i="1">
                            <a:latin typeface="Cambria Math" panose="02040503050406030204" pitchFamily="18" charset="0"/>
                          </a:rPr>
                        </m:ctrlPr>
                      </m:fPr>
                      <m:num>
                        <m:r>
                          <a:rPr lang="en-US" sz="2800" b="0" i="1" smtClean="0">
                            <a:latin typeface="Cambria Math" panose="02040503050406030204" pitchFamily="18" charset="0"/>
                          </a:rPr>
                          <m:t>𝑁𝑒</m:t>
                        </m:r>
                      </m:num>
                      <m:den>
                        <m:r>
                          <a:rPr lang="en-US" sz="2800" b="0" i="1" smtClean="0">
                            <a:latin typeface="Cambria Math" panose="02040503050406030204" pitchFamily="18" charset="0"/>
                          </a:rPr>
                          <m:t>𝑇</m:t>
                        </m:r>
                      </m:den>
                    </m:f>
                  </m:oMath>
                </a14:m>
                <a:endParaRPr lang="en-US" sz="2800" dirty="0"/>
              </a:p>
            </p:txBody>
          </p:sp>
        </mc:Choice>
        <mc:Fallback xmlns="">
          <p:sp>
            <p:nvSpPr>
              <p:cNvPr id="6" name="TextBox 5">
                <a:extLst>
                  <a:ext uri="{FF2B5EF4-FFF2-40B4-BE49-F238E27FC236}">
                    <a16:creationId xmlns:a16="http://schemas.microsoft.com/office/drawing/2014/main" id="{225B15E0-C913-7E0D-5781-4D952FB73000}"/>
                  </a:ext>
                </a:extLst>
              </p:cNvPr>
              <p:cNvSpPr txBox="1">
                <a:spLocks noRot="1" noChangeAspect="1" noMove="1" noResize="1" noEditPoints="1" noAdjustHandles="1" noChangeArrowheads="1" noChangeShapeType="1" noTextEdit="1"/>
              </p:cNvSpPr>
              <p:nvPr/>
            </p:nvSpPr>
            <p:spPr>
              <a:xfrm>
                <a:off x="6954642" y="1604441"/>
                <a:ext cx="1973768" cy="611962"/>
              </a:xfrm>
              <a:prstGeom prst="rect">
                <a:avLst/>
              </a:prstGeom>
              <a:blipFill>
                <a:blip r:embed="rId2"/>
                <a:stretch>
                  <a:fillRect l="-11111" t="-4950" b="-17822"/>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C6A977B0-9F7E-3CCF-701D-2B7AE3F5964D}"/>
              </a:ext>
            </a:extLst>
          </p:cNvPr>
          <p:cNvSpPr txBox="1"/>
          <p:nvPr/>
        </p:nvSpPr>
        <p:spPr>
          <a:xfrm>
            <a:off x="512957" y="2310140"/>
            <a:ext cx="7160940" cy="584775"/>
          </a:xfrm>
          <a:prstGeom prst="rect">
            <a:avLst/>
          </a:prstGeom>
          <a:noFill/>
        </p:spPr>
        <p:txBody>
          <a:bodyPr wrap="square">
            <a:spAutoFit/>
          </a:bodyPr>
          <a:lstStyle/>
          <a:p>
            <a:r>
              <a:rPr lang="en-US" sz="1800" dirty="0">
                <a:solidFill>
                  <a:srgbClr val="FF0000"/>
                </a:solidFill>
              </a:rPr>
              <a:t>2) Potential Difference between two points (V)</a:t>
            </a:r>
          </a:p>
          <a:p>
            <a:r>
              <a:rPr lang="en-US" dirty="0"/>
              <a:t>(It is the work done in joules to transfer a unit charge (1C) between the two points)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D149064-D2B1-2EB5-3C62-2EAAC3D6FDE0}"/>
                  </a:ext>
                </a:extLst>
              </p:cNvPr>
              <p:cNvSpPr txBox="1"/>
              <p:nvPr/>
            </p:nvSpPr>
            <p:spPr>
              <a:xfrm>
                <a:off x="8019585" y="3633585"/>
                <a:ext cx="1124415" cy="614848"/>
              </a:xfrm>
              <a:prstGeom prst="rect">
                <a:avLst/>
              </a:prstGeom>
              <a:noFill/>
            </p:spPr>
            <p:txBody>
              <a:bodyPr wrap="square">
                <a:spAutoFit/>
              </a:bodyPr>
              <a:lstStyle/>
              <a:p>
                <a:r>
                  <a:rPr lang="en-US" sz="2400" dirty="0"/>
                  <a:t>R</a:t>
                </a:r>
                <a14:m>
                  <m:oMath xmlns:m="http://schemas.openxmlformats.org/officeDocument/2006/math">
                    <m:r>
                      <a:rPr lang="en-US" sz="240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𝑉</m:t>
                        </m:r>
                      </m:num>
                      <m:den>
                        <m:r>
                          <a:rPr lang="en-US" sz="2400" b="0" i="1" smtClean="0">
                            <a:latin typeface="Cambria Math" panose="02040503050406030204" pitchFamily="18" charset="0"/>
                          </a:rPr>
                          <m:t>𝐼</m:t>
                        </m:r>
                      </m:den>
                    </m:f>
                  </m:oMath>
                </a14:m>
                <a:r>
                  <a:rPr lang="en-US" sz="2400" dirty="0"/>
                  <a:t> </a:t>
                </a:r>
              </a:p>
            </p:txBody>
          </p:sp>
        </mc:Choice>
        <mc:Fallback xmlns="">
          <p:sp>
            <p:nvSpPr>
              <p:cNvPr id="10" name="TextBox 9">
                <a:extLst>
                  <a:ext uri="{FF2B5EF4-FFF2-40B4-BE49-F238E27FC236}">
                    <a16:creationId xmlns:a16="http://schemas.microsoft.com/office/drawing/2014/main" id="{FD149064-D2B1-2EB5-3C62-2EAAC3D6FDE0}"/>
                  </a:ext>
                </a:extLst>
              </p:cNvPr>
              <p:cNvSpPr txBox="1">
                <a:spLocks noRot="1" noChangeAspect="1" noMove="1" noResize="1" noEditPoints="1" noAdjustHandles="1" noChangeArrowheads="1" noChangeShapeType="1" noTextEdit="1"/>
              </p:cNvSpPr>
              <p:nvPr/>
            </p:nvSpPr>
            <p:spPr>
              <a:xfrm>
                <a:off x="8019585" y="3633585"/>
                <a:ext cx="1124415" cy="614848"/>
              </a:xfrm>
              <a:prstGeom prst="rect">
                <a:avLst/>
              </a:prstGeom>
              <a:blipFill>
                <a:blip r:embed="rId3"/>
                <a:stretch>
                  <a:fillRect l="-8696" b="-8911"/>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B2F6C4BA-479D-E2AB-9B7A-9A777A89AD0A}"/>
              </a:ext>
            </a:extLst>
          </p:cNvPr>
          <p:cNvSpPr txBox="1"/>
          <p:nvPr/>
        </p:nvSpPr>
        <p:spPr>
          <a:xfrm>
            <a:off x="512957" y="2894915"/>
            <a:ext cx="8794595" cy="1015663"/>
          </a:xfrm>
          <a:prstGeom prst="rect">
            <a:avLst/>
          </a:prstGeom>
          <a:noFill/>
        </p:spPr>
        <p:txBody>
          <a:bodyPr wrap="square">
            <a:spAutoFit/>
          </a:bodyPr>
          <a:lstStyle/>
          <a:p>
            <a:r>
              <a:rPr lang="en-US" sz="1800" dirty="0">
                <a:solidFill>
                  <a:srgbClr val="FF0000"/>
                </a:solidFill>
              </a:rPr>
              <a:t>3) The electric resistance (R)</a:t>
            </a:r>
          </a:p>
          <a:p>
            <a:r>
              <a:rPr lang="en-US" dirty="0"/>
              <a:t>(It's the opposition of the conductor to the flow of electric current due to the friction)</a:t>
            </a:r>
          </a:p>
          <a:p>
            <a:r>
              <a:rPr lang="en-US" dirty="0"/>
              <a:t>(it's the ratio between the potential difference (voltage) across the conductor and current intensity passing through it at certain temperature)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A10A787-091F-E6F6-A77D-DAC91F3D35D6}"/>
                  </a:ext>
                </a:extLst>
              </p:cNvPr>
              <p:cNvSpPr txBox="1"/>
              <p:nvPr/>
            </p:nvSpPr>
            <p:spPr>
              <a:xfrm>
                <a:off x="4093427" y="1371313"/>
                <a:ext cx="1354455" cy="307777"/>
              </a:xfrm>
              <a:prstGeom prst="rect">
                <a:avLst/>
              </a:prstGeom>
              <a:noFill/>
            </p:spPr>
            <p:txBody>
              <a:bodyPr wrap="square">
                <a:spAutoFit/>
              </a:bodyPr>
              <a:lstStyle/>
              <a:p>
                <a:r>
                  <a:rPr lang="en-US" dirty="0"/>
                  <a:t>e</a:t>
                </a:r>
                <a:r>
                  <a:rPr lang="en-US" sz="1400" dirty="0"/>
                  <a:t>=</a:t>
                </a:r>
                <a:r>
                  <a:rPr lang="en-US" dirty="0"/>
                  <a:t>1.5</a:t>
                </a:r>
                <a14:m>
                  <m:oMath xmlns:m="http://schemas.openxmlformats.org/officeDocument/2006/math">
                    <m:r>
                      <a:rPr lang="en-US" sz="1400" i="1">
                        <a:latin typeface="Cambria Math" panose="02040503050406030204" pitchFamily="18" charset="0"/>
                      </a:rPr>
                      <m:t>× </m:t>
                    </m:r>
                    <m:sSup>
                      <m:sSupPr>
                        <m:ctrlPr>
                          <a:rPr lang="en-US" sz="1400" i="1">
                            <a:latin typeface="Cambria Math" panose="02040503050406030204" pitchFamily="18" charset="0"/>
                          </a:rPr>
                        </m:ctrlPr>
                      </m:sSupPr>
                      <m:e>
                        <m:r>
                          <a:rPr lang="en-US" sz="1400" b="0" i="1" smtClean="0">
                            <a:latin typeface="Cambria Math" panose="02040503050406030204" pitchFamily="18" charset="0"/>
                          </a:rPr>
                          <m:t>10</m:t>
                        </m:r>
                      </m:e>
                      <m:sup>
                        <m:r>
                          <a:rPr lang="en-US" sz="1400" b="0" i="1" smtClean="0">
                            <a:latin typeface="Cambria Math" panose="02040503050406030204" pitchFamily="18" charset="0"/>
                          </a:rPr>
                          <m:t>−19</m:t>
                        </m:r>
                      </m:sup>
                    </m:sSup>
                    <m:r>
                      <a:rPr lang="en-US" sz="1400" b="0" i="1" smtClean="0">
                        <a:latin typeface="Cambria Math" panose="02040503050406030204" pitchFamily="18" charset="0"/>
                      </a:rPr>
                      <m:t> </m:t>
                    </m:r>
                  </m:oMath>
                </a14:m>
                <a:endParaRPr lang="en-US" dirty="0"/>
              </a:p>
            </p:txBody>
          </p:sp>
        </mc:Choice>
        <mc:Fallback xmlns="">
          <p:sp>
            <p:nvSpPr>
              <p:cNvPr id="14" name="TextBox 13">
                <a:extLst>
                  <a:ext uri="{FF2B5EF4-FFF2-40B4-BE49-F238E27FC236}">
                    <a16:creationId xmlns:a16="http://schemas.microsoft.com/office/drawing/2014/main" id="{CA10A787-091F-E6F6-A77D-DAC91F3D35D6}"/>
                  </a:ext>
                </a:extLst>
              </p:cNvPr>
              <p:cNvSpPr txBox="1">
                <a:spLocks noRot="1" noChangeAspect="1" noMove="1" noResize="1" noEditPoints="1" noAdjustHandles="1" noChangeArrowheads="1" noChangeShapeType="1" noTextEdit="1"/>
              </p:cNvSpPr>
              <p:nvPr/>
            </p:nvSpPr>
            <p:spPr>
              <a:xfrm>
                <a:off x="4093427" y="1371313"/>
                <a:ext cx="1354455" cy="307777"/>
              </a:xfrm>
              <a:prstGeom prst="rect">
                <a:avLst/>
              </a:prstGeom>
              <a:blipFill>
                <a:blip r:embed="rId4"/>
                <a:stretch>
                  <a:fillRect l="-1345"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E95A71F-0665-CB41-46A5-8433D40EF257}"/>
                  </a:ext>
                </a:extLst>
              </p:cNvPr>
              <p:cNvSpPr txBox="1"/>
              <p:nvPr/>
            </p:nvSpPr>
            <p:spPr>
              <a:xfrm>
                <a:off x="7264089" y="2557060"/>
                <a:ext cx="1124415" cy="654988"/>
              </a:xfrm>
              <a:prstGeom prst="rect">
                <a:avLst/>
              </a:prstGeom>
              <a:noFill/>
            </p:spPr>
            <p:txBody>
              <a:bodyPr wrap="square">
                <a:spAutoFit/>
              </a:bodyPr>
              <a:lstStyle/>
              <a:p>
                <a:r>
                  <a:rPr lang="en-US" sz="2400" dirty="0"/>
                  <a:t>V</a:t>
                </a:r>
                <a14:m>
                  <m:oMath xmlns:m="http://schemas.openxmlformats.org/officeDocument/2006/math">
                    <m:r>
                      <a:rPr lang="en-US" sz="240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𝑊</m:t>
                        </m:r>
                      </m:num>
                      <m:den>
                        <m:r>
                          <a:rPr lang="en-US" sz="2400" b="0" i="1" smtClean="0">
                            <a:latin typeface="Cambria Math" panose="02040503050406030204" pitchFamily="18" charset="0"/>
                          </a:rPr>
                          <m:t>𝑄</m:t>
                        </m:r>
                      </m:den>
                    </m:f>
                  </m:oMath>
                </a14:m>
                <a:r>
                  <a:rPr lang="en-US" sz="2400" dirty="0"/>
                  <a:t> </a:t>
                </a:r>
              </a:p>
            </p:txBody>
          </p:sp>
        </mc:Choice>
        <mc:Fallback xmlns="">
          <p:sp>
            <p:nvSpPr>
              <p:cNvPr id="15" name="TextBox 14">
                <a:extLst>
                  <a:ext uri="{FF2B5EF4-FFF2-40B4-BE49-F238E27FC236}">
                    <a16:creationId xmlns:a16="http://schemas.microsoft.com/office/drawing/2014/main" id="{DE95A71F-0665-CB41-46A5-8433D40EF257}"/>
                  </a:ext>
                </a:extLst>
              </p:cNvPr>
              <p:cNvSpPr txBox="1">
                <a:spLocks noRot="1" noChangeAspect="1" noMove="1" noResize="1" noEditPoints="1" noAdjustHandles="1" noChangeArrowheads="1" noChangeShapeType="1" noTextEdit="1"/>
              </p:cNvSpPr>
              <p:nvPr/>
            </p:nvSpPr>
            <p:spPr>
              <a:xfrm>
                <a:off x="7264089" y="2557060"/>
                <a:ext cx="1124415" cy="654988"/>
              </a:xfrm>
              <a:prstGeom prst="rect">
                <a:avLst/>
              </a:prstGeom>
              <a:blipFill>
                <a:blip r:embed="rId5"/>
                <a:stretch>
                  <a:fillRect l="-8696" b="-1852"/>
                </a:stretch>
              </a:blipFill>
            </p:spPr>
            <p:txBody>
              <a:bodyPr/>
              <a:lstStyle/>
              <a:p>
                <a:r>
                  <a:rPr lang="en-US">
                    <a:noFill/>
                  </a:rPr>
                  <a:t> </a:t>
                </a:r>
              </a:p>
            </p:txBody>
          </p:sp>
        </mc:Fallback>
      </mc:AlternateContent>
    </p:spTree>
    <p:extLst>
      <p:ext uri="{BB962C8B-B14F-4D97-AF65-F5344CB8AC3E}">
        <p14:creationId xmlns:p14="http://schemas.microsoft.com/office/powerpoint/2010/main" val="1827626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2000"/>
                                        <p:tgtEl>
                                          <p:spTgt spid="6"/>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heel(1)">
                                      <p:cBhvr>
                                        <p:cTn id="18" dur="20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randombar(horizontal)">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inVertical)">
                                      <p:cBhvr>
                                        <p:cTn id="31" dur="500"/>
                                        <p:tgtEl>
                                          <p:spTgt spid="12"/>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barn(inVertical)">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8" grpId="0"/>
      <p:bldP spid="10" grpId="0"/>
      <p:bldP spid="12" grpId="0"/>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A27036-8F74-DC89-1071-A4E7C257F58F}"/>
              </a:ext>
            </a:extLst>
          </p:cNvPr>
          <p:cNvSpPr txBox="1"/>
          <p:nvPr/>
        </p:nvSpPr>
        <p:spPr>
          <a:xfrm>
            <a:off x="1745165" y="9127"/>
            <a:ext cx="5155580" cy="1200329"/>
          </a:xfrm>
          <a:prstGeom prst="rect">
            <a:avLst/>
          </a:prstGeom>
          <a:noFill/>
        </p:spPr>
        <p:txBody>
          <a:bodyPr wrap="square">
            <a:spAutoFit/>
          </a:bodyPr>
          <a:lstStyle/>
          <a:p>
            <a:pPr algn="ctr"/>
            <a:r>
              <a:rPr lang="en-US" sz="3600" b="1" dirty="0">
                <a:solidFill>
                  <a:srgbClr val="002060"/>
                </a:solidFill>
              </a:rPr>
              <a:t>Lesson 2</a:t>
            </a:r>
          </a:p>
          <a:p>
            <a:pPr algn="ctr"/>
            <a:r>
              <a:rPr lang="en-US" sz="3600" b="1" dirty="0">
                <a:solidFill>
                  <a:srgbClr val="002060"/>
                </a:solidFill>
              </a:rPr>
              <a:t>Ohm’s law</a:t>
            </a:r>
          </a:p>
        </p:txBody>
      </p:sp>
      <p:sp>
        <p:nvSpPr>
          <p:cNvPr id="5" name="TextBox 4">
            <a:extLst>
              <a:ext uri="{FF2B5EF4-FFF2-40B4-BE49-F238E27FC236}">
                <a16:creationId xmlns:a16="http://schemas.microsoft.com/office/drawing/2014/main" id="{869BACE2-3B5A-DF77-0743-EFD761536C94}"/>
              </a:ext>
            </a:extLst>
          </p:cNvPr>
          <p:cNvSpPr txBox="1"/>
          <p:nvPr/>
        </p:nvSpPr>
        <p:spPr>
          <a:xfrm>
            <a:off x="665356" y="1087078"/>
            <a:ext cx="8408020" cy="2246769"/>
          </a:xfrm>
          <a:prstGeom prst="rect">
            <a:avLst/>
          </a:prstGeom>
          <a:noFill/>
        </p:spPr>
        <p:txBody>
          <a:bodyPr wrap="square">
            <a:spAutoFit/>
          </a:bodyPr>
          <a:lstStyle/>
          <a:p>
            <a:r>
              <a:rPr lang="en-US" sz="2800" b="1" dirty="0">
                <a:solidFill>
                  <a:srgbClr val="FF0000"/>
                </a:solidFill>
              </a:rPr>
              <a:t>Ohm's Law</a:t>
            </a:r>
          </a:p>
          <a:p>
            <a:r>
              <a:rPr lang="en-US" sz="2800" b="1" dirty="0"/>
              <a:t>The current intensity flowing through a conductor is directly proportional to the potential difference across it at constant temperature</a:t>
            </a:r>
          </a:p>
        </p:txBody>
      </p:sp>
      <p:sp>
        <p:nvSpPr>
          <p:cNvPr id="7" name="TextBox 6">
            <a:extLst>
              <a:ext uri="{FF2B5EF4-FFF2-40B4-BE49-F238E27FC236}">
                <a16:creationId xmlns:a16="http://schemas.microsoft.com/office/drawing/2014/main" id="{AC691896-056E-44C3-1413-BF9C1B75EAAB}"/>
              </a:ext>
            </a:extLst>
          </p:cNvPr>
          <p:cNvSpPr txBox="1"/>
          <p:nvPr/>
        </p:nvSpPr>
        <p:spPr>
          <a:xfrm>
            <a:off x="3521927" y="3337076"/>
            <a:ext cx="1050073" cy="523220"/>
          </a:xfrm>
          <a:prstGeom prst="rect">
            <a:avLst/>
          </a:prstGeom>
          <a:noFill/>
        </p:spPr>
        <p:txBody>
          <a:bodyPr wrap="square">
            <a:spAutoFit/>
          </a:bodyPr>
          <a:lstStyle/>
          <a:p>
            <a:r>
              <a:rPr lang="en-US" sz="2800" b="1" dirty="0"/>
              <a:t>V=IR</a:t>
            </a:r>
          </a:p>
        </p:txBody>
      </p:sp>
      <p:sp>
        <p:nvSpPr>
          <p:cNvPr id="8" name="TextBox 7">
            <a:extLst>
              <a:ext uri="{FF2B5EF4-FFF2-40B4-BE49-F238E27FC236}">
                <a16:creationId xmlns:a16="http://schemas.microsoft.com/office/drawing/2014/main" id="{1D2E7C76-5947-FF3D-8CDC-7B29EA71A0E5}"/>
              </a:ext>
            </a:extLst>
          </p:cNvPr>
          <p:cNvSpPr txBox="1"/>
          <p:nvPr/>
        </p:nvSpPr>
        <p:spPr>
          <a:xfrm>
            <a:off x="3644589" y="2813856"/>
            <a:ext cx="1050073" cy="523220"/>
          </a:xfrm>
          <a:prstGeom prst="rect">
            <a:avLst/>
          </a:prstGeom>
          <a:noFill/>
        </p:spPr>
        <p:txBody>
          <a:bodyPr wrap="square">
            <a:spAutoFit/>
          </a:bodyPr>
          <a:lstStyle/>
          <a:p>
            <a:r>
              <a:rPr lang="en-US" sz="2800" b="1" dirty="0">
                <a:solidFill>
                  <a:srgbClr val="FF0000"/>
                </a:solidFill>
              </a:rPr>
              <a:t>law</a:t>
            </a:r>
          </a:p>
        </p:txBody>
      </p:sp>
    </p:spTree>
    <p:extLst>
      <p:ext uri="{BB962C8B-B14F-4D97-AF65-F5344CB8AC3E}">
        <p14:creationId xmlns:p14="http://schemas.microsoft.com/office/powerpoint/2010/main" val="172785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23B76C-61CD-E0A1-8C8F-8A5DDFB33C01}"/>
              </a:ext>
            </a:extLst>
          </p:cNvPr>
          <p:cNvSpPr txBox="1"/>
          <p:nvPr/>
        </p:nvSpPr>
        <p:spPr>
          <a:xfrm>
            <a:off x="628185" y="1077952"/>
            <a:ext cx="8199864" cy="1200329"/>
          </a:xfrm>
          <a:prstGeom prst="rect">
            <a:avLst/>
          </a:prstGeom>
          <a:noFill/>
        </p:spPr>
        <p:txBody>
          <a:bodyPr wrap="square">
            <a:spAutoFit/>
          </a:bodyPr>
          <a:lstStyle/>
          <a:p>
            <a:r>
              <a:rPr lang="en-US" sz="2400" dirty="0"/>
              <a:t>An electrical element which has a resistance of 60 Ω is connected across a 24 V power supply. Calculate the current drawn from the power supply</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1DC651B-C8B0-3135-6838-2DE3E5DB8F64}"/>
                  </a:ext>
                </a:extLst>
              </p:cNvPr>
              <p:cNvSpPr txBox="1"/>
              <p:nvPr/>
            </p:nvSpPr>
            <p:spPr>
              <a:xfrm>
                <a:off x="2411451" y="2469310"/>
                <a:ext cx="3674327" cy="791820"/>
              </a:xfrm>
              <a:prstGeom prst="rect">
                <a:avLst/>
              </a:prstGeom>
              <a:noFill/>
            </p:spPr>
            <p:txBody>
              <a:bodyPr wrap="square">
                <a:spAutoFit/>
              </a:bodyPr>
              <a:lstStyle/>
              <a:p>
                <a:r>
                  <a:rPr lang="en-US" sz="3200" dirty="0"/>
                  <a:t>I</a:t>
                </a:r>
                <a14:m>
                  <m:oMath xmlns:m="http://schemas.openxmlformats.org/officeDocument/2006/math">
                    <m:r>
                      <a:rPr lang="en-US" sz="3200">
                        <a:latin typeface="Cambria Math" panose="02040503050406030204" pitchFamily="18" charset="0"/>
                      </a:rPr>
                      <m:t> </m:t>
                    </m:r>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b="0" i="1" smtClean="0">
                            <a:latin typeface="Cambria Math" panose="02040503050406030204" pitchFamily="18" charset="0"/>
                          </a:rPr>
                          <m:t>𝑉</m:t>
                        </m:r>
                      </m:num>
                      <m:den>
                        <m:r>
                          <a:rPr lang="en-US" sz="3200" b="0" i="1" smtClean="0">
                            <a:latin typeface="Cambria Math" panose="02040503050406030204" pitchFamily="18" charset="0"/>
                          </a:rPr>
                          <m:t>𝑅</m:t>
                        </m:r>
                      </m:den>
                    </m:f>
                  </m:oMath>
                </a14:m>
                <a:r>
                  <a:rPr lang="en-US" sz="3200" dirty="0"/>
                  <a:t> = </a:t>
                </a:r>
                <a14:m>
                  <m:oMath xmlns:m="http://schemas.openxmlformats.org/officeDocument/2006/math">
                    <m:f>
                      <m:fPr>
                        <m:ctrlPr>
                          <a:rPr lang="en-US" sz="3200" i="1">
                            <a:latin typeface="Cambria Math" panose="02040503050406030204" pitchFamily="18" charset="0"/>
                          </a:rPr>
                        </m:ctrlPr>
                      </m:fPr>
                      <m:num>
                        <m:r>
                          <a:rPr lang="en-US" sz="3200" b="0" i="1" smtClean="0">
                            <a:latin typeface="Cambria Math" panose="02040503050406030204" pitchFamily="18" charset="0"/>
                          </a:rPr>
                          <m:t>24</m:t>
                        </m:r>
                      </m:num>
                      <m:den>
                        <m:r>
                          <a:rPr lang="en-US" sz="3200" b="0" i="1" smtClean="0">
                            <a:latin typeface="Cambria Math" panose="02040503050406030204" pitchFamily="18" charset="0"/>
                          </a:rPr>
                          <m:t>60</m:t>
                        </m:r>
                      </m:den>
                    </m:f>
                    <m:r>
                      <a:rPr lang="en-US" sz="3200" b="0" i="1" smtClean="0">
                        <a:latin typeface="Cambria Math" panose="02040503050406030204" pitchFamily="18" charset="0"/>
                      </a:rPr>
                      <m:t>=0.4 </m:t>
                    </m:r>
                    <m:r>
                      <a:rPr lang="en-US" sz="3200" b="0" i="1" smtClean="0">
                        <a:latin typeface="Cambria Math" panose="02040503050406030204" pitchFamily="18" charset="0"/>
                      </a:rPr>
                      <m:t>𝐴</m:t>
                    </m:r>
                  </m:oMath>
                </a14:m>
                <a:r>
                  <a:rPr lang="en-US" sz="3200" dirty="0"/>
                  <a:t> </a:t>
                </a:r>
              </a:p>
            </p:txBody>
          </p:sp>
        </mc:Choice>
        <mc:Fallback xmlns="">
          <p:sp>
            <p:nvSpPr>
              <p:cNvPr id="4" name="TextBox 3">
                <a:extLst>
                  <a:ext uri="{FF2B5EF4-FFF2-40B4-BE49-F238E27FC236}">
                    <a16:creationId xmlns:a16="http://schemas.microsoft.com/office/drawing/2014/main" id="{51DC651B-C8B0-3135-6838-2DE3E5DB8F64}"/>
                  </a:ext>
                </a:extLst>
              </p:cNvPr>
              <p:cNvSpPr txBox="1">
                <a:spLocks noRot="1" noChangeAspect="1" noMove="1" noResize="1" noEditPoints="1" noAdjustHandles="1" noChangeArrowheads="1" noChangeShapeType="1" noTextEdit="1"/>
              </p:cNvSpPr>
              <p:nvPr/>
            </p:nvSpPr>
            <p:spPr>
              <a:xfrm>
                <a:off x="2411451" y="2469310"/>
                <a:ext cx="3674327" cy="791820"/>
              </a:xfrm>
              <a:prstGeom prst="rect">
                <a:avLst/>
              </a:prstGeom>
              <a:blipFill>
                <a:blip r:embed="rId2"/>
                <a:stretch>
                  <a:fillRect l="-4319" b="-10000"/>
                </a:stretch>
              </a:blipFill>
            </p:spPr>
            <p:txBody>
              <a:bodyPr/>
              <a:lstStyle/>
              <a:p>
                <a:r>
                  <a:rPr lang="en-US">
                    <a:noFill/>
                  </a:rPr>
                  <a:t> </a:t>
                </a:r>
              </a:p>
            </p:txBody>
          </p:sp>
        </mc:Fallback>
      </mc:AlternateContent>
      <p:sp>
        <p:nvSpPr>
          <p:cNvPr id="6" name="Google Shape;419;p29">
            <a:extLst>
              <a:ext uri="{FF2B5EF4-FFF2-40B4-BE49-F238E27FC236}">
                <a16:creationId xmlns:a16="http://schemas.microsoft.com/office/drawing/2014/main" id="{0FF4A3FF-6507-A2CE-4A2F-8133FEA7FABA}"/>
              </a:ext>
            </a:extLst>
          </p:cNvPr>
          <p:cNvSpPr txBox="1">
            <a:spLocks/>
          </p:cNvSpPr>
          <p:nvPr/>
        </p:nvSpPr>
        <p:spPr>
          <a:xfrm>
            <a:off x="1144859" y="200722"/>
            <a:ext cx="6207512" cy="87723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4800" b="1" dirty="0">
                <a:solidFill>
                  <a:schemeClr val="tx1">
                    <a:lumMod val="60000"/>
                    <a:lumOff val="40000"/>
                  </a:schemeClr>
                </a:solidFill>
              </a:rPr>
              <a:t>The Frist Example</a:t>
            </a:r>
            <a:br>
              <a:rPr lang="en-US" altLang="en-US" sz="4800" b="1" dirty="0">
                <a:solidFill>
                  <a:schemeClr val="tx1">
                    <a:lumMod val="60000"/>
                    <a:lumOff val="40000"/>
                  </a:schemeClr>
                </a:solidFill>
                <a:latin typeface="Arial" panose="020B0604020202020204" pitchFamily="34" charset="0"/>
              </a:rPr>
            </a:br>
            <a:endParaRPr lang="en-US" sz="4800" dirty="0">
              <a:solidFill>
                <a:schemeClr val="tx1">
                  <a:lumMod val="60000"/>
                  <a:lumOff val="40000"/>
                </a:schemeClr>
              </a:solidFill>
            </a:endParaRPr>
          </a:p>
        </p:txBody>
      </p:sp>
    </p:spTree>
    <p:extLst>
      <p:ext uri="{BB962C8B-B14F-4D97-AF65-F5344CB8AC3E}">
        <p14:creationId xmlns:p14="http://schemas.microsoft.com/office/powerpoint/2010/main" val="112138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387DCE-D119-8EF8-AB9F-19CF188C2D54}"/>
              </a:ext>
            </a:extLst>
          </p:cNvPr>
          <p:cNvSpPr txBox="1"/>
          <p:nvPr/>
        </p:nvSpPr>
        <p:spPr>
          <a:xfrm>
            <a:off x="1782337" y="87796"/>
            <a:ext cx="5155580" cy="954107"/>
          </a:xfrm>
          <a:prstGeom prst="rect">
            <a:avLst/>
          </a:prstGeom>
          <a:noFill/>
        </p:spPr>
        <p:txBody>
          <a:bodyPr wrap="square">
            <a:spAutoFit/>
          </a:bodyPr>
          <a:lstStyle/>
          <a:p>
            <a:pPr algn="ctr"/>
            <a:r>
              <a:rPr lang="en-US" sz="2800" b="1" dirty="0">
                <a:solidFill>
                  <a:srgbClr val="002060"/>
                </a:solidFill>
              </a:rPr>
              <a:t>Lesson 3</a:t>
            </a:r>
          </a:p>
          <a:p>
            <a:pPr algn="ctr"/>
            <a:r>
              <a:rPr lang="en-US" sz="2800" b="1" dirty="0">
                <a:solidFill>
                  <a:srgbClr val="002060"/>
                </a:solidFill>
              </a:rPr>
              <a:t>The ohmic resistance</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F314561C-7338-F6E8-1D23-BBC5F9E9FC4A}"/>
                  </a:ext>
                </a:extLst>
              </p:cNvPr>
              <p:cNvSpPr txBox="1"/>
              <p:nvPr/>
            </p:nvSpPr>
            <p:spPr>
              <a:xfrm>
                <a:off x="496228" y="960127"/>
                <a:ext cx="2053684" cy="710579"/>
              </a:xfrm>
              <a:prstGeom prst="rect">
                <a:avLst/>
              </a:prstGeom>
              <a:noFill/>
            </p:spPr>
            <p:txBody>
              <a:bodyPr wrap="square">
                <a:spAutoFit/>
              </a:bodyPr>
              <a:lstStyle/>
              <a:p>
                <a:r>
                  <a:rPr lang="en-US" sz="2800" dirty="0"/>
                  <a:t>R</a:t>
                </a:r>
                <a14:m>
                  <m:oMath xmlns:m="http://schemas.openxmlformats.org/officeDocument/2006/math">
                    <m:r>
                      <a:rPr lang="en-US" sz="2800" i="1">
                        <a:latin typeface="Cambria Math" panose="02040503050406030204" pitchFamily="18" charset="0"/>
                      </a:rPr>
                      <m:t>=</m:t>
                    </m:r>
                    <m:r>
                      <a:rPr lang="en-US" sz="2800" b="0" i="1" smtClean="0">
                        <a:latin typeface="Cambria Math" panose="02040503050406030204" pitchFamily="18" charset="0"/>
                      </a:rPr>
                      <m:t>𝑝𝑒</m:t>
                    </m:r>
                    <m:f>
                      <m:fPr>
                        <m:ctrlPr>
                          <a:rPr lang="en-US" sz="2800" i="1">
                            <a:latin typeface="Cambria Math" panose="02040503050406030204" pitchFamily="18" charset="0"/>
                          </a:rPr>
                        </m:ctrlPr>
                      </m:fPr>
                      <m:num>
                        <m:r>
                          <a:rPr lang="en-US" sz="2800" b="0" i="1" smtClean="0">
                            <a:latin typeface="Cambria Math" panose="02040503050406030204" pitchFamily="18" charset="0"/>
                          </a:rPr>
                          <m:t>𝑙</m:t>
                        </m:r>
                      </m:num>
                      <m:den>
                        <m:r>
                          <a:rPr lang="en-US" sz="2800" b="0" i="1" smtClean="0">
                            <a:latin typeface="Cambria Math" panose="02040503050406030204" pitchFamily="18" charset="0"/>
                          </a:rPr>
                          <m:t>𝐴</m:t>
                        </m:r>
                      </m:den>
                    </m:f>
                  </m:oMath>
                </a14:m>
                <a:r>
                  <a:rPr lang="en-US" sz="2800" dirty="0"/>
                  <a:t> </a:t>
                </a:r>
              </a:p>
            </p:txBody>
          </p:sp>
        </mc:Choice>
        <mc:Fallback>
          <p:sp>
            <p:nvSpPr>
              <p:cNvPr id="5" name="TextBox 4">
                <a:extLst>
                  <a:ext uri="{FF2B5EF4-FFF2-40B4-BE49-F238E27FC236}">
                    <a16:creationId xmlns:a16="http://schemas.microsoft.com/office/drawing/2014/main" id="{F314561C-7338-F6E8-1D23-BBC5F9E9FC4A}"/>
                  </a:ext>
                </a:extLst>
              </p:cNvPr>
              <p:cNvSpPr txBox="1">
                <a:spLocks noRot="1" noChangeAspect="1" noMove="1" noResize="1" noEditPoints="1" noAdjustHandles="1" noChangeArrowheads="1" noChangeShapeType="1" noTextEdit="1"/>
              </p:cNvSpPr>
              <p:nvPr/>
            </p:nvSpPr>
            <p:spPr>
              <a:xfrm>
                <a:off x="496228" y="960127"/>
                <a:ext cx="2053684" cy="710579"/>
              </a:xfrm>
              <a:prstGeom prst="rect">
                <a:avLst/>
              </a:prstGeom>
              <a:blipFill>
                <a:blip r:embed="rId2"/>
                <a:stretch>
                  <a:fillRect l="-5935" b="-94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1EAD8853-845C-8716-AAD7-CAE42F58C276}"/>
                  </a:ext>
                </a:extLst>
              </p:cNvPr>
              <p:cNvSpPr txBox="1"/>
              <p:nvPr/>
            </p:nvSpPr>
            <p:spPr>
              <a:xfrm>
                <a:off x="727617" y="1670706"/>
                <a:ext cx="7265019" cy="1042017"/>
              </a:xfrm>
              <a:prstGeom prst="rect">
                <a:avLst/>
              </a:prstGeom>
              <a:noFill/>
            </p:spPr>
            <p:txBody>
              <a:bodyPr wrap="square">
                <a:spAutoFit/>
              </a:bodyPr>
              <a:lstStyle/>
              <a:p>
                <a:r>
                  <a:rPr lang="en-US" sz="2000" dirty="0"/>
                  <a:t>A copper wire 30 m long and 2 </a:t>
                </a:r>
                <a14:m>
                  <m:oMath xmlns:m="http://schemas.openxmlformats.org/officeDocument/2006/math">
                    <m:sSup>
                      <m:sSupPr>
                        <m:ctrlPr>
                          <a:rPr lang="en-US" sz="2000" i="1" smtClean="0">
                            <a:latin typeface="Cambria Math" panose="02040503050406030204" pitchFamily="18" charset="0"/>
                          </a:rPr>
                        </m:ctrlPr>
                      </m:sSupPr>
                      <m:e>
                        <m:r>
                          <a:rPr lang="en-US" sz="2000" i="1">
                            <a:latin typeface="Cambria Math" panose="02040503050406030204" pitchFamily="18" charset="0"/>
                          </a:rPr>
                          <m:t>×</m:t>
                        </m:r>
                        <m:r>
                          <a:rPr lang="en-US" sz="2000" b="0" i="1" smtClean="0">
                            <a:latin typeface="Cambria Math" panose="02040503050406030204" pitchFamily="18" charset="0"/>
                          </a:rPr>
                          <m:t>10</m:t>
                        </m:r>
                      </m:e>
                      <m:sup>
                        <m:r>
                          <a:rPr lang="en-US" sz="2000" b="0" i="1" smtClean="0">
                            <a:latin typeface="Cambria Math" panose="02040503050406030204" pitchFamily="18" charset="0"/>
                          </a:rPr>
                          <m:t>−6</m:t>
                        </m:r>
                      </m:sup>
                    </m:sSup>
                  </m:oMath>
                </a14:m>
                <a:r>
                  <a:rPr lang="en-US" sz="2000" dirty="0"/>
                  <a:t> </a:t>
                </a:r>
                <a14:m>
                  <m:oMath xmlns:m="http://schemas.openxmlformats.org/officeDocument/2006/math">
                    <m:sSup>
                      <m:sSupPr>
                        <m:ctrlPr>
                          <a:rPr lang="en-US" sz="2000" i="1">
                            <a:latin typeface="Cambria Math" panose="02040503050406030204" pitchFamily="18" charset="0"/>
                          </a:rPr>
                        </m:ctrlPr>
                      </m:sSupPr>
                      <m:e>
                        <m:r>
                          <a:rPr lang="en-US" sz="2000" b="0" i="1" smtClean="0">
                            <a:latin typeface="Cambria Math" panose="02040503050406030204" pitchFamily="18" charset="0"/>
                          </a:rPr>
                          <m:t>𝑚</m:t>
                        </m:r>
                      </m:e>
                      <m:sup>
                        <m:r>
                          <a:rPr lang="en-US" sz="2000" b="0" i="1" smtClean="0">
                            <a:latin typeface="Cambria Math" panose="02040503050406030204" pitchFamily="18" charset="0"/>
                          </a:rPr>
                          <m:t>2</m:t>
                        </m:r>
                      </m:sup>
                    </m:sSup>
                  </m:oMath>
                </a14:m>
                <a:r>
                  <a:rPr lang="en-US" sz="2000" dirty="0"/>
                  <a:t> cross sectional area has a potential difference of 3V across. Calculate the current if the copper resistivity is 1.79 </a:t>
                </a:r>
                <a14:m>
                  <m:oMath xmlns:m="http://schemas.openxmlformats.org/officeDocument/2006/math">
                    <m:sSup>
                      <m:sSupPr>
                        <m:ctrlPr>
                          <a:rPr lang="en-US" sz="2000" i="1" smtClean="0">
                            <a:latin typeface="Cambria Math" panose="02040503050406030204" pitchFamily="18" charset="0"/>
                          </a:rPr>
                        </m:ctrlPr>
                      </m:sSupPr>
                      <m:e>
                        <m:r>
                          <a:rPr lang="en-US" sz="2000" i="1">
                            <a:latin typeface="Cambria Math" panose="02040503050406030204" pitchFamily="18" charset="0"/>
                          </a:rPr>
                          <m:t>×</m:t>
                        </m:r>
                        <m:r>
                          <a:rPr lang="en-US" sz="2000" i="1">
                            <a:latin typeface="Cambria Math" panose="02040503050406030204" pitchFamily="18" charset="0"/>
                          </a:rPr>
                          <m:t>10</m:t>
                        </m:r>
                      </m:e>
                      <m:sup>
                        <m:r>
                          <a:rPr lang="en-US" sz="2000" i="1">
                            <a:latin typeface="Cambria Math" panose="02040503050406030204" pitchFamily="18" charset="0"/>
                          </a:rPr>
                          <m:t>−</m:t>
                        </m:r>
                        <m:r>
                          <a:rPr lang="en-US" sz="2000" b="0" i="1" smtClean="0">
                            <a:latin typeface="Cambria Math" panose="02040503050406030204" pitchFamily="18" charset="0"/>
                          </a:rPr>
                          <m:t>8</m:t>
                        </m:r>
                      </m:sup>
                    </m:sSup>
                  </m:oMath>
                </a14:m>
                <a:r>
                  <a:rPr lang="en-US" sz="2000" dirty="0"/>
                  <a:t> </a:t>
                </a:r>
                <a:r>
                  <a:rPr lang="en-US" sz="2000" dirty="0" err="1"/>
                  <a:t>Ω.m</a:t>
                </a:r>
                <a:endParaRPr lang="en-US" sz="2000" dirty="0"/>
              </a:p>
            </p:txBody>
          </p:sp>
        </mc:Choice>
        <mc:Fallback>
          <p:sp>
            <p:nvSpPr>
              <p:cNvPr id="7" name="TextBox 6">
                <a:extLst>
                  <a:ext uri="{FF2B5EF4-FFF2-40B4-BE49-F238E27FC236}">
                    <a16:creationId xmlns:a16="http://schemas.microsoft.com/office/drawing/2014/main" id="{1EAD8853-845C-8716-AAD7-CAE42F58C276}"/>
                  </a:ext>
                </a:extLst>
              </p:cNvPr>
              <p:cNvSpPr txBox="1">
                <a:spLocks noRot="1" noChangeAspect="1" noMove="1" noResize="1" noEditPoints="1" noAdjustHandles="1" noChangeArrowheads="1" noChangeShapeType="1" noTextEdit="1"/>
              </p:cNvSpPr>
              <p:nvPr/>
            </p:nvSpPr>
            <p:spPr>
              <a:xfrm>
                <a:off x="727617" y="1670706"/>
                <a:ext cx="7265019" cy="1042017"/>
              </a:xfrm>
              <a:prstGeom prst="rect">
                <a:avLst/>
              </a:prstGeom>
              <a:blipFill>
                <a:blip r:embed="rId3"/>
                <a:stretch>
                  <a:fillRect l="-839" t="-2339" r="-1007" b="-760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10CF1E59-3B3B-1D0F-99D1-128BB37A68F2}"/>
                  </a:ext>
                </a:extLst>
              </p:cNvPr>
              <p:cNvSpPr txBox="1"/>
              <p:nvPr/>
            </p:nvSpPr>
            <p:spPr>
              <a:xfrm>
                <a:off x="938559" y="2712723"/>
                <a:ext cx="5068231" cy="761875"/>
              </a:xfrm>
              <a:prstGeom prst="rect">
                <a:avLst/>
              </a:prstGeom>
              <a:noFill/>
            </p:spPr>
            <p:txBody>
              <a:bodyPr wrap="square">
                <a:spAutoFit/>
              </a:bodyPr>
              <a:lstStyle/>
              <a:p>
                <a:r>
                  <a:rPr lang="en-US" sz="2800" dirty="0"/>
                  <a:t>R</a:t>
                </a:r>
                <a14:m>
                  <m:oMath xmlns:m="http://schemas.openxmlformats.org/officeDocument/2006/math">
                    <m:r>
                      <a:rPr lang="en-US" sz="2800" i="1">
                        <a:latin typeface="Cambria Math" panose="02040503050406030204" pitchFamily="18" charset="0"/>
                      </a:rPr>
                      <m:t>=</m:t>
                    </m:r>
                    <m:r>
                      <a:rPr lang="en-US" sz="2800" b="0" i="1" smtClean="0">
                        <a:latin typeface="Cambria Math" panose="02040503050406030204" pitchFamily="18" charset="0"/>
                      </a:rPr>
                      <m:t>𝑝𝑒</m:t>
                    </m:r>
                    <m:f>
                      <m:fPr>
                        <m:ctrlPr>
                          <a:rPr lang="en-US" sz="2800" i="1">
                            <a:latin typeface="Cambria Math" panose="02040503050406030204" pitchFamily="18" charset="0"/>
                          </a:rPr>
                        </m:ctrlPr>
                      </m:fPr>
                      <m:num>
                        <m:r>
                          <a:rPr lang="en-US" sz="2800" b="0" i="1" smtClean="0">
                            <a:latin typeface="Cambria Math" panose="02040503050406030204" pitchFamily="18" charset="0"/>
                          </a:rPr>
                          <m:t>𝑙</m:t>
                        </m:r>
                      </m:num>
                      <m:den>
                        <m:r>
                          <a:rPr lang="en-US" sz="2800" b="0" i="1" smtClean="0">
                            <a:latin typeface="Cambria Math" panose="02040503050406030204" pitchFamily="18" charset="0"/>
                          </a:rPr>
                          <m:t>𝐴</m:t>
                        </m:r>
                      </m:den>
                    </m:f>
                    <m:r>
                      <a:rPr lang="en-US" sz="2800" b="0" i="1" smtClean="0">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1.79</m:t>
                        </m:r>
                        <m:sSup>
                          <m:sSupPr>
                            <m:ctrlPr>
                              <a:rPr lang="en-US" sz="2800" i="1">
                                <a:latin typeface="Cambria Math" panose="02040503050406030204" pitchFamily="18" charset="0"/>
                              </a:rPr>
                            </m:ctrlPr>
                          </m:sSupPr>
                          <m:e>
                            <m:r>
                              <a:rPr lang="en-US" sz="2800" i="1">
                                <a:latin typeface="Cambria Math" panose="02040503050406030204" pitchFamily="18" charset="0"/>
                              </a:rPr>
                              <m:t>×10</m:t>
                            </m:r>
                          </m:e>
                          <m:sup>
                            <m:r>
                              <a:rPr lang="en-US" sz="2800" i="1">
                                <a:latin typeface="Cambria Math" panose="02040503050406030204" pitchFamily="18" charset="0"/>
                              </a:rPr>
                              <m:t>−</m:t>
                            </m:r>
                            <m:r>
                              <a:rPr lang="en-US" sz="2800" i="1">
                                <a:latin typeface="Cambria Math" panose="02040503050406030204" pitchFamily="18" charset="0"/>
                              </a:rPr>
                              <m:t>8</m:t>
                            </m:r>
                          </m:sup>
                        </m:sSup>
                        <m:r>
                          <a:rPr lang="en-US" sz="2800" i="1" smtClean="0">
                            <a:latin typeface="Cambria Math" panose="02040503050406030204" pitchFamily="18" charset="0"/>
                          </a:rPr>
                          <m:t>× </m:t>
                        </m:r>
                        <m:r>
                          <a:rPr lang="en-US" sz="2800" i="1">
                            <a:latin typeface="Cambria Math" panose="02040503050406030204" pitchFamily="18" charset="0"/>
                          </a:rPr>
                          <m:t>30</m:t>
                        </m:r>
                      </m:num>
                      <m:den>
                        <m:r>
                          <a:rPr lang="en-US" sz="2800" b="0" i="1" smtClean="0">
                            <a:latin typeface="Cambria Math" panose="02040503050406030204" pitchFamily="18" charset="0"/>
                          </a:rPr>
                          <m:t>2</m:t>
                        </m:r>
                        <m:sSup>
                          <m:sSupPr>
                            <m:ctrlPr>
                              <a:rPr lang="en-US" sz="2800" i="1">
                                <a:latin typeface="Cambria Math" panose="02040503050406030204" pitchFamily="18" charset="0"/>
                              </a:rPr>
                            </m:ctrlPr>
                          </m:sSupPr>
                          <m:e>
                            <m:r>
                              <a:rPr lang="en-US" sz="2800" i="1">
                                <a:latin typeface="Cambria Math" panose="02040503050406030204" pitchFamily="18" charset="0"/>
                              </a:rPr>
                              <m:t>×</m:t>
                            </m:r>
                            <m:r>
                              <a:rPr lang="en-US" sz="2800" i="1">
                                <a:latin typeface="Cambria Math" panose="02040503050406030204" pitchFamily="18" charset="0"/>
                              </a:rPr>
                              <m:t>10</m:t>
                            </m:r>
                          </m:e>
                          <m:sup>
                            <m:r>
                              <a:rPr lang="en-US" sz="2800" i="1">
                                <a:latin typeface="Cambria Math" panose="02040503050406030204" pitchFamily="18" charset="0"/>
                              </a:rPr>
                              <m:t>−6</m:t>
                            </m:r>
                          </m:sup>
                        </m:sSup>
                      </m:den>
                    </m:f>
                  </m:oMath>
                </a14:m>
                <a:endParaRPr lang="en-US" sz="2800" dirty="0"/>
              </a:p>
            </p:txBody>
          </p:sp>
        </mc:Choice>
        <mc:Fallback>
          <p:sp>
            <p:nvSpPr>
              <p:cNvPr id="8" name="TextBox 7">
                <a:extLst>
                  <a:ext uri="{FF2B5EF4-FFF2-40B4-BE49-F238E27FC236}">
                    <a16:creationId xmlns:a16="http://schemas.microsoft.com/office/drawing/2014/main" id="{10CF1E59-3B3B-1D0F-99D1-128BB37A68F2}"/>
                  </a:ext>
                </a:extLst>
              </p:cNvPr>
              <p:cNvSpPr txBox="1">
                <a:spLocks noRot="1" noChangeAspect="1" noMove="1" noResize="1" noEditPoints="1" noAdjustHandles="1" noChangeArrowheads="1" noChangeShapeType="1" noTextEdit="1"/>
              </p:cNvSpPr>
              <p:nvPr/>
            </p:nvSpPr>
            <p:spPr>
              <a:xfrm>
                <a:off x="938559" y="2712723"/>
                <a:ext cx="5068231" cy="761875"/>
              </a:xfrm>
              <a:prstGeom prst="rect">
                <a:avLst/>
              </a:prstGeom>
              <a:blipFill>
                <a:blip r:embed="rId4"/>
                <a:stretch>
                  <a:fillRect l="-2527" b="-80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B9C8A188-37AC-F8D5-A01A-71A7D1B4B103}"/>
              </a:ext>
            </a:extLst>
          </p:cNvPr>
          <p:cNvSpPr txBox="1"/>
          <p:nvPr/>
        </p:nvSpPr>
        <p:spPr>
          <a:xfrm>
            <a:off x="5179742" y="2832050"/>
            <a:ext cx="5155580" cy="523220"/>
          </a:xfrm>
          <a:prstGeom prst="rect">
            <a:avLst/>
          </a:prstGeom>
          <a:noFill/>
        </p:spPr>
        <p:txBody>
          <a:bodyPr wrap="square">
            <a:spAutoFit/>
          </a:bodyPr>
          <a:lstStyle/>
          <a:p>
            <a:r>
              <a:rPr lang="en-US" sz="2800" dirty="0"/>
              <a:t>R = 0.2564 ohm</a:t>
            </a:r>
          </a:p>
        </p:txBody>
      </p:sp>
      <p:sp>
        <p:nvSpPr>
          <p:cNvPr id="12" name="TextBox 11">
            <a:extLst>
              <a:ext uri="{FF2B5EF4-FFF2-40B4-BE49-F238E27FC236}">
                <a16:creationId xmlns:a16="http://schemas.microsoft.com/office/drawing/2014/main" id="{2EC76D44-6D4E-D31A-B030-CBE2F28C2074}"/>
              </a:ext>
            </a:extLst>
          </p:cNvPr>
          <p:cNvSpPr txBox="1"/>
          <p:nvPr/>
        </p:nvSpPr>
        <p:spPr>
          <a:xfrm>
            <a:off x="1059365" y="3593925"/>
            <a:ext cx="6322741" cy="400110"/>
          </a:xfrm>
          <a:prstGeom prst="rect">
            <a:avLst/>
          </a:prstGeom>
          <a:noFill/>
        </p:spPr>
        <p:txBody>
          <a:bodyPr wrap="square">
            <a:spAutoFit/>
          </a:bodyPr>
          <a:lstStyle/>
          <a:p>
            <a:r>
              <a:rPr lang="en-US" sz="2000" dirty="0"/>
              <a:t>V = I R              3 = I (0.2564)           I = 11.17 Amp.</a:t>
            </a:r>
          </a:p>
        </p:txBody>
      </p:sp>
    </p:spTree>
    <p:extLst>
      <p:ext uri="{BB962C8B-B14F-4D97-AF65-F5344CB8AC3E}">
        <p14:creationId xmlns:p14="http://schemas.microsoft.com/office/powerpoint/2010/main" val="299489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8" grpId="0"/>
      <p:bldP spid="10"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588A86-C814-C788-93F6-9CB91A0FAB77}"/>
              </a:ext>
            </a:extLst>
          </p:cNvPr>
          <p:cNvSpPr txBox="1"/>
          <p:nvPr/>
        </p:nvSpPr>
        <p:spPr>
          <a:xfrm>
            <a:off x="1722863" y="76717"/>
            <a:ext cx="5155580" cy="830997"/>
          </a:xfrm>
          <a:prstGeom prst="rect">
            <a:avLst/>
          </a:prstGeom>
          <a:noFill/>
        </p:spPr>
        <p:txBody>
          <a:bodyPr wrap="square">
            <a:spAutoFit/>
          </a:bodyPr>
          <a:lstStyle/>
          <a:p>
            <a:pPr algn="ctr"/>
            <a:r>
              <a:rPr lang="en-US" sz="2400" dirty="0">
                <a:solidFill>
                  <a:srgbClr val="002060"/>
                </a:solidFill>
              </a:rPr>
              <a:t>Lesson 4</a:t>
            </a:r>
          </a:p>
          <a:p>
            <a:pPr algn="ctr"/>
            <a:r>
              <a:rPr lang="en-US" sz="2400" dirty="0">
                <a:solidFill>
                  <a:srgbClr val="002060"/>
                </a:solidFill>
              </a:rPr>
              <a:t>Ohm’s law for closed circuit</a:t>
            </a:r>
          </a:p>
        </p:txBody>
      </p:sp>
      <p:sp>
        <p:nvSpPr>
          <p:cNvPr id="5" name="TextBox 4">
            <a:extLst>
              <a:ext uri="{FF2B5EF4-FFF2-40B4-BE49-F238E27FC236}">
                <a16:creationId xmlns:a16="http://schemas.microsoft.com/office/drawing/2014/main" id="{902357E1-3FF8-2A52-7561-723A0F1FBC8C}"/>
              </a:ext>
            </a:extLst>
          </p:cNvPr>
          <p:cNvSpPr txBox="1"/>
          <p:nvPr/>
        </p:nvSpPr>
        <p:spPr>
          <a:xfrm>
            <a:off x="675578" y="1016022"/>
            <a:ext cx="7792843" cy="1631216"/>
          </a:xfrm>
          <a:prstGeom prst="rect">
            <a:avLst/>
          </a:prstGeom>
          <a:noFill/>
        </p:spPr>
        <p:txBody>
          <a:bodyPr wrap="square">
            <a:spAutoFit/>
          </a:bodyPr>
          <a:lstStyle/>
          <a:p>
            <a:r>
              <a:rPr lang="en-US" sz="2000" dirty="0"/>
              <a:t>In an electric circuit there must be a device somewhere in the loop that acts like the water pump in a water fountain. The influence that makes current flow in the circuit is called electromotive force (abbreviated emf). This is a poor term because emf is not a force but an energy-per-unit-charge quantity</a:t>
            </a:r>
          </a:p>
        </p:txBody>
      </p:sp>
      <p:sp>
        <p:nvSpPr>
          <p:cNvPr id="7" name="TextBox 6">
            <a:extLst>
              <a:ext uri="{FF2B5EF4-FFF2-40B4-BE49-F238E27FC236}">
                <a16:creationId xmlns:a16="http://schemas.microsoft.com/office/drawing/2014/main" id="{7FEA22B1-151D-4238-C3C5-80A77301E69F}"/>
              </a:ext>
            </a:extLst>
          </p:cNvPr>
          <p:cNvSpPr txBox="1"/>
          <p:nvPr/>
        </p:nvSpPr>
        <p:spPr>
          <a:xfrm>
            <a:off x="675578" y="2723287"/>
            <a:ext cx="5155580" cy="830997"/>
          </a:xfrm>
          <a:prstGeom prst="rect">
            <a:avLst/>
          </a:prstGeom>
          <a:noFill/>
        </p:spPr>
        <p:txBody>
          <a:bodyPr wrap="square">
            <a:spAutoFit/>
          </a:bodyPr>
          <a:lstStyle/>
          <a:p>
            <a:r>
              <a:rPr lang="en-US" sz="2400" dirty="0"/>
              <a:t>VB = I Req + I r = I (Req + r)</a:t>
            </a:r>
          </a:p>
          <a:p>
            <a:r>
              <a:rPr lang="en-US" sz="2400" dirty="0"/>
              <a:t>I = VB / (Req + r)</a:t>
            </a:r>
          </a:p>
        </p:txBody>
      </p:sp>
      <p:pic>
        <p:nvPicPr>
          <p:cNvPr id="9" name="Picture 8">
            <a:extLst>
              <a:ext uri="{FF2B5EF4-FFF2-40B4-BE49-F238E27FC236}">
                <a16:creationId xmlns:a16="http://schemas.microsoft.com/office/drawing/2014/main" id="{D6007319-7FE2-A8D7-2B3A-2BFEC7B320A9}"/>
              </a:ext>
            </a:extLst>
          </p:cNvPr>
          <p:cNvPicPr>
            <a:picLocks noChangeAspect="1"/>
          </p:cNvPicPr>
          <p:nvPr/>
        </p:nvPicPr>
        <p:blipFill>
          <a:blip r:embed="rId2"/>
          <a:stretch>
            <a:fillRect/>
          </a:stretch>
        </p:blipFill>
        <p:spPr>
          <a:xfrm>
            <a:off x="5563732" y="2420213"/>
            <a:ext cx="2629421" cy="1847494"/>
          </a:xfrm>
          <a:prstGeom prst="rect">
            <a:avLst/>
          </a:prstGeom>
        </p:spPr>
      </p:pic>
    </p:spTree>
    <p:extLst>
      <p:ext uri="{BB962C8B-B14F-4D97-AF65-F5344CB8AC3E}">
        <p14:creationId xmlns:p14="http://schemas.microsoft.com/office/powerpoint/2010/main" val="326989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80">
                                          <p:stCondLst>
                                            <p:cond delay="0"/>
                                          </p:stCondLst>
                                        </p:cTn>
                                        <p:tgtEl>
                                          <p:spTgt spid="7"/>
                                        </p:tgtEl>
                                      </p:cBhvr>
                                    </p:animEffect>
                                    <p:anim calcmode="lin" valueType="num">
                                      <p:cBhvr>
                                        <p:cTn id="4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45" dur="26">
                                          <p:stCondLst>
                                            <p:cond delay="650"/>
                                          </p:stCondLst>
                                        </p:cTn>
                                        <p:tgtEl>
                                          <p:spTgt spid="7"/>
                                        </p:tgtEl>
                                      </p:cBhvr>
                                      <p:to x="100000" y="60000"/>
                                    </p:animScale>
                                    <p:animScale>
                                      <p:cBhvr>
                                        <p:cTn id="46" dur="166" decel="50000">
                                          <p:stCondLst>
                                            <p:cond delay="676"/>
                                          </p:stCondLst>
                                        </p:cTn>
                                        <p:tgtEl>
                                          <p:spTgt spid="7"/>
                                        </p:tgtEl>
                                      </p:cBhvr>
                                      <p:to x="100000" y="100000"/>
                                    </p:animScale>
                                    <p:animScale>
                                      <p:cBhvr>
                                        <p:cTn id="47" dur="26">
                                          <p:stCondLst>
                                            <p:cond delay="1312"/>
                                          </p:stCondLst>
                                        </p:cTn>
                                        <p:tgtEl>
                                          <p:spTgt spid="7"/>
                                        </p:tgtEl>
                                      </p:cBhvr>
                                      <p:to x="100000" y="80000"/>
                                    </p:animScale>
                                    <p:animScale>
                                      <p:cBhvr>
                                        <p:cTn id="48" dur="166" decel="50000">
                                          <p:stCondLst>
                                            <p:cond delay="1338"/>
                                          </p:stCondLst>
                                        </p:cTn>
                                        <p:tgtEl>
                                          <p:spTgt spid="7"/>
                                        </p:tgtEl>
                                      </p:cBhvr>
                                      <p:to x="100000" y="100000"/>
                                    </p:animScale>
                                    <p:animScale>
                                      <p:cBhvr>
                                        <p:cTn id="49" dur="26">
                                          <p:stCondLst>
                                            <p:cond delay="1642"/>
                                          </p:stCondLst>
                                        </p:cTn>
                                        <p:tgtEl>
                                          <p:spTgt spid="7"/>
                                        </p:tgtEl>
                                      </p:cBhvr>
                                      <p:to x="100000" y="90000"/>
                                    </p:animScale>
                                    <p:animScale>
                                      <p:cBhvr>
                                        <p:cTn id="50" dur="166" decel="50000">
                                          <p:stCondLst>
                                            <p:cond delay="1668"/>
                                          </p:stCondLst>
                                        </p:cTn>
                                        <p:tgtEl>
                                          <p:spTgt spid="7"/>
                                        </p:tgtEl>
                                      </p:cBhvr>
                                      <p:to x="100000" y="100000"/>
                                    </p:animScale>
                                    <p:animScale>
                                      <p:cBhvr>
                                        <p:cTn id="51" dur="26">
                                          <p:stCondLst>
                                            <p:cond delay="1808"/>
                                          </p:stCondLst>
                                        </p:cTn>
                                        <p:tgtEl>
                                          <p:spTgt spid="7"/>
                                        </p:tgtEl>
                                      </p:cBhvr>
                                      <p:to x="100000" y="95000"/>
                                    </p:animScale>
                                    <p:animScale>
                                      <p:cBhvr>
                                        <p:cTn id="52" dur="166" decel="50000">
                                          <p:stCondLst>
                                            <p:cond delay="1834"/>
                                          </p:stCondLst>
                                        </p:cTn>
                                        <p:tgtEl>
                                          <p:spTgt spid="7"/>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down)">
                                      <p:cBhvr>
                                        <p:cTn id="55" dur="580">
                                          <p:stCondLst>
                                            <p:cond delay="0"/>
                                          </p:stCondLst>
                                        </p:cTn>
                                        <p:tgtEl>
                                          <p:spTgt spid="9"/>
                                        </p:tgtEl>
                                      </p:cBhvr>
                                    </p:animEffect>
                                    <p:anim calcmode="lin" valueType="num">
                                      <p:cBhvr>
                                        <p:cTn id="56"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61" dur="26">
                                          <p:stCondLst>
                                            <p:cond delay="650"/>
                                          </p:stCondLst>
                                        </p:cTn>
                                        <p:tgtEl>
                                          <p:spTgt spid="9"/>
                                        </p:tgtEl>
                                      </p:cBhvr>
                                      <p:to x="100000" y="60000"/>
                                    </p:animScale>
                                    <p:animScale>
                                      <p:cBhvr>
                                        <p:cTn id="62" dur="166" decel="50000">
                                          <p:stCondLst>
                                            <p:cond delay="676"/>
                                          </p:stCondLst>
                                        </p:cTn>
                                        <p:tgtEl>
                                          <p:spTgt spid="9"/>
                                        </p:tgtEl>
                                      </p:cBhvr>
                                      <p:to x="100000" y="100000"/>
                                    </p:animScale>
                                    <p:animScale>
                                      <p:cBhvr>
                                        <p:cTn id="63" dur="26">
                                          <p:stCondLst>
                                            <p:cond delay="1312"/>
                                          </p:stCondLst>
                                        </p:cTn>
                                        <p:tgtEl>
                                          <p:spTgt spid="9"/>
                                        </p:tgtEl>
                                      </p:cBhvr>
                                      <p:to x="100000" y="80000"/>
                                    </p:animScale>
                                    <p:animScale>
                                      <p:cBhvr>
                                        <p:cTn id="64" dur="166" decel="50000">
                                          <p:stCondLst>
                                            <p:cond delay="1338"/>
                                          </p:stCondLst>
                                        </p:cTn>
                                        <p:tgtEl>
                                          <p:spTgt spid="9"/>
                                        </p:tgtEl>
                                      </p:cBhvr>
                                      <p:to x="100000" y="100000"/>
                                    </p:animScale>
                                    <p:animScale>
                                      <p:cBhvr>
                                        <p:cTn id="65" dur="26">
                                          <p:stCondLst>
                                            <p:cond delay="1642"/>
                                          </p:stCondLst>
                                        </p:cTn>
                                        <p:tgtEl>
                                          <p:spTgt spid="9"/>
                                        </p:tgtEl>
                                      </p:cBhvr>
                                      <p:to x="100000" y="90000"/>
                                    </p:animScale>
                                    <p:animScale>
                                      <p:cBhvr>
                                        <p:cTn id="66" dur="166" decel="50000">
                                          <p:stCondLst>
                                            <p:cond delay="1668"/>
                                          </p:stCondLst>
                                        </p:cTn>
                                        <p:tgtEl>
                                          <p:spTgt spid="9"/>
                                        </p:tgtEl>
                                      </p:cBhvr>
                                      <p:to x="100000" y="100000"/>
                                    </p:animScale>
                                    <p:animScale>
                                      <p:cBhvr>
                                        <p:cTn id="67" dur="26">
                                          <p:stCondLst>
                                            <p:cond delay="1808"/>
                                          </p:stCondLst>
                                        </p:cTn>
                                        <p:tgtEl>
                                          <p:spTgt spid="9"/>
                                        </p:tgtEl>
                                      </p:cBhvr>
                                      <p:to x="100000" y="95000"/>
                                    </p:animScale>
                                    <p:animScale>
                                      <p:cBhvr>
                                        <p:cTn id="68"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18D5CC-0579-497A-5539-29A9A565610C}"/>
              </a:ext>
            </a:extLst>
          </p:cNvPr>
          <p:cNvSpPr txBox="1"/>
          <p:nvPr/>
        </p:nvSpPr>
        <p:spPr>
          <a:xfrm>
            <a:off x="1819507" y="72928"/>
            <a:ext cx="5155580" cy="954107"/>
          </a:xfrm>
          <a:prstGeom prst="rect">
            <a:avLst/>
          </a:prstGeom>
          <a:noFill/>
        </p:spPr>
        <p:txBody>
          <a:bodyPr wrap="square">
            <a:spAutoFit/>
          </a:bodyPr>
          <a:lstStyle/>
          <a:p>
            <a:pPr algn="ctr"/>
            <a:r>
              <a:rPr lang="en-US" sz="2800" b="1" dirty="0">
                <a:solidFill>
                  <a:srgbClr val="002060"/>
                </a:solidFill>
              </a:rPr>
              <a:t>Lesson 5</a:t>
            </a:r>
          </a:p>
          <a:p>
            <a:pPr algn="ctr"/>
            <a:r>
              <a:rPr lang="en-US" sz="2800" b="1" dirty="0">
                <a:solidFill>
                  <a:srgbClr val="002060"/>
                </a:solidFill>
              </a:rPr>
              <a:t>Connection of resistors</a:t>
            </a:r>
          </a:p>
        </p:txBody>
      </p:sp>
      <p:sp>
        <p:nvSpPr>
          <p:cNvPr id="5" name="TextBox 4">
            <a:extLst>
              <a:ext uri="{FF2B5EF4-FFF2-40B4-BE49-F238E27FC236}">
                <a16:creationId xmlns:a16="http://schemas.microsoft.com/office/drawing/2014/main" id="{504C6E19-4B57-5FD0-C38C-7DEEAD36CF67}"/>
              </a:ext>
            </a:extLst>
          </p:cNvPr>
          <p:cNvSpPr txBox="1"/>
          <p:nvPr/>
        </p:nvSpPr>
        <p:spPr>
          <a:xfrm>
            <a:off x="527825" y="1027035"/>
            <a:ext cx="8430321" cy="1754326"/>
          </a:xfrm>
          <a:prstGeom prst="rect">
            <a:avLst/>
          </a:prstGeom>
          <a:noFill/>
        </p:spPr>
        <p:txBody>
          <a:bodyPr wrap="square">
            <a:spAutoFit/>
          </a:bodyPr>
          <a:lstStyle/>
          <a:p>
            <a:r>
              <a:rPr lang="en-US" sz="1800" dirty="0"/>
              <a:t>There are two ways to connect multiple resistors to a voltage source one is called series and the other is called parallel</a:t>
            </a:r>
          </a:p>
          <a:p>
            <a:r>
              <a:rPr lang="en-US" sz="1800" dirty="0"/>
              <a:t>Resistors are connected in series to obtain a higher resistance out of a group of large resistances</a:t>
            </a:r>
          </a:p>
          <a:p>
            <a:r>
              <a:rPr lang="en-US" sz="1800" dirty="0"/>
              <a:t>Resistors connected in parallel to obtain a small resistance out of a group of large resistances</a:t>
            </a:r>
          </a:p>
        </p:txBody>
      </p:sp>
      <p:sp>
        <p:nvSpPr>
          <p:cNvPr id="7" name="TextBox 6">
            <a:extLst>
              <a:ext uri="{FF2B5EF4-FFF2-40B4-BE49-F238E27FC236}">
                <a16:creationId xmlns:a16="http://schemas.microsoft.com/office/drawing/2014/main" id="{55254293-3E7D-7E88-F75F-7C40192666D3}"/>
              </a:ext>
            </a:extLst>
          </p:cNvPr>
          <p:cNvSpPr txBox="1"/>
          <p:nvPr/>
        </p:nvSpPr>
        <p:spPr>
          <a:xfrm>
            <a:off x="423747" y="2781361"/>
            <a:ext cx="8846633" cy="830997"/>
          </a:xfrm>
          <a:prstGeom prst="rect">
            <a:avLst/>
          </a:prstGeom>
          <a:noFill/>
        </p:spPr>
        <p:txBody>
          <a:bodyPr wrap="square">
            <a:spAutoFit/>
          </a:bodyPr>
          <a:lstStyle/>
          <a:p>
            <a:r>
              <a:rPr lang="en-US" sz="1600" dirty="0"/>
              <a:t>1)The current through all the resistors is the same (I = I1 = I2 = I3)</a:t>
            </a:r>
          </a:p>
          <a:p>
            <a:r>
              <a:rPr lang="en-US" sz="1600" dirty="0"/>
              <a:t>2)The potential difference is split (Vt = V1 + V2 +V3)</a:t>
            </a:r>
          </a:p>
          <a:p>
            <a:r>
              <a:rPr lang="en-US" sz="1600" dirty="0"/>
              <a:t>3) The equivalent resistance is greater than the greatest resistance Req = R1 + R2 + R3</a:t>
            </a:r>
          </a:p>
        </p:txBody>
      </p:sp>
      <p:pic>
        <p:nvPicPr>
          <p:cNvPr id="9" name="Picture 8">
            <a:extLst>
              <a:ext uri="{FF2B5EF4-FFF2-40B4-BE49-F238E27FC236}">
                <a16:creationId xmlns:a16="http://schemas.microsoft.com/office/drawing/2014/main" id="{E04B05B8-A200-7B4C-3AA6-BD6B3E453F3E}"/>
              </a:ext>
            </a:extLst>
          </p:cNvPr>
          <p:cNvPicPr>
            <a:picLocks noChangeAspect="1"/>
          </p:cNvPicPr>
          <p:nvPr/>
        </p:nvPicPr>
        <p:blipFill>
          <a:blip r:embed="rId2"/>
          <a:stretch>
            <a:fillRect/>
          </a:stretch>
        </p:blipFill>
        <p:spPr>
          <a:xfrm>
            <a:off x="6021659" y="3545451"/>
            <a:ext cx="3038899" cy="1352739"/>
          </a:xfrm>
          <a:prstGeom prst="rect">
            <a:avLst/>
          </a:prstGeom>
        </p:spPr>
      </p:pic>
    </p:spTree>
    <p:extLst>
      <p:ext uri="{BB962C8B-B14F-4D97-AF65-F5344CB8AC3E}">
        <p14:creationId xmlns:p14="http://schemas.microsoft.com/office/powerpoint/2010/main" val="1798062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1000" fill="hold"/>
                                        <p:tgtEl>
                                          <p:spTgt spid="9"/>
                                        </p:tgtEl>
                                        <p:attrNameLst>
                                          <p:attrName>ppt_w</p:attrName>
                                        </p:attrNameLst>
                                      </p:cBhvr>
                                      <p:tavLst>
                                        <p:tav tm="0">
                                          <p:val>
                                            <p:fltVal val="0"/>
                                          </p:val>
                                        </p:tav>
                                        <p:tav tm="100000">
                                          <p:val>
                                            <p:strVal val="#ppt_w"/>
                                          </p:val>
                                        </p:tav>
                                      </p:tavLst>
                                    </p:anim>
                                    <p:anim calcmode="lin" valueType="num">
                                      <p:cBhvr>
                                        <p:cTn id="26" dur="1000" fill="hold"/>
                                        <p:tgtEl>
                                          <p:spTgt spid="9"/>
                                        </p:tgtEl>
                                        <p:attrNameLst>
                                          <p:attrName>ppt_h</p:attrName>
                                        </p:attrNameLst>
                                      </p:cBhvr>
                                      <p:tavLst>
                                        <p:tav tm="0">
                                          <p:val>
                                            <p:fltVal val="0"/>
                                          </p:val>
                                        </p:tav>
                                        <p:tav tm="100000">
                                          <p:val>
                                            <p:strVal val="#ppt_h"/>
                                          </p:val>
                                        </p:tav>
                                      </p:tavLst>
                                    </p:anim>
                                    <p:anim calcmode="lin" valueType="num">
                                      <p:cBhvr>
                                        <p:cTn id="27" dur="1000" fill="hold"/>
                                        <p:tgtEl>
                                          <p:spTgt spid="9"/>
                                        </p:tgtEl>
                                        <p:attrNameLst>
                                          <p:attrName>style.rotation</p:attrName>
                                        </p:attrNameLst>
                                      </p:cBhvr>
                                      <p:tavLst>
                                        <p:tav tm="0">
                                          <p:val>
                                            <p:fltVal val="90"/>
                                          </p:val>
                                        </p:tav>
                                        <p:tav tm="100000">
                                          <p:val>
                                            <p:fltVal val="0"/>
                                          </p:val>
                                        </p:tav>
                                      </p:tavLst>
                                    </p:anim>
                                    <p:animEffect transition="in" filter="fade">
                                      <p:cBhvr>
                                        <p:cTn id="2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934868-2D39-ABDE-0833-7279C2710F01}"/>
              </a:ext>
            </a:extLst>
          </p:cNvPr>
          <p:cNvSpPr txBox="1"/>
          <p:nvPr/>
        </p:nvSpPr>
        <p:spPr>
          <a:xfrm>
            <a:off x="498088" y="96644"/>
            <a:ext cx="9049214" cy="1477328"/>
          </a:xfrm>
          <a:prstGeom prst="rect">
            <a:avLst/>
          </a:prstGeom>
          <a:noFill/>
        </p:spPr>
        <p:txBody>
          <a:bodyPr wrap="square">
            <a:spAutoFit/>
          </a:bodyPr>
          <a:lstStyle/>
          <a:p>
            <a:r>
              <a:rPr lang="en-US" sz="1800" dirty="0"/>
              <a:t>Three resistors of 60 Ω, 30 Ω, and 20 Ω are connected in parallel across a 90V difference in potential. Calculate</a:t>
            </a:r>
          </a:p>
          <a:p>
            <a:pPr marL="342900" indent="-342900">
              <a:buAutoNum type="alphaLcParenR"/>
            </a:pPr>
            <a:r>
              <a:rPr lang="en-US" sz="1800" dirty="0"/>
              <a:t>the equivalent resistance of the circuit </a:t>
            </a:r>
          </a:p>
          <a:p>
            <a:pPr marL="342900" indent="-342900">
              <a:buAutoNum type="alphaLcParenR"/>
            </a:pPr>
            <a:r>
              <a:rPr lang="en-US" sz="1800" dirty="0"/>
              <a:t>the current in the circuit</a:t>
            </a:r>
          </a:p>
          <a:p>
            <a:pPr marL="342900" indent="-342900">
              <a:buAutoNum type="alphaLcParenR"/>
            </a:pPr>
            <a:r>
              <a:rPr lang="en-US" sz="1800" dirty="0"/>
              <a:t>the current through each branch of the circuit.</a:t>
            </a:r>
          </a:p>
        </p:txBody>
      </p:sp>
      <p:sp>
        <p:nvSpPr>
          <p:cNvPr id="5" name="TextBox 4">
            <a:extLst>
              <a:ext uri="{FF2B5EF4-FFF2-40B4-BE49-F238E27FC236}">
                <a16:creationId xmlns:a16="http://schemas.microsoft.com/office/drawing/2014/main" id="{0FDD4CE9-55DA-C7CA-8F1E-FA19771B52E0}"/>
              </a:ext>
            </a:extLst>
          </p:cNvPr>
          <p:cNvSpPr txBox="1"/>
          <p:nvPr/>
        </p:nvSpPr>
        <p:spPr>
          <a:xfrm>
            <a:off x="869794" y="2459775"/>
            <a:ext cx="5947318" cy="461665"/>
          </a:xfrm>
          <a:prstGeom prst="rect">
            <a:avLst/>
          </a:prstGeom>
          <a:noFill/>
        </p:spPr>
        <p:txBody>
          <a:bodyPr wrap="square">
            <a:spAutoFit/>
          </a:bodyPr>
          <a:lstStyle/>
          <a:p>
            <a:r>
              <a:rPr lang="en-US" sz="2400" dirty="0"/>
              <a:t>V = I R               90 = I (10)           I = 9A</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6A0ECF57-C958-D2B3-2342-67216D79A27E}"/>
                  </a:ext>
                </a:extLst>
              </p:cNvPr>
              <p:cNvSpPr txBox="1"/>
              <p:nvPr/>
            </p:nvSpPr>
            <p:spPr>
              <a:xfrm>
                <a:off x="1090960" y="1573972"/>
                <a:ext cx="3332357" cy="758413"/>
              </a:xfrm>
              <a:prstGeom prst="rect">
                <a:avLst/>
              </a:prstGeom>
              <a:noFill/>
            </p:spPr>
            <p:txBody>
              <a:bodyPr wrap="square">
                <a:spAutoFit/>
              </a:bodyPr>
              <a:lstStyle/>
              <a:p>
                <a:pPr/>
                <a:r>
                  <a:rPr lang="en-US" sz="2400" dirty="0"/>
                  <a:t>  R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f>
                          <m:fPr>
                            <m:ctrlPr>
                              <a:rPr lang="en-US" sz="2400" i="1">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6</m:t>
                            </m:r>
                            <m:r>
                              <a:rPr lang="en-US" sz="2400" i="1">
                                <a:latin typeface="Cambria Math" panose="02040503050406030204" pitchFamily="18" charset="0"/>
                              </a:rPr>
                              <m:t>0</m:t>
                            </m:r>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b="0" i="1" smtClean="0">
                                <a:latin typeface="Cambria Math" panose="02040503050406030204" pitchFamily="18" charset="0"/>
                              </a:rPr>
                              <m:t>3</m:t>
                            </m:r>
                            <m:r>
                              <a:rPr lang="en-US" sz="2400" i="1">
                                <a:latin typeface="Cambria Math" panose="02040503050406030204" pitchFamily="18" charset="0"/>
                              </a:rPr>
                              <m:t>0</m:t>
                            </m:r>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b="0" i="1" smtClean="0">
                                <a:latin typeface="Cambria Math" panose="02040503050406030204" pitchFamily="18" charset="0"/>
                              </a:rPr>
                              <m:t>2</m:t>
                            </m:r>
                            <m:r>
                              <a:rPr lang="en-US" sz="2400" i="1">
                                <a:latin typeface="Cambria Math" panose="02040503050406030204" pitchFamily="18" charset="0"/>
                              </a:rPr>
                              <m:t>0</m:t>
                            </m:r>
                          </m:den>
                        </m:f>
                      </m:den>
                    </m:f>
                  </m:oMath>
                </a14:m>
                <a:r>
                  <a:rPr lang="en-US" sz="2400" dirty="0"/>
                  <a:t> =10 Ω</a:t>
                </a:r>
              </a:p>
            </p:txBody>
          </p:sp>
        </mc:Choice>
        <mc:Fallback>
          <p:sp>
            <p:nvSpPr>
              <p:cNvPr id="7" name="TextBox 6">
                <a:extLst>
                  <a:ext uri="{FF2B5EF4-FFF2-40B4-BE49-F238E27FC236}">
                    <a16:creationId xmlns:a16="http://schemas.microsoft.com/office/drawing/2014/main" id="{6A0ECF57-C958-D2B3-2342-67216D79A27E}"/>
                  </a:ext>
                </a:extLst>
              </p:cNvPr>
              <p:cNvSpPr txBox="1">
                <a:spLocks noRot="1" noChangeAspect="1" noMove="1" noResize="1" noEditPoints="1" noAdjustHandles="1" noChangeArrowheads="1" noChangeShapeType="1" noTextEdit="1"/>
              </p:cNvSpPr>
              <p:nvPr/>
            </p:nvSpPr>
            <p:spPr>
              <a:xfrm>
                <a:off x="1090960" y="1573972"/>
                <a:ext cx="3332357" cy="75841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ED3A0A38-F7B9-15F2-CD5D-028EC8FE9679}"/>
                  </a:ext>
                </a:extLst>
              </p:cNvPr>
              <p:cNvSpPr txBox="1"/>
              <p:nvPr/>
            </p:nvSpPr>
            <p:spPr>
              <a:xfrm>
                <a:off x="498089" y="3218188"/>
                <a:ext cx="2588514" cy="616964"/>
              </a:xfrm>
              <a:prstGeom prst="rect">
                <a:avLst/>
              </a:prstGeom>
              <a:noFill/>
            </p:spPr>
            <p:txBody>
              <a:bodyPr wrap="square">
                <a:spAutoFit/>
              </a:bodyPr>
              <a:lstStyle/>
              <a:p>
                <a:pPr/>
                <a:r>
                  <a:rPr lang="en-US" sz="2400" b="0" dirty="0">
                    <a:solidFill>
                      <a:srgbClr val="000000"/>
                    </a:solidFill>
                    <a:effectLst/>
                    <a:ea typeface="Arial" panose="020B0604020202020204" pitchFamily="34" charset="0"/>
                    <a:cs typeface="Arial" panose="020B0604020202020204" pitchFamily="34" charset="0"/>
                  </a:rPr>
                  <a:t>I=</a:t>
                </a:r>
                <a14:m>
                  <m:oMath xmlns:m="http://schemas.openxmlformats.org/officeDocument/2006/math">
                    <m:f>
                      <m:fPr>
                        <m:ctrlPr>
                          <a:rPr lang="en-US" sz="2400" b="0" i="1" smtClean="0">
                            <a:solidFill>
                              <a:srgbClr val="000000"/>
                            </a:solidFill>
                            <a:effectLst/>
                            <a:latin typeface="Cambria Math" panose="02040503050406030204" pitchFamily="18" charset="0"/>
                            <a:ea typeface="Arial" panose="020B0604020202020204" pitchFamily="34" charset="0"/>
                            <a:cs typeface="Arial" panose="020B0604020202020204" pitchFamily="34" charset="0"/>
                          </a:rPr>
                        </m:ctrlPr>
                      </m:fPr>
                      <m:num>
                        <m:r>
                          <a:rPr lang="en-US" sz="2400" b="0" i="1" smtClean="0">
                            <a:solidFill>
                              <a:srgbClr val="000000"/>
                            </a:solidFill>
                            <a:effectLst/>
                            <a:latin typeface="Cambria Math" panose="02040503050406030204" pitchFamily="18" charset="0"/>
                            <a:ea typeface="Arial" panose="020B0604020202020204" pitchFamily="34" charset="0"/>
                            <a:cs typeface="Arial" panose="020B0604020202020204" pitchFamily="34" charset="0"/>
                          </a:rPr>
                          <m:t>𝑉</m:t>
                        </m:r>
                      </m:num>
                      <m:den>
                        <m:r>
                          <a:rPr lang="en-US" sz="2400" b="0" i="1" smtClean="0">
                            <a:solidFill>
                              <a:srgbClr val="000000"/>
                            </a:solidFill>
                            <a:effectLst/>
                            <a:latin typeface="Cambria Math" panose="02040503050406030204" pitchFamily="18" charset="0"/>
                            <a:ea typeface="Arial" panose="020B0604020202020204" pitchFamily="34" charset="0"/>
                            <a:cs typeface="Arial" panose="020B0604020202020204" pitchFamily="34" charset="0"/>
                          </a:rPr>
                          <m:t> </m:t>
                        </m:r>
                        <m:r>
                          <a:rPr lang="en-US" sz="2400" b="0" i="1" smtClean="0">
                            <a:solidFill>
                              <a:srgbClr val="000000"/>
                            </a:solidFill>
                            <a:effectLst/>
                            <a:latin typeface="Cambria Math" panose="02040503050406030204" pitchFamily="18" charset="0"/>
                            <a:ea typeface="Arial" panose="020B0604020202020204" pitchFamily="34" charset="0"/>
                            <a:cs typeface="Arial" panose="020B0604020202020204" pitchFamily="34" charset="0"/>
                          </a:rPr>
                          <m:t>𝑅</m:t>
                        </m:r>
                      </m:den>
                    </m:f>
                    <m:r>
                      <a:rPr lang="en-US" sz="2400" b="0" i="1" smtClean="0">
                        <a:solidFill>
                          <a:srgbClr val="000000"/>
                        </a:solidFill>
                        <a:effectLst/>
                        <a:latin typeface="Cambria Math" panose="02040503050406030204" pitchFamily="18" charset="0"/>
                        <a:ea typeface="Arial" panose="020B0604020202020204" pitchFamily="34" charset="0"/>
                        <a:cs typeface="Arial" panose="020B0604020202020204" pitchFamily="34" charset="0"/>
                      </a:rPr>
                      <m:t>=</m:t>
                    </m:r>
                  </m:oMath>
                </a14:m>
                <a:r>
                  <a:rPr lang="en-US" sz="2400" dirty="0">
                    <a:ea typeface="Arial" panose="020B0604020202020204" pitchFamily="34" charset="0"/>
                    <a:cs typeface="Arial" panose="020B0604020202020204" pitchFamily="34" charset="0"/>
                  </a:rPr>
                  <a:t> </a:t>
                </a:r>
                <a14:m>
                  <m:oMath xmlns:m="http://schemas.openxmlformats.org/officeDocument/2006/math">
                    <m:f>
                      <m:fPr>
                        <m:ctrlPr>
                          <a:rPr lang="en-US" sz="2400" i="1">
                            <a:latin typeface="Cambria Math" panose="02040503050406030204" pitchFamily="18" charset="0"/>
                            <a:ea typeface="Arial" panose="020B0604020202020204" pitchFamily="34" charset="0"/>
                            <a:cs typeface="Arial" panose="020B0604020202020204" pitchFamily="34" charset="0"/>
                          </a:rPr>
                        </m:ctrlPr>
                      </m:fPr>
                      <m:num>
                        <m:r>
                          <a:rPr lang="en-US" sz="2400" b="0" i="1" smtClean="0">
                            <a:latin typeface="Cambria Math" panose="02040503050406030204" pitchFamily="18" charset="0"/>
                            <a:ea typeface="Arial" panose="020B0604020202020204" pitchFamily="34" charset="0"/>
                            <a:cs typeface="Arial" panose="020B0604020202020204" pitchFamily="34" charset="0"/>
                          </a:rPr>
                          <m:t>90</m:t>
                        </m:r>
                      </m:num>
                      <m:den>
                        <m:r>
                          <a:rPr lang="en-US" sz="2400" i="1">
                            <a:latin typeface="Cambria Math" panose="02040503050406030204" pitchFamily="18" charset="0"/>
                            <a:ea typeface="Arial" panose="020B0604020202020204" pitchFamily="34" charset="0"/>
                            <a:cs typeface="Arial" panose="020B0604020202020204" pitchFamily="34" charset="0"/>
                          </a:rPr>
                          <m:t> </m:t>
                        </m:r>
                        <m:r>
                          <a:rPr lang="en-US" sz="2400" b="0" i="1" smtClean="0">
                            <a:latin typeface="Cambria Math" panose="02040503050406030204" pitchFamily="18" charset="0"/>
                            <a:ea typeface="Arial" panose="020B0604020202020204" pitchFamily="34" charset="0"/>
                            <a:cs typeface="Arial" panose="020B0604020202020204" pitchFamily="34" charset="0"/>
                          </a:rPr>
                          <m:t>60</m:t>
                        </m:r>
                      </m:den>
                    </m:f>
                    <m:r>
                      <a:rPr lang="en-US" sz="2400" i="1">
                        <a:latin typeface="Cambria Math" panose="02040503050406030204" pitchFamily="18" charset="0"/>
                        <a:ea typeface="Arial" panose="020B0604020202020204" pitchFamily="34" charset="0"/>
                        <a:cs typeface="Arial" panose="020B0604020202020204" pitchFamily="34" charset="0"/>
                      </a:rPr>
                      <m:t>=</m:t>
                    </m:r>
                    <m:r>
                      <a:rPr lang="en-US" sz="2400" b="0" i="1" smtClean="0">
                        <a:latin typeface="Cambria Math" panose="02040503050406030204" pitchFamily="18" charset="0"/>
                        <a:ea typeface="Arial" panose="020B0604020202020204" pitchFamily="34" charset="0"/>
                        <a:cs typeface="Arial" panose="020B0604020202020204" pitchFamily="34" charset="0"/>
                      </a:rPr>
                      <m:t>1.5</m:t>
                    </m:r>
                    <m:r>
                      <a:rPr lang="en-US" sz="2400" b="0" i="1" smtClean="0">
                        <a:latin typeface="Cambria Math" panose="02040503050406030204" pitchFamily="18" charset="0"/>
                        <a:ea typeface="Arial" panose="020B0604020202020204" pitchFamily="34" charset="0"/>
                        <a:cs typeface="Arial" panose="020B0604020202020204" pitchFamily="34" charset="0"/>
                      </a:rPr>
                      <m:t>𝐴</m:t>
                    </m:r>
                  </m:oMath>
                </a14:m>
                <a:endParaRPr lang="en-US" sz="2400" dirty="0"/>
              </a:p>
            </p:txBody>
          </p:sp>
        </mc:Choice>
        <mc:Fallback>
          <p:sp>
            <p:nvSpPr>
              <p:cNvPr id="11" name="TextBox 10">
                <a:extLst>
                  <a:ext uri="{FF2B5EF4-FFF2-40B4-BE49-F238E27FC236}">
                    <a16:creationId xmlns:a16="http://schemas.microsoft.com/office/drawing/2014/main" id="{ED3A0A38-F7B9-15F2-CD5D-028EC8FE9679}"/>
                  </a:ext>
                </a:extLst>
              </p:cNvPr>
              <p:cNvSpPr txBox="1">
                <a:spLocks noRot="1" noChangeAspect="1" noMove="1" noResize="1" noEditPoints="1" noAdjustHandles="1" noChangeArrowheads="1" noChangeShapeType="1" noTextEdit="1"/>
              </p:cNvSpPr>
              <p:nvPr/>
            </p:nvSpPr>
            <p:spPr>
              <a:xfrm>
                <a:off x="498089" y="3218188"/>
                <a:ext cx="2588514" cy="616964"/>
              </a:xfrm>
              <a:prstGeom prst="rect">
                <a:avLst/>
              </a:prstGeom>
              <a:blipFill>
                <a:blip r:embed="rId3"/>
                <a:stretch>
                  <a:fillRect l="-3774" b="-89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2F99D217-F622-3B8B-3DE9-0C55D4598E5A}"/>
                  </a:ext>
                </a:extLst>
              </p:cNvPr>
              <p:cNvSpPr txBox="1"/>
              <p:nvPr/>
            </p:nvSpPr>
            <p:spPr>
              <a:xfrm>
                <a:off x="6188923" y="3190279"/>
                <a:ext cx="2456988" cy="616964"/>
              </a:xfrm>
              <a:prstGeom prst="rect">
                <a:avLst/>
              </a:prstGeom>
              <a:noFill/>
            </p:spPr>
            <p:txBody>
              <a:bodyPr wrap="square">
                <a:spAutoFit/>
              </a:bodyPr>
              <a:lstStyle/>
              <a:p>
                <a:pPr/>
                <a:r>
                  <a:rPr lang="en-US" sz="2400" b="0" dirty="0">
                    <a:solidFill>
                      <a:srgbClr val="000000"/>
                    </a:solidFill>
                    <a:effectLst/>
                    <a:ea typeface="Arial" panose="020B0604020202020204" pitchFamily="34" charset="0"/>
                    <a:cs typeface="Arial" panose="020B0604020202020204" pitchFamily="34" charset="0"/>
                  </a:rPr>
                  <a:t>I=</a:t>
                </a:r>
                <a14:m>
                  <m:oMath xmlns:m="http://schemas.openxmlformats.org/officeDocument/2006/math">
                    <m:f>
                      <m:fPr>
                        <m:ctrlPr>
                          <a:rPr lang="en-US" sz="2400" b="0" i="1" smtClean="0">
                            <a:solidFill>
                              <a:srgbClr val="000000"/>
                            </a:solidFill>
                            <a:effectLst/>
                            <a:latin typeface="Cambria Math" panose="02040503050406030204" pitchFamily="18" charset="0"/>
                            <a:ea typeface="Arial" panose="020B0604020202020204" pitchFamily="34" charset="0"/>
                            <a:cs typeface="Arial" panose="020B0604020202020204" pitchFamily="34" charset="0"/>
                          </a:rPr>
                        </m:ctrlPr>
                      </m:fPr>
                      <m:num>
                        <m:r>
                          <a:rPr lang="en-US" sz="2400" b="0" i="1" smtClean="0">
                            <a:solidFill>
                              <a:srgbClr val="000000"/>
                            </a:solidFill>
                            <a:effectLst/>
                            <a:latin typeface="Cambria Math" panose="02040503050406030204" pitchFamily="18" charset="0"/>
                            <a:ea typeface="Arial" panose="020B0604020202020204" pitchFamily="34" charset="0"/>
                            <a:cs typeface="Arial" panose="020B0604020202020204" pitchFamily="34" charset="0"/>
                          </a:rPr>
                          <m:t>𝑉</m:t>
                        </m:r>
                      </m:num>
                      <m:den>
                        <m:r>
                          <a:rPr lang="en-US" sz="2400" b="0" i="1" smtClean="0">
                            <a:solidFill>
                              <a:srgbClr val="000000"/>
                            </a:solidFill>
                            <a:effectLst/>
                            <a:latin typeface="Cambria Math" panose="02040503050406030204" pitchFamily="18" charset="0"/>
                            <a:ea typeface="Arial" panose="020B0604020202020204" pitchFamily="34" charset="0"/>
                            <a:cs typeface="Arial" panose="020B0604020202020204" pitchFamily="34" charset="0"/>
                          </a:rPr>
                          <m:t> </m:t>
                        </m:r>
                        <m:r>
                          <a:rPr lang="en-US" sz="2400" b="0" i="1" smtClean="0">
                            <a:solidFill>
                              <a:srgbClr val="000000"/>
                            </a:solidFill>
                            <a:effectLst/>
                            <a:latin typeface="Cambria Math" panose="02040503050406030204" pitchFamily="18" charset="0"/>
                            <a:ea typeface="Arial" panose="020B0604020202020204" pitchFamily="34" charset="0"/>
                            <a:cs typeface="Arial" panose="020B0604020202020204" pitchFamily="34" charset="0"/>
                          </a:rPr>
                          <m:t>𝑅</m:t>
                        </m:r>
                      </m:den>
                    </m:f>
                    <m:r>
                      <a:rPr lang="en-US" sz="2400" b="0" i="1" smtClean="0">
                        <a:solidFill>
                          <a:srgbClr val="000000"/>
                        </a:solidFill>
                        <a:effectLst/>
                        <a:latin typeface="Cambria Math" panose="02040503050406030204" pitchFamily="18" charset="0"/>
                        <a:ea typeface="Arial" panose="020B0604020202020204" pitchFamily="34" charset="0"/>
                        <a:cs typeface="Arial" panose="020B0604020202020204" pitchFamily="34" charset="0"/>
                      </a:rPr>
                      <m:t>=</m:t>
                    </m:r>
                  </m:oMath>
                </a14:m>
                <a:r>
                  <a:rPr lang="en-US" sz="2400" dirty="0">
                    <a:ea typeface="Arial" panose="020B0604020202020204" pitchFamily="34" charset="0"/>
                    <a:cs typeface="Arial" panose="020B0604020202020204" pitchFamily="34" charset="0"/>
                  </a:rPr>
                  <a:t> </a:t>
                </a:r>
                <a14:m>
                  <m:oMath xmlns:m="http://schemas.openxmlformats.org/officeDocument/2006/math">
                    <m:f>
                      <m:fPr>
                        <m:ctrlPr>
                          <a:rPr lang="en-US" sz="2400" i="1">
                            <a:latin typeface="Cambria Math" panose="02040503050406030204" pitchFamily="18" charset="0"/>
                            <a:ea typeface="Arial" panose="020B0604020202020204" pitchFamily="34" charset="0"/>
                            <a:cs typeface="Arial" panose="020B0604020202020204" pitchFamily="34" charset="0"/>
                          </a:rPr>
                        </m:ctrlPr>
                      </m:fPr>
                      <m:num>
                        <m:r>
                          <a:rPr lang="en-US" sz="2400" b="0" i="1" smtClean="0">
                            <a:latin typeface="Cambria Math" panose="02040503050406030204" pitchFamily="18" charset="0"/>
                            <a:ea typeface="Arial" panose="020B0604020202020204" pitchFamily="34" charset="0"/>
                            <a:cs typeface="Arial" panose="020B0604020202020204" pitchFamily="34" charset="0"/>
                          </a:rPr>
                          <m:t>90</m:t>
                        </m:r>
                      </m:num>
                      <m:den>
                        <m:r>
                          <a:rPr lang="en-US" sz="2400" i="1">
                            <a:latin typeface="Cambria Math" panose="02040503050406030204" pitchFamily="18" charset="0"/>
                            <a:ea typeface="Arial" panose="020B0604020202020204" pitchFamily="34" charset="0"/>
                            <a:cs typeface="Arial" panose="020B0604020202020204" pitchFamily="34" charset="0"/>
                          </a:rPr>
                          <m:t> </m:t>
                        </m:r>
                        <m:r>
                          <a:rPr lang="en-US" sz="2400" b="0" i="1" smtClean="0">
                            <a:latin typeface="Cambria Math" panose="02040503050406030204" pitchFamily="18" charset="0"/>
                            <a:ea typeface="Arial" panose="020B0604020202020204" pitchFamily="34" charset="0"/>
                            <a:cs typeface="Arial" panose="020B0604020202020204" pitchFamily="34" charset="0"/>
                          </a:rPr>
                          <m:t>20</m:t>
                        </m:r>
                      </m:den>
                    </m:f>
                    <m:r>
                      <a:rPr lang="en-US" sz="2400" i="1">
                        <a:latin typeface="Cambria Math" panose="02040503050406030204" pitchFamily="18" charset="0"/>
                        <a:ea typeface="Arial" panose="020B0604020202020204" pitchFamily="34" charset="0"/>
                        <a:cs typeface="Arial" panose="020B0604020202020204" pitchFamily="34" charset="0"/>
                      </a:rPr>
                      <m:t>=</m:t>
                    </m:r>
                    <m:r>
                      <a:rPr lang="en-US" sz="2400" b="0" i="1" smtClean="0">
                        <a:latin typeface="Cambria Math" panose="02040503050406030204" pitchFamily="18" charset="0"/>
                        <a:ea typeface="Arial" panose="020B0604020202020204" pitchFamily="34" charset="0"/>
                        <a:cs typeface="Arial" panose="020B0604020202020204" pitchFamily="34" charset="0"/>
                      </a:rPr>
                      <m:t>4.5</m:t>
                    </m:r>
                    <m:r>
                      <a:rPr lang="en-US" sz="2400" b="0" i="1" smtClean="0">
                        <a:latin typeface="Cambria Math" panose="02040503050406030204" pitchFamily="18" charset="0"/>
                        <a:ea typeface="Arial" panose="020B0604020202020204" pitchFamily="34" charset="0"/>
                        <a:cs typeface="Arial" panose="020B0604020202020204" pitchFamily="34" charset="0"/>
                      </a:rPr>
                      <m:t>𝐴</m:t>
                    </m:r>
                  </m:oMath>
                </a14:m>
                <a:endParaRPr lang="en-US" sz="2400" dirty="0"/>
              </a:p>
            </p:txBody>
          </p:sp>
        </mc:Choice>
        <mc:Fallback>
          <p:sp>
            <p:nvSpPr>
              <p:cNvPr id="12" name="TextBox 11">
                <a:extLst>
                  <a:ext uri="{FF2B5EF4-FFF2-40B4-BE49-F238E27FC236}">
                    <a16:creationId xmlns:a16="http://schemas.microsoft.com/office/drawing/2014/main" id="{2F99D217-F622-3B8B-3DE9-0C55D4598E5A}"/>
                  </a:ext>
                </a:extLst>
              </p:cNvPr>
              <p:cNvSpPr txBox="1">
                <a:spLocks noRot="1" noChangeAspect="1" noMove="1" noResize="1" noEditPoints="1" noAdjustHandles="1" noChangeArrowheads="1" noChangeShapeType="1" noTextEdit="1"/>
              </p:cNvSpPr>
              <p:nvPr/>
            </p:nvSpPr>
            <p:spPr>
              <a:xfrm>
                <a:off x="6188923" y="3190279"/>
                <a:ext cx="2456988" cy="616964"/>
              </a:xfrm>
              <a:prstGeom prst="rect">
                <a:avLst/>
              </a:prstGeom>
              <a:blipFill>
                <a:blip r:embed="rId4"/>
                <a:stretch>
                  <a:fillRect l="-3722" b="-78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A4B7DD56-DAB9-E8DC-0B20-3F2911E15709}"/>
                  </a:ext>
                </a:extLst>
              </p:cNvPr>
              <p:cNvSpPr txBox="1"/>
              <p:nvPr/>
            </p:nvSpPr>
            <p:spPr>
              <a:xfrm>
                <a:off x="3366290" y="3218188"/>
                <a:ext cx="2691109" cy="616964"/>
              </a:xfrm>
              <a:prstGeom prst="rect">
                <a:avLst/>
              </a:prstGeom>
              <a:noFill/>
            </p:spPr>
            <p:txBody>
              <a:bodyPr wrap="square">
                <a:spAutoFit/>
              </a:bodyPr>
              <a:lstStyle/>
              <a:p>
                <a:pPr/>
                <a:r>
                  <a:rPr lang="en-US" sz="2400" b="0" dirty="0">
                    <a:solidFill>
                      <a:srgbClr val="000000"/>
                    </a:solidFill>
                    <a:effectLst/>
                    <a:ea typeface="Arial" panose="020B0604020202020204" pitchFamily="34" charset="0"/>
                    <a:cs typeface="Arial" panose="020B0604020202020204" pitchFamily="34" charset="0"/>
                  </a:rPr>
                  <a:t>I=</a:t>
                </a:r>
                <a14:m>
                  <m:oMath xmlns:m="http://schemas.openxmlformats.org/officeDocument/2006/math">
                    <m:f>
                      <m:fPr>
                        <m:ctrlPr>
                          <a:rPr lang="en-US" sz="2400" b="0" i="1" smtClean="0">
                            <a:solidFill>
                              <a:srgbClr val="000000"/>
                            </a:solidFill>
                            <a:effectLst/>
                            <a:latin typeface="Cambria Math" panose="02040503050406030204" pitchFamily="18" charset="0"/>
                            <a:ea typeface="Arial" panose="020B0604020202020204" pitchFamily="34" charset="0"/>
                            <a:cs typeface="Arial" panose="020B0604020202020204" pitchFamily="34" charset="0"/>
                          </a:rPr>
                        </m:ctrlPr>
                      </m:fPr>
                      <m:num>
                        <m:r>
                          <a:rPr lang="en-US" sz="2400" b="0" i="1" smtClean="0">
                            <a:solidFill>
                              <a:srgbClr val="000000"/>
                            </a:solidFill>
                            <a:effectLst/>
                            <a:latin typeface="Cambria Math" panose="02040503050406030204" pitchFamily="18" charset="0"/>
                            <a:ea typeface="Arial" panose="020B0604020202020204" pitchFamily="34" charset="0"/>
                            <a:cs typeface="Arial" panose="020B0604020202020204" pitchFamily="34" charset="0"/>
                          </a:rPr>
                          <m:t>𝑉</m:t>
                        </m:r>
                      </m:num>
                      <m:den>
                        <m:r>
                          <a:rPr lang="en-US" sz="2400" b="0" i="1" smtClean="0">
                            <a:solidFill>
                              <a:srgbClr val="000000"/>
                            </a:solidFill>
                            <a:effectLst/>
                            <a:latin typeface="Cambria Math" panose="02040503050406030204" pitchFamily="18" charset="0"/>
                            <a:ea typeface="Arial" panose="020B0604020202020204" pitchFamily="34" charset="0"/>
                            <a:cs typeface="Arial" panose="020B0604020202020204" pitchFamily="34" charset="0"/>
                          </a:rPr>
                          <m:t> </m:t>
                        </m:r>
                        <m:r>
                          <a:rPr lang="en-US" sz="2400" b="0" i="1" smtClean="0">
                            <a:solidFill>
                              <a:srgbClr val="000000"/>
                            </a:solidFill>
                            <a:effectLst/>
                            <a:latin typeface="Cambria Math" panose="02040503050406030204" pitchFamily="18" charset="0"/>
                            <a:ea typeface="Arial" panose="020B0604020202020204" pitchFamily="34" charset="0"/>
                            <a:cs typeface="Arial" panose="020B0604020202020204" pitchFamily="34" charset="0"/>
                          </a:rPr>
                          <m:t>𝑅</m:t>
                        </m:r>
                      </m:den>
                    </m:f>
                    <m:r>
                      <a:rPr lang="en-US" sz="2400" b="0" i="1" smtClean="0">
                        <a:solidFill>
                          <a:srgbClr val="000000"/>
                        </a:solidFill>
                        <a:effectLst/>
                        <a:latin typeface="Cambria Math" panose="02040503050406030204" pitchFamily="18" charset="0"/>
                        <a:ea typeface="Arial" panose="020B0604020202020204" pitchFamily="34" charset="0"/>
                        <a:cs typeface="Arial" panose="020B0604020202020204" pitchFamily="34" charset="0"/>
                      </a:rPr>
                      <m:t>=</m:t>
                    </m:r>
                  </m:oMath>
                </a14:m>
                <a:r>
                  <a:rPr lang="en-US" sz="2400" dirty="0">
                    <a:ea typeface="Arial" panose="020B0604020202020204" pitchFamily="34" charset="0"/>
                    <a:cs typeface="Arial" panose="020B0604020202020204" pitchFamily="34" charset="0"/>
                  </a:rPr>
                  <a:t> </a:t>
                </a:r>
                <a14:m>
                  <m:oMath xmlns:m="http://schemas.openxmlformats.org/officeDocument/2006/math">
                    <m:f>
                      <m:fPr>
                        <m:ctrlPr>
                          <a:rPr lang="en-US" sz="2400" i="1">
                            <a:latin typeface="Cambria Math" panose="02040503050406030204" pitchFamily="18" charset="0"/>
                            <a:ea typeface="Arial" panose="020B0604020202020204" pitchFamily="34" charset="0"/>
                            <a:cs typeface="Arial" panose="020B0604020202020204" pitchFamily="34" charset="0"/>
                          </a:rPr>
                        </m:ctrlPr>
                      </m:fPr>
                      <m:num>
                        <m:r>
                          <a:rPr lang="en-US" sz="2400" b="0" i="1" smtClean="0">
                            <a:latin typeface="Cambria Math" panose="02040503050406030204" pitchFamily="18" charset="0"/>
                            <a:ea typeface="Arial" panose="020B0604020202020204" pitchFamily="34" charset="0"/>
                            <a:cs typeface="Arial" panose="020B0604020202020204" pitchFamily="34" charset="0"/>
                          </a:rPr>
                          <m:t>90</m:t>
                        </m:r>
                      </m:num>
                      <m:den>
                        <m:r>
                          <a:rPr lang="en-US" sz="2400" i="1">
                            <a:latin typeface="Cambria Math" panose="02040503050406030204" pitchFamily="18" charset="0"/>
                            <a:ea typeface="Arial" panose="020B0604020202020204" pitchFamily="34" charset="0"/>
                            <a:cs typeface="Arial" panose="020B0604020202020204" pitchFamily="34" charset="0"/>
                          </a:rPr>
                          <m:t> </m:t>
                        </m:r>
                        <m:r>
                          <a:rPr lang="en-US" sz="2400" b="0" i="1" smtClean="0">
                            <a:latin typeface="Cambria Math" panose="02040503050406030204" pitchFamily="18" charset="0"/>
                            <a:ea typeface="Arial" panose="020B0604020202020204" pitchFamily="34" charset="0"/>
                            <a:cs typeface="Arial" panose="020B0604020202020204" pitchFamily="34" charset="0"/>
                          </a:rPr>
                          <m:t>30</m:t>
                        </m:r>
                      </m:den>
                    </m:f>
                    <m:r>
                      <a:rPr lang="en-US" sz="2400" i="1">
                        <a:latin typeface="Cambria Math" panose="02040503050406030204" pitchFamily="18" charset="0"/>
                        <a:ea typeface="Arial" panose="020B0604020202020204" pitchFamily="34" charset="0"/>
                        <a:cs typeface="Arial" panose="020B0604020202020204" pitchFamily="34" charset="0"/>
                      </a:rPr>
                      <m:t>=</m:t>
                    </m:r>
                    <m:r>
                      <a:rPr lang="en-US" sz="2400" b="0" i="1" smtClean="0">
                        <a:latin typeface="Cambria Math" panose="02040503050406030204" pitchFamily="18" charset="0"/>
                        <a:ea typeface="Arial" panose="020B0604020202020204" pitchFamily="34" charset="0"/>
                        <a:cs typeface="Arial" panose="020B0604020202020204" pitchFamily="34" charset="0"/>
                      </a:rPr>
                      <m:t>3</m:t>
                    </m:r>
                    <m:r>
                      <a:rPr lang="en-US" sz="2400" b="0" i="1" smtClean="0">
                        <a:latin typeface="Cambria Math" panose="02040503050406030204" pitchFamily="18" charset="0"/>
                        <a:ea typeface="Arial" panose="020B0604020202020204" pitchFamily="34" charset="0"/>
                        <a:cs typeface="Arial" panose="020B0604020202020204" pitchFamily="34" charset="0"/>
                      </a:rPr>
                      <m:t>𝐴</m:t>
                    </m:r>
                  </m:oMath>
                </a14:m>
                <a:endParaRPr lang="en-US" sz="2400" dirty="0"/>
              </a:p>
            </p:txBody>
          </p:sp>
        </mc:Choice>
        <mc:Fallback>
          <p:sp>
            <p:nvSpPr>
              <p:cNvPr id="13" name="TextBox 12">
                <a:extLst>
                  <a:ext uri="{FF2B5EF4-FFF2-40B4-BE49-F238E27FC236}">
                    <a16:creationId xmlns:a16="http://schemas.microsoft.com/office/drawing/2014/main" id="{A4B7DD56-DAB9-E8DC-0B20-3F2911E15709}"/>
                  </a:ext>
                </a:extLst>
              </p:cNvPr>
              <p:cNvSpPr txBox="1">
                <a:spLocks noRot="1" noChangeAspect="1" noMove="1" noResize="1" noEditPoints="1" noAdjustHandles="1" noChangeArrowheads="1" noChangeShapeType="1" noTextEdit="1"/>
              </p:cNvSpPr>
              <p:nvPr/>
            </p:nvSpPr>
            <p:spPr>
              <a:xfrm>
                <a:off x="3366290" y="3218188"/>
                <a:ext cx="2691109" cy="616964"/>
              </a:xfrm>
              <a:prstGeom prst="rect">
                <a:avLst/>
              </a:prstGeom>
              <a:blipFill>
                <a:blip r:embed="rId5"/>
                <a:stretch>
                  <a:fillRect l="-3394" b="-8911"/>
                </a:stretch>
              </a:blipFill>
            </p:spPr>
            <p:txBody>
              <a:bodyPr/>
              <a:lstStyle/>
              <a:p>
                <a:r>
                  <a:rPr lang="en-US">
                    <a:noFill/>
                  </a:rPr>
                  <a:t> </a:t>
                </a:r>
              </a:p>
            </p:txBody>
          </p:sp>
        </mc:Fallback>
      </mc:AlternateContent>
    </p:spTree>
    <p:extLst>
      <p:ext uri="{BB962C8B-B14F-4D97-AF65-F5344CB8AC3E}">
        <p14:creationId xmlns:p14="http://schemas.microsoft.com/office/powerpoint/2010/main" val="123278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randombar(horizontal)">
                                      <p:cBhvr>
                                        <p:cTn id="16" dur="500"/>
                                        <p:tgtEl>
                                          <p:spTgt spid="13"/>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randombar(horizontal)">
                                      <p:cBhvr>
                                        <p:cTn id="19" dur="500"/>
                                        <p:tgtEl>
                                          <p:spTgt spid="11"/>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randombar(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11" grpId="0"/>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grpSp>
        <p:nvGrpSpPr>
          <p:cNvPr id="441" name="Google Shape;441;p30"/>
          <p:cNvGrpSpPr/>
          <p:nvPr/>
        </p:nvGrpSpPr>
        <p:grpSpPr>
          <a:xfrm flipH="1">
            <a:off x="811987" y="430300"/>
            <a:ext cx="601338" cy="421075"/>
            <a:chOff x="681125" y="841925"/>
            <a:chExt cx="601338" cy="421075"/>
          </a:xfrm>
        </p:grpSpPr>
        <p:sp>
          <p:nvSpPr>
            <p:cNvPr id="442" name="Google Shape;442;p30"/>
            <p:cNvSpPr/>
            <p:nvPr/>
          </p:nvSpPr>
          <p:spPr>
            <a:xfrm>
              <a:off x="681125" y="1198800"/>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0"/>
            <p:cNvSpPr/>
            <p:nvPr/>
          </p:nvSpPr>
          <p:spPr>
            <a:xfrm>
              <a:off x="1218262" y="841925"/>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30"/>
          <p:cNvGrpSpPr/>
          <p:nvPr/>
        </p:nvGrpSpPr>
        <p:grpSpPr>
          <a:xfrm>
            <a:off x="295872" y="3821291"/>
            <a:ext cx="1174153" cy="706947"/>
            <a:chOff x="282534" y="3679341"/>
            <a:chExt cx="1174153" cy="706947"/>
          </a:xfrm>
        </p:grpSpPr>
        <p:grpSp>
          <p:nvGrpSpPr>
            <p:cNvPr id="445" name="Google Shape;445;p30"/>
            <p:cNvGrpSpPr/>
            <p:nvPr/>
          </p:nvGrpSpPr>
          <p:grpSpPr>
            <a:xfrm>
              <a:off x="335037" y="3970588"/>
              <a:ext cx="1121650" cy="415700"/>
              <a:chOff x="335037" y="3970588"/>
              <a:chExt cx="1121650" cy="415700"/>
            </a:xfrm>
          </p:grpSpPr>
          <p:sp>
            <p:nvSpPr>
              <p:cNvPr id="446" name="Google Shape;446;p30"/>
              <p:cNvSpPr/>
              <p:nvPr/>
            </p:nvSpPr>
            <p:spPr>
              <a:xfrm>
                <a:off x="970362" y="3970588"/>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0"/>
              <p:cNvSpPr/>
              <p:nvPr/>
            </p:nvSpPr>
            <p:spPr>
              <a:xfrm>
                <a:off x="335037" y="4241088"/>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0"/>
              <p:cNvSpPr/>
              <p:nvPr/>
            </p:nvSpPr>
            <p:spPr>
              <a:xfrm>
                <a:off x="1392487" y="4322088"/>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9" name="Google Shape;449;p30"/>
            <p:cNvSpPr/>
            <p:nvPr/>
          </p:nvSpPr>
          <p:spPr>
            <a:xfrm>
              <a:off x="282534" y="3679341"/>
              <a:ext cx="105000" cy="105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867;p47"/>
          <p:cNvSpPr/>
          <p:nvPr/>
        </p:nvSpPr>
        <p:spPr>
          <a:xfrm>
            <a:off x="3241288" y="3427141"/>
            <a:ext cx="1828799" cy="1204332"/>
          </a:xfrm>
          <a:custGeom>
            <a:avLst/>
            <a:gdLst/>
            <a:ahLst/>
            <a:cxnLst/>
            <a:rect l="l" t="t" r="r" b="b"/>
            <a:pathLst>
              <a:path w="15456" h="15872" extrusionOk="0">
                <a:moveTo>
                  <a:pt x="10359" y="2346"/>
                </a:moveTo>
                <a:cubicBezTo>
                  <a:pt x="10490" y="2346"/>
                  <a:pt x="10597" y="2441"/>
                  <a:pt x="10597" y="2572"/>
                </a:cubicBezTo>
                <a:cubicBezTo>
                  <a:pt x="10597" y="2703"/>
                  <a:pt x="10490" y="2810"/>
                  <a:pt x="10359" y="2810"/>
                </a:cubicBezTo>
                <a:lnTo>
                  <a:pt x="9740" y="2810"/>
                </a:lnTo>
                <a:cubicBezTo>
                  <a:pt x="9609" y="2810"/>
                  <a:pt x="9502" y="2703"/>
                  <a:pt x="9502" y="2572"/>
                </a:cubicBezTo>
                <a:cubicBezTo>
                  <a:pt x="9502" y="2441"/>
                  <a:pt x="9609" y="2346"/>
                  <a:pt x="9740" y="2346"/>
                </a:cubicBezTo>
                <a:close/>
                <a:moveTo>
                  <a:pt x="9740" y="1869"/>
                </a:moveTo>
                <a:cubicBezTo>
                  <a:pt x="9347" y="1869"/>
                  <a:pt x="9038" y="2191"/>
                  <a:pt x="9038" y="2572"/>
                </a:cubicBezTo>
                <a:cubicBezTo>
                  <a:pt x="9038" y="2965"/>
                  <a:pt x="9347" y="3274"/>
                  <a:pt x="9740" y="3274"/>
                </a:cubicBezTo>
                <a:lnTo>
                  <a:pt x="10359" y="3274"/>
                </a:lnTo>
                <a:cubicBezTo>
                  <a:pt x="10752" y="3274"/>
                  <a:pt x="11062" y="2965"/>
                  <a:pt x="11062" y="2572"/>
                </a:cubicBezTo>
                <a:cubicBezTo>
                  <a:pt x="11062" y="2191"/>
                  <a:pt x="10752" y="1869"/>
                  <a:pt x="10359" y="1869"/>
                </a:cubicBezTo>
                <a:close/>
                <a:moveTo>
                  <a:pt x="10990" y="464"/>
                </a:moveTo>
                <a:cubicBezTo>
                  <a:pt x="11109" y="464"/>
                  <a:pt x="11216" y="572"/>
                  <a:pt x="11216" y="703"/>
                </a:cubicBezTo>
                <a:cubicBezTo>
                  <a:pt x="11216" y="834"/>
                  <a:pt x="11109" y="941"/>
                  <a:pt x="10990" y="941"/>
                </a:cubicBezTo>
                <a:lnTo>
                  <a:pt x="6311" y="941"/>
                </a:lnTo>
                <a:cubicBezTo>
                  <a:pt x="5918" y="941"/>
                  <a:pt x="5609" y="1250"/>
                  <a:pt x="5609" y="1643"/>
                </a:cubicBezTo>
                <a:cubicBezTo>
                  <a:pt x="5609" y="2024"/>
                  <a:pt x="5918" y="2346"/>
                  <a:pt x="6311" y="2346"/>
                </a:cubicBezTo>
                <a:lnTo>
                  <a:pt x="7871" y="2346"/>
                </a:lnTo>
                <a:cubicBezTo>
                  <a:pt x="8002" y="2346"/>
                  <a:pt x="8109" y="2441"/>
                  <a:pt x="8109" y="2572"/>
                </a:cubicBezTo>
                <a:cubicBezTo>
                  <a:pt x="8109" y="2703"/>
                  <a:pt x="8002" y="2810"/>
                  <a:pt x="7871" y="2810"/>
                </a:cubicBezTo>
                <a:lnTo>
                  <a:pt x="5061" y="2810"/>
                </a:lnTo>
                <a:cubicBezTo>
                  <a:pt x="4680" y="2810"/>
                  <a:pt x="4358" y="3119"/>
                  <a:pt x="4358" y="3512"/>
                </a:cubicBezTo>
                <a:lnTo>
                  <a:pt x="4358" y="3751"/>
                </a:lnTo>
                <a:lnTo>
                  <a:pt x="2954" y="3751"/>
                </a:lnTo>
                <a:lnTo>
                  <a:pt x="2954" y="3512"/>
                </a:lnTo>
                <a:cubicBezTo>
                  <a:pt x="2965" y="3119"/>
                  <a:pt x="2644" y="2810"/>
                  <a:pt x="2263" y="2810"/>
                </a:cubicBezTo>
                <a:lnTo>
                  <a:pt x="1953" y="2810"/>
                </a:lnTo>
                <a:cubicBezTo>
                  <a:pt x="1822" y="2810"/>
                  <a:pt x="1715" y="2703"/>
                  <a:pt x="1715" y="2572"/>
                </a:cubicBezTo>
                <a:cubicBezTo>
                  <a:pt x="1715" y="2441"/>
                  <a:pt x="1822" y="2346"/>
                  <a:pt x="1941" y="2346"/>
                </a:cubicBezTo>
                <a:lnTo>
                  <a:pt x="2882" y="2346"/>
                </a:lnTo>
                <a:cubicBezTo>
                  <a:pt x="3263" y="2346"/>
                  <a:pt x="3585" y="2024"/>
                  <a:pt x="3585" y="1643"/>
                </a:cubicBezTo>
                <a:cubicBezTo>
                  <a:pt x="3585" y="1250"/>
                  <a:pt x="3263" y="941"/>
                  <a:pt x="2882" y="941"/>
                </a:cubicBezTo>
                <a:lnTo>
                  <a:pt x="1322" y="941"/>
                </a:lnTo>
                <a:cubicBezTo>
                  <a:pt x="1191" y="941"/>
                  <a:pt x="1084" y="834"/>
                  <a:pt x="1084" y="703"/>
                </a:cubicBezTo>
                <a:cubicBezTo>
                  <a:pt x="1084" y="572"/>
                  <a:pt x="1191" y="464"/>
                  <a:pt x="1322" y="464"/>
                </a:cubicBezTo>
                <a:close/>
                <a:moveTo>
                  <a:pt x="5918" y="4215"/>
                </a:moveTo>
                <a:lnTo>
                  <a:pt x="5918" y="4989"/>
                </a:lnTo>
                <a:lnTo>
                  <a:pt x="1406" y="4989"/>
                </a:lnTo>
                <a:lnTo>
                  <a:pt x="1406" y="4215"/>
                </a:lnTo>
                <a:close/>
                <a:moveTo>
                  <a:pt x="3656" y="6799"/>
                </a:moveTo>
                <a:cubicBezTo>
                  <a:pt x="4049" y="6799"/>
                  <a:pt x="4358" y="7108"/>
                  <a:pt x="4358" y="7501"/>
                </a:cubicBezTo>
                <a:cubicBezTo>
                  <a:pt x="4358" y="7882"/>
                  <a:pt x="4049" y="8203"/>
                  <a:pt x="3656" y="8203"/>
                </a:cubicBezTo>
                <a:cubicBezTo>
                  <a:pt x="3275" y="8203"/>
                  <a:pt x="2954" y="7882"/>
                  <a:pt x="2954" y="7501"/>
                </a:cubicBezTo>
                <a:cubicBezTo>
                  <a:pt x="2954" y="7108"/>
                  <a:pt x="3275" y="6799"/>
                  <a:pt x="3656" y="6799"/>
                </a:cubicBezTo>
                <a:close/>
                <a:moveTo>
                  <a:pt x="3656" y="6334"/>
                </a:moveTo>
                <a:cubicBezTo>
                  <a:pt x="3013" y="6334"/>
                  <a:pt x="2489" y="6858"/>
                  <a:pt x="2489" y="7501"/>
                </a:cubicBezTo>
                <a:cubicBezTo>
                  <a:pt x="2489" y="8144"/>
                  <a:pt x="3013" y="8668"/>
                  <a:pt x="3656" y="8668"/>
                </a:cubicBezTo>
                <a:cubicBezTo>
                  <a:pt x="4311" y="8668"/>
                  <a:pt x="4835" y="8144"/>
                  <a:pt x="4835" y="7501"/>
                </a:cubicBezTo>
                <a:cubicBezTo>
                  <a:pt x="4835" y="6858"/>
                  <a:pt x="4311" y="6334"/>
                  <a:pt x="3656" y="6334"/>
                </a:cubicBezTo>
                <a:close/>
                <a:moveTo>
                  <a:pt x="10288" y="6298"/>
                </a:moveTo>
                <a:lnTo>
                  <a:pt x="10288" y="6763"/>
                </a:lnTo>
                <a:lnTo>
                  <a:pt x="5763" y="8704"/>
                </a:lnTo>
                <a:lnTo>
                  <a:pt x="5763" y="8227"/>
                </a:lnTo>
                <a:lnTo>
                  <a:pt x="10288" y="6298"/>
                </a:lnTo>
                <a:close/>
                <a:moveTo>
                  <a:pt x="14645" y="6298"/>
                </a:moveTo>
                <a:lnTo>
                  <a:pt x="14645" y="6763"/>
                </a:lnTo>
                <a:lnTo>
                  <a:pt x="10133" y="8704"/>
                </a:lnTo>
                <a:lnTo>
                  <a:pt x="10133" y="8227"/>
                </a:lnTo>
                <a:lnTo>
                  <a:pt x="10955" y="7882"/>
                </a:lnTo>
                <a:lnTo>
                  <a:pt x="14645" y="6298"/>
                </a:lnTo>
                <a:close/>
                <a:moveTo>
                  <a:pt x="8418" y="10228"/>
                </a:moveTo>
                <a:lnTo>
                  <a:pt x="8418" y="11001"/>
                </a:lnTo>
                <a:lnTo>
                  <a:pt x="7014" y="11001"/>
                </a:lnTo>
                <a:lnTo>
                  <a:pt x="7014" y="10228"/>
                </a:lnTo>
                <a:close/>
                <a:moveTo>
                  <a:pt x="12776" y="10228"/>
                </a:moveTo>
                <a:lnTo>
                  <a:pt x="12776" y="11001"/>
                </a:lnTo>
                <a:lnTo>
                  <a:pt x="11371" y="11001"/>
                </a:lnTo>
                <a:lnTo>
                  <a:pt x="11371" y="10228"/>
                </a:lnTo>
                <a:close/>
                <a:moveTo>
                  <a:pt x="6775" y="9763"/>
                </a:moveTo>
                <a:cubicBezTo>
                  <a:pt x="6644" y="9763"/>
                  <a:pt x="6537" y="9858"/>
                  <a:pt x="6537" y="9989"/>
                </a:cubicBezTo>
                <a:lnTo>
                  <a:pt x="6537" y="11240"/>
                </a:lnTo>
                <a:cubicBezTo>
                  <a:pt x="6537" y="11371"/>
                  <a:pt x="6644" y="11478"/>
                  <a:pt x="6775" y="11478"/>
                </a:cubicBezTo>
                <a:lnTo>
                  <a:pt x="8645" y="11478"/>
                </a:lnTo>
                <a:cubicBezTo>
                  <a:pt x="8776" y="11478"/>
                  <a:pt x="8883" y="11371"/>
                  <a:pt x="8883" y="11240"/>
                </a:cubicBezTo>
                <a:lnTo>
                  <a:pt x="8883" y="9989"/>
                </a:lnTo>
                <a:cubicBezTo>
                  <a:pt x="8883" y="9858"/>
                  <a:pt x="8776" y="9763"/>
                  <a:pt x="8645" y="9763"/>
                </a:cubicBezTo>
                <a:close/>
                <a:moveTo>
                  <a:pt x="11145" y="9763"/>
                </a:moveTo>
                <a:cubicBezTo>
                  <a:pt x="11014" y="9763"/>
                  <a:pt x="10907" y="9858"/>
                  <a:pt x="10907" y="9989"/>
                </a:cubicBezTo>
                <a:lnTo>
                  <a:pt x="10907" y="11240"/>
                </a:lnTo>
                <a:cubicBezTo>
                  <a:pt x="10907" y="11371"/>
                  <a:pt x="11014" y="11478"/>
                  <a:pt x="11145" y="11478"/>
                </a:cubicBezTo>
                <a:lnTo>
                  <a:pt x="13014" y="11478"/>
                </a:lnTo>
                <a:cubicBezTo>
                  <a:pt x="13145" y="11478"/>
                  <a:pt x="13252" y="11371"/>
                  <a:pt x="13252" y="11240"/>
                </a:cubicBezTo>
                <a:lnTo>
                  <a:pt x="13252" y="9989"/>
                </a:lnTo>
                <a:cubicBezTo>
                  <a:pt x="13241" y="9858"/>
                  <a:pt x="13145" y="9763"/>
                  <a:pt x="13014" y="9763"/>
                </a:cubicBezTo>
                <a:close/>
                <a:moveTo>
                  <a:pt x="5299" y="5453"/>
                </a:moveTo>
                <a:lnTo>
                  <a:pt x="5299" y="8072"/>
                </a:lnTo>
                <a:lnTo>
                  <a:pt x="5299" y="12906"/>
                </a:lnTo>
                <a:lnTo>
                  <a:pt x="2025" y="12906"/>
                </a:lnTo>
                <a:lnTo>
                  <a:pt x="2025" y="5453"/>
                </a:lnTo>
                <a:close/>
                <a:moveTo>
                  <a:pt x="5299" y="13371"/>
                </a:moveTo>
                <a:lnTo>
                  <a:pt x="5299" y="15395"/>
                </a:lnTo>
                <a:lnTo>
                  <a:pt x="1406" y="15395"/>
                </a:lnTo>
                <a:lnTo>
                  <a:pt x="1406" y="13371"/>
                </a:lnTo>
                <a:close/>
                <a:moveTo>
                  <a:pt x="9657" y="7549"/>
                </a:moveTo>
                <a:lnTo>
                  <a:pt x="9657" y="8072"/>
                </a:lnTo>
                <a:lnTo>
                  <a:pt x="9657" y="8084"/>
                </a:lnTo>
                <a:lnTo>
                  <a:pt x="9657" y="14466"/>
                </a:lnTo>
                <a:lnTo>
                  <a:pt x="6537" y="14466"/>
                </a:lnTo>
                <a:cubicBezTo>
                  <a:pt x="6406" y="14466"/>
                  <a:pt x="6299" y="14573"/>
                  <a:pt x="6299" y="14704"/>
                </a:cubicBezTo>
                <a:cubicBezTo>
                  <a:pt x="6299" y="14823"/>
                  <a:pt x="6406" y="14930"/>
                  <a:pt x="6537" y="14930"/>
                </a:cubicBezTo>
                <a:lnTo>
                  <a:pt x="9657" y="14930"/>
                </a:lnTo>
                <a:lnTo>
                  <a:pt x="9657" y="15407"/>
                </a:lnTo>
                <a:lnTo>
                  <a:pt x="5763" y="15407"/>
                </a:lnTo>
                <a:lnTo>
                  <a:pt x="5763" y="9215"/>
                </a:lnTo>
                <a:lnTo>
                  <a:pt x="6049" y="9096"/>
                </a:lnTo>
                <a:lnTo>
                  <a:pt x="9657" y="7549"/>
                </a:lnTo>
                <a:close/>
                <a:moveTo>
                  <a:pt x="14026" y="7549"/>
                </a:moveTo>
                <a:lnTo>
                  <a:pt x="14026" y="14466"/>
                </a:lnTo>
                <a:lnTo>
                  <a:pt x="10907" y="14466"/>
                </a:lnTo>
                <a:cubicBezTo>
                  <a:pt x="10776" y="14466"/>
                  <a:pt x="10669" y="14573"/>
                  <a:pt x="10669" y="14704"/>
                </a:cubicBezTo>
                <a:cubicBezTo>
                  <a:pt x="10669" y="14823"/>
                  <a:pt x="10776" y="14930"/>
                  <a:pt x="10907" y="14930"/>
                </a:cubicBezTo>
                <a:lnTo>
                  <a:pt x="14026" y="14930"/>
                </a:lnTo>
                <a:lnTo>
                  <a:pt x="14026" y="15407"/>
                </a:lnTo>
                <a:lnTo>
                  <a:pt x="10133" y="15407"/>
                </a:lnTo>
                <a:lnTo>
                  <a:pt x="10133" y="9215"/>
                </a:lnTo>
                <a:lnTo>
                  <a:pt x="10407" y="9096"/>
                </a:lnTo>
                <a:lnTo>
                  <a:pt x="14026" y="7549"/>
                </a:lnTo>
                <a:close/>
                <a:moveTo>
                  <a:pt x="1322" y="0"/>
                </a:moveTo>
                <a:cubicBezTo>
                  <a:pt x="941" y="0"/>
                  <a:pt x="620" y="310"/>
                  <a:pt x="620" y="703"/>
                </a:cubicBezTo>
                <a:cubicBezTo>
                  <a:pt x="620" y="1084"/>
                  <a:pt x="941" y="1405"/>
                  <a:pt x="1322" y="1405"/>
                </a:cubicBezTo>
                <a:lnTo>
                  <a:pt x="2882" y="1405"/>
                </a:lnTo>
                <a:cubicBezTo>
                  <a:pt x="3013" y="1405"/>
                  <a:pt x="3120" y="1512"/>
                  <a:pt x="3120" y="1643"/>
                </a:cubicBezTo>
                <a:cubicBezTo>
                  <a:pt x="3120" y="1762"/>
                  <a:pt x="3013" y="1869"/>
                  <a:pt x="2882" y="1869"/>
                </a:cubicBezTo>
                <a:lnTo>
                  <a:pt x="1953" y="1869"/>
                </a:lnTo>
                <a:cubicBezTo>
                  <a:pt x="1560" y="1869"/>
                  <a:pt x="1251" y="2191"/>
                  <a:pt x="1251" y="2572"/>
                </a:cubicBezTo>
                <a:cubicBezTo>
                  <a:pt x="1251" y="2965"/>
                  <a:pt x="1560" y="3274"/>
                  <a:pt x="1953" y="3274"/>
                </a:cubicBezTo>
                <a:lnTo>
                  <a:pt x="2263" y="3274"/>
                </a:lnTo>
                <a:cubicBezTo>
                  <a:pt x="2394" y="3274"/>
                  <a:pt x="2501" y="3381"/>
                  <a:pt x="2501" y="3512"/>
                </a:cubicBezTo>
                <a:lnTo>
                  <a:pt x="2501" y="3739"/>
                </a:lnTo>
                <a:lnTo>
                  <a:pt x="1168" y="3739"/>
                </a:lnTo>
                <a:cubicBezTo>
                  <a:pt x="1037" y="3739"/>
                  <a:pt x="941" y="3846"/>
                  <a:pt x="941" y="3977"/>
                </a:cubicBezTo>
                <a:lnTo>
                  <a:pt x="941" y="5227"/>
                </a:lnTo>
                <a:cubicBezTo>
                  <a:pt x="941" y="5358"/>
                  <a:pt x="1037" y="5453"/>
                  <a:pt x="1168" y="5453"/>
                </a:cubicBezTo>
                <a:lnTo>
                  <a:pt x="1560" y="5453"/>
                </a:lnTo>
                <a:lnTo>
                  <a:pt x="1560" y="12906"/>
                </a:lnTo>
                <a:lnTo>
                  <a:pt x="1168" y="12906"/>
                </a:lnTo>
                <a:cubicBezTo>
                  <a:pt x="1049" y="12906"/>
                  <a:pt x="941" y="13014"/>
                  <a:pt x="941" y="13145"/>
                </a:cubicBezTo>
                <a:lnTo>
                  <a:pt x="941" y="15407"/>
                </a:lnTo>
                <a:lnTo>
                  <a:pt x="239" y="15407"/>
                </a:lnTo>
                <a:cubicBezTo>
                  <a:pt x="108" y="15407"/>
                  <a:pt x="1" y="15502"/>
                  <a:pt x="1" y="15633"/>
                </a:cubicBezTo>
                <a:cubicBezTo>
                  <a:pt x="1" y="15764"/>
                  <a:pt x="108" y="15871"/>
                  <a:pt x="239" y="15871"/>
                </a:cubicBezTo>
                <a:lnTo>
                  <a:pt x="15193" y="15871"/>
                </a:lnTo>
                <a:cubicBezTo>
                  <a:pt x="15324" y="15871"/>
                  <a:pt x="15431" y="15764"/>
                  <a:pt x="15431" y="15633"/>
                </a:cubicBezTo>
                <a:cubicBezTo>
                  <a:pt x="15431" y="15502"/>
                  <a:pt x="15324" y="15395"/>
                  <a:pt x="15193" y="15395"/>
                </a:cubicBezTo>
                <a:lnTo>
                  <a:pt x="14491" y="15395"/>
                </a:lnTo>
                <a:lnTo>
                  <a:pt x="14491" y="7346"/>
                </a:lnTo>
                <a:lnTo>
                  <a:pt x="14979" y="7132"/>
                </a:lnTo>
                <a:cubicBezTo>
                  <a:pt x="15062" y="7096"/>
                  <a:pt x="15122" y="7013"/>
                  <a:pt x="15122" y="6918"/>
                </a:cubicBezTo>
                <a:lnTo>
                  <a:pt x="15122" y="6096"/>
                </a:lnTo>
                <a:lnTo>
                  <a:pt x="15288" y="6025"/>
                </a:lnTo>
                <a:cubicBezTo>
                  <a:pt x="15407" y="5965"/>
                  <a:pt x="15455" y="5834"/>
                  <a:pt x="15407" y="5715"/>
                </a:cubicBezTo>
                <a:cubicBezTo>
                  <a:pt x="15373" y="5628"/>
                  <a:pt x="15287" y="5573"/>
                  <a:pt x="15196" y="5573"/>
                </a:cubicBezTo>
                <a:cubicBezTo>
                  <a:pt x="15163" y="5573"/>
                  <a:pt x="15130" y="5580"/>
                  <a:pt x="15098" y="5596"/>
                </a:cubicBezTo>
                <a:lnTo>
                  <a:pt x="14788" y="5727"/>
                </a:lnTo>
                <a:lnTo>
                  <a:pt x="10133" y="7727"/>
                </a:lnTo>
                <a:lnTo>
                  <a:pt x="10133" y="7346"/>
                </a:lnTo>
                <a:lnTo>
                  <a:pt x="10609" y="7132"/>
                </a:lnTo>
                <a:cubicBezTo>
                  <a:pt x="10693" y="7096"/>
                  <a:pt x="10752" y="7013"/>
                  <a:pt x="10752" y="6918"/>
                </a:cubicBezTo>
                <a:lnTo>
                  <a:pt x="10752" y="6096"/>
                </a:lnTo>
                <a:lnTo>
                  <a:pt x="10919" y="6025"/>
                </a:lnTo>
                <a:cubicBezTo>
                  <a:pt x="11038" y="5965"/>
                  <a:pt x="11097" y="5834"/>
                  <a:pt x="11050" y="5715"/>
                </a:cubicBezTo>
                <a:cubicBezTo>
                  <a:pt x="11006" y="5627"/>
                  <a:pt x="10922" y="5578"/>
                  <a:pt x="10833" y="5578"/>
                </a:cubicBezTo>
                <a:cubicBezTo>
                  <a:pt x="10803" y="5578"/>
                  <a:pt x="10771" y="5584"/>
                  <a:pt x="10740" y="5596"/>
                </a:cubicBezTo>
                <a:lnTo>
                  <a:pt x="10431" y="5727"/>
                </a:lnTo>
                <a:lnTo>
                  <a:pt x="5763" y="7727"/>
                </a:lnTo>
                <a:lnTo>
                  <a:pt x="5763" y="5453"/>
                </a:lnTo>
                <a:lnTo>
                  <a:pt x="6156" y="5453"/>
                </a:lnTo>
                <a:cubicBezTo>
                  <a:pt x="6287" y="5453"/>
                  <a:pt x="6394" y="5358"/>
                  <a:pt x="6394" y="5227"/>
                </a:cubicBezTo>
                <a:lnTo>
                  <a:pt x="6394" y="3977"/>
                </a:lnTo>
                <a:cubicBezTo>
                  <a:pt x="6394" y="3846"/>
                  <a:pt x="6287" y="3739"/>
                  <a:pt x="6156" y="3739"/>
                </a:cubicBezTo>
                <a:lnTo>
                  <a:pt x="4835" y="3739"/>
                </a:lnTo>
                <a:lnTo>
                  <a:pt x="4835" y="3512"/>
                </a:lnTo>
                <a:cubicBezTo>
                  <a:pt x="4835" y="3381"/>
                  <a:pt x="4942" y="3274"/>
                  <a:pt x="5061" y="3274"/>
                </a:cubicBezTo>
                <a:lnTo>
                  <a:pt x="7871" y="3274"/>
                </a:lnTo>
                <a:cubicBezTo>
                  <a:pt x="8252" y="3274"/>
                  <a:pt x="8573" y="2965"/>
                  <a:pt x="8573" y="2572"/>
                </a:cubicBezTo>
                <a:cubicBezTo>
                  <a:pt x="8573" y="2191"/>
                  <a:pt x="8252" y="1869"/>
                  <a:pt x="7871" y="1869"/>
                </a:cubicBezTo>
                <a:lnTo>
                  <a:pt x="6311" y="1869"/>
                </a:lnTo>
                <a:cubicBezTo>
                  <a:pt x="6180" y="1869"/>
                  <a:pt x="6073" y="1762"/>
                  <a:pt x="6073" y="1643"/>
                </a:cubicBezTo>
                <a:cubicBezTo>
                  <a:pt x="6073" y="1512"/>
                  <a:pt x="6180" y="1405"/>
                  <a:pt x="6311" y="1405"/>
                </a:cubicBezTo>
                <a:lnTo>
                  <a:pt x="10990" y="1405"/>
                </a:lnTo>
                <a:cubicBezTo>
                  <a:pt x="11371" y="1405"/>
                  <a:pt x="11693" y="1084"/>
                  <a:pt x="11693" y="703"/>
                </a:cubicBezTo>
                <a:cubicBezTo>
                  <a:pt x="11693" y="310"/>
                  <a:pt x="11371" y="0"/>
                  <a:pt x="109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6"/>
          <p:cNvSpPr txBox="1">
            <a:spLocks noGrp="1"/>
          </p:cNvSpPr>
          <p:nvPr>
            <p:ph type="title"/>
          </p:nvPr>
        </p:nvSpPr>
        <p:spPr>
          <a:xfrm>
            <a:off x="2244257" y="652977"/>
            <a:ext cx="4520816" cy="20307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7200" dirty="0"/>
              <a:t>Thanks</a:t>
            </a:r>
            <a:br>
              <a:rPr lang="en-US" sz="5400" dirty="0"/>
            </a:br>
            <a:r>
              <a:rPr lang="en-US" sz="6000" dirty="0"/>
              <a:t>For</a:t>
            </a:r>
            <a:r>
              <a:rPr lang="en-US" sz="5400" dirty="0"/>
              <a:t> </a:t>
            </a:r>
            <a:r>
              <a:rPr lang="en-US" sz="6000" dirty="0"/>
              <a:t>listening</a:t>
            </a:r>
            <a:endParaRPr lang="en-US" sz="5400" dirty="0"/>
          </a:p>
        </p:txBody>
      </p:sp>
      <p:grpSp>
        <p:nvGrpSpPr>
          <p:cNvPr id="9" name="Google Shape;444;p30"/>
          <p:cNvGrpSpPr/>
          <p:nvPr/>
        </p:nvGrpSpPr>
        <p:grpSpPr>
          <a:xfrm>
            <a:off x="1724480" y="3166844"/>
            <a:ext cx="1174153" cy="706947"/>
            <a:chOff x="282534" y="3679341"/>
            <a:chExt cx="1174153" cy="706947"/>
          </a:xfrm>
        </p:grpSpPr>
        <p:grpSp>
          <p:nvGrpSpPr>
            <p:cNvPr id="10" name="Google Shape;445;p30"/>
            <p:cNvGrpSpPr/>
            <p:nvPr/>
          </p:nvGrpSpPr>
          <p:grpSpPr>
            <a:xfrm>
              <a:off x="335037" y="3970588"/>
              <a:ext cx="1121650" cy="415700"/>
              <a:chOff x="335037" y="3970588"/>
              <a:chExt cx="1121650" cy="415700"/>
            </a:xfrm>
          </p:grpSpPr>
          <p:sp>
            <p:nvSpPr>
              <p:cNvPr id="12" name="Google Shape;446;p30"/>
              <p:cNvSpPr/>
              <p:nvPr/>
            </p:nvSpPr>
            <p:spPr>
              <a:xfrm>
                <a:off x="970362" y="3970588"/>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47;p30"/>
              <p:cNvSpPr/>
              <p:nvPr/>
            </p:nvSpPr>
            <p:spPr>
              <a:xfrm>
                <a:off x="335037" y="4241088"/>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48;p30"/>
              <p:cNvSpPr/>
              <p:nvPr/>
            </p:nvSpPr>
            <p:spPr>
              <a:xfrm>
                <a:off x="1392487" y="4322088"/>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449;p30"/>
            <p:cNvSpPr/>
            <p:nvPr/>
          </p:nvSpPr>
          <p:spPr>
            <a:xfrm>
              <a:off x="282534" y="3679341"/>
              <a:ext cx="105000" cy="105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444;p30"/>
          <p:cNvGrpSpPr/>
          <p:nvPr/>
        </p:nvGrpSpPr>
        <p:grpSpPr>
          <a:xfrm>
            <a:off x="6241722" y="3219344"/>
            <a:ext cx="1174153" cy="706947"/>
            <a:chOff x="282534" y="3679341"/>
            <a:chExt cx="1174153" cy="706947"/>
          </a:xfrm>
        </p:grpSpPr>
        <p:grpSp>
          <p:nvGrpSpPr>
            <p:cNvPr id="16" name="Google Shape;445;p30"/>
            <p:cNvGrpSpPr/>
            <p:nvPr/>
          </p:nvGrpSpPr>
          <p:grpSpPr>
            <a:xfrm>
              <a:off x="335037" y="3970588"/>
              <a:ext cx="1121650" cy="415700"/>
              <a:chOff x="335037" y="3970588"/>
              <a:chExt cx="1121650" cy="415700"/>
            </a:xfrm>
          </p:grpSpPr>
          <p:sp>
            <p:nvSpPr>
              <p:cNvPr id="18" name="Google Shape;446;p30"/>
              <p:cNvSpPr/>
              <p:nvPr/>
            </p:nvSpPr>
            <p:spPr>
              <a:xfrm>
                <a:off x="970362" y="3970588"/>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47;p30"/>
              <p:cNvSpPr/>
              <p:nvPr/>
            </p:nvSpPr>
            <p:spPr>
              <a:xfrm>
                <a:off x="335037" y="4241088"/>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48;p30"/>
              <p:cNvSpPr/>
              <p:nvPr/>
            </p:nvSpPr>
            <p:spPr>
              <a:xfrm>
                <a:off x="1392487" y="4322088"/>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449;p30"/>
            <p:cNvSpPr/>
            <p:nvPr/>
          </p:nvSpPr>
          <p:spPr>
            <a:xfrm>
              <a:off x="282534" y="3679341"/>
              <a:ext cx="105000" cy="105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444;p30"/>
          <p:cNvGrpSpPr/>
          <p:nvPr/>
        </p:nvGrpSpPr>
        <p:grpSpPr>
          <a:xfrm>
            <a:off x="204825" y="2490453"/>
            <a:ext cx="1174153" cy="706947"/>
            <a:chOff x="282534" y="3679341"/>
            <a:chExt cx="1174153" cy="706947"/>
          </a:xfrm>
        </p:grpSpPr>
        <p:grpSp>
          <p:nvGrpSpPr>
            <p:cNvPr id="22" name="Google Shape;445;p30"/>
            <p:cNvGrpSpPr/>
            <p:nvPr/>
          </p:nvGrpSpPr>
          <p:grpSpPr>
            <a:xfrm>
              <a:off x="335037" y="3970588"/>
              <a:ext cx="1121650" cy="415700"/>
              <a:chOff x="335037" y="3970588"/>
              <a:chExt cx="1121650" cy="415700"/>
            </a:xfrm>
          </p:grpSpPr>
          <p:sp>
            <p:nvSpPr>
              <p:cNvPr id="24" name="Google Shape;446;p30"/>
              <p:cNvSpPr/>
              <p:nvPr/>
            </p:nvSpPr>
            <p:spPr>
              <a:xfrm>
                <a:off x="970362" y="3970588"/>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47;p30"/>
              <p:cNvSpPr/>
              <p:nvPr/>
            </p:nvSpPr>
            <p:spPr>
              <a:xfrm>
                <a:off x="335037" y="4241088"/>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48;p30"/>
              <p:cNvSpPr/>
              <p:nvPr/>
            </p:nvSpPr>
            <p:spPr>
              <a:xfrm>
                <a:off x="1392487" y="4322088"/>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449;p30"/>
            <p:cNvSpPr/>
            <p:nvPr/>
          </p:nvSpPr>
          <p:spPr>
            <a:xfrm>
              <a:off x="282534" y="3679341"/>
              <a:ext cx="105000" cy="105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444;p30"/>
          <p:cNvGrpSpPr/>
          <p:nvPr/>
        </p:nvGrpSpPr>
        <p:grpSpPr>
          <a:xfrm>
            <a:off x="882948" y="1415384"/>
            <a:ext cx="1174153" cy="706947"/>
            <a:chOff x="282534" y="3679341"/>
            <a:chExt cx="1174153" cy="706947"/>
          </a:xfrm>
        </p:grpSpPr>
        <p:grpSp>
          <p:nvGrpSpPr>
            <p:cNvPr id="28" name="Google Shape;445;p30"/>
            <p:cNvGrpSpPr/>
            <p:nvPr/>
          </p:nvGrpSpPr>
          <p:grpSpPr>
            <a:xfrm>
              <a:off x="335037" y="3970588"/>
              <a:ext cx="1121650" cy="415700"/>
              <a:chOff x="335037" y="3970588"/>
              <a:chExt cx="1121650" cy="415700"/>
            </a:xfrm>
          </p:grpSpPr>
          <p:sp>
            <p:nvSpPr>
              <p:cNvPr id="30" name="Google Shape;446;p30"/>
              <p:cNvSpPr/>
              <p:nvPr/>
            </p:nvSpPr>
            <p:spPr>
              <a:xfrm>
                <a:off x="970362" y="3970588"/>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47;p30"/>
              <p:cNvSpPr/>
              <p:nvPr/>
            </p:nvSpPr>
            <p:spPr>
              <a:xfrm>
                <a:off x="335037" y="4241088"/>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48;p30"/>
              <p:cNvSpPr/>
              <p:nvPr/>
            </p:nvSpPr>
            <p:spPr>
              <a:xfrm>
                <a:off x="1392487" y="4322088"/>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449;p30"/>
            <p:cNvSpPr/>
            <p:nvPr/>
          </p:nvSpPr>
          <p:spPr>
            <a:xfrm>
              <a:off x="282534" y="3679341"/>
              <a:ext cx="105000" cy="105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44;p30"/>
          <p:cNvGrpSpPr/>
          <p:nvPr/>
        </p:nvGrpSpPr>
        <p:grpSpPr>
          <a:xfrm>
            <a:off x="4729847" y="3148925"/>
            <a:ext cx="1174153" cy="706947"/>
            <a:chOff x="282534" y="3679341"/>
            <a:chExt cx="1174153" cy="706947"/>
          </a:xfrm>
        </p:grpSpPr>
        <p:grpSp>
          <p:nvGrpSpPr>
            <p:cNvPr id="452" name="Google Shape;445;p30"/>
            <p:cNvGrpSpPr/>
            <p:nvPr/>
          </p:nvGrpSpPr>
          <p:grpSpPr>
            <a:xfrm>
              <a:off x="335037" y="3970588"/>
              <a:ext cx="1121650" cy="415700"/>
              <a:chOff x="335037" y="3970588"/>
              <a:chExt cx="1121650" cy="415700"/>
            </a:xfrm>
          </p:grpSpPr>
          <p:sp>
            <p:nvSpPr>
              <p:cNvPr id="454" name="Google Shape;446;p30"/>
              <p:cNvSpPr/>
              <p:nvPr/>
            </p:nvSpPr>
            <p:spPr>
              <a:xfrm>
                <a:off x="970362" y="3970588"/>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47;p30"/>
              <p:cNvSpPr/>
              <p:nvPr/>
            </p:nvSpPr>
            <p:spPr>
              <a:xfrm>
                <a:off x="335037" y="4241088"/>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48;p30"/>
              <p:cNvSpPr/>
              <p:nvPr/>
            </p:nvSpPr>
            <p:spPr>
              <a:xfrm>
                <a:off x="1392487" y="4322088"/>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49;p30"/>
            <p:cNvSpPr/>
            <p:nvPr/>
          </p:nvSpPr>
          <p:spPr>
            <a:xfrm>
              <a:off x="282534" y="3679341"/>
              <a:ext cx="105000" cy="105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44;p30"/>
          <p:cNvGrpSpPr/>
          <p:nvPr/>
        </p:nvGrpSpPr>
        <p:grpSpPr>
          <a:xfrm>
            <a:off x="7034396" y="1623657"/>
            <a:ext cx="1174153" cy="706947"/>
            <a:chOff x="282534" y="3679341"/>
            <a:chExt cx="1174153" cy="706947"/>
          </a:xfrm>
        </p:grpSpPr>
        <p:grpSp>
          <p:nvGrpSpPr>
            <p:cNvPr id="458" name="Google Shape;445;p30"/>
            <p:cNvGrpSpPr/>
            <p:nvPr/>
          </p:nvGrpSpPr>
          <p:grpSpPr>
            <a:xfrm>
              <a:off x="335037" y="3970588"/>
              <a:ext cx="1121650" cy="415700"/>
              <a:chOff x="335037" y="3970588"/>
              <a:chExt cx="1121650" cy="415700"/>
            </a:xfrm>
          </p:grpSpPr>
          <p:sp>
            <p:nvSpPr>
              <p:cNvPr id="460" name="Google Shape;446;p30"/>
              <p:cNvSpPr/>
              <p:nvPr/>
            </p:nvSpPr>
            <p:spPr>
              <a:xfrm>
                <a:off x="970362" y="3970588"/>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47;p30"/>
              <p:cNvSpPr/>
              <p:nvPr/>
            </p:nvSpPr>
            <p:spPr>
              <a:xfrm>
                <a:off x="335037" y="4241088"/>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48;p30"/>
              <p:cNvSpPr/>
              <p:nvPr/>
            </p:nvSpPr>
            <p:spPr>
              <a:xfrm>
                <a:off x="1392487" y="4322088"/>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9" name="Google Shape;449;p30"/>
            <p:cNvSpPr/>
            <p:nvPr/>
          </p:nvSpPr>
          <p:spPr>
            <a:xfrm>
              <a:off x="282534" y="3679341"/>
              <a:ext cx="105000" cy="105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44;p30"/>
          <p:cNvGrpSpPr/>
          <p:nvPr/>
        </p:nvGrpSpPr>
        <p:grpSpPr>
          <a:xfrm>
            <a:off x="6552319" y="628707"/>
            <a:ext cx="1174153" cy="706947"/>
            <a:chOff x="282534" y="3679341"/>
            <a:chExt cx="1174153" cy="706947"/>
          </a:xfrm>
        </p:grpSpPr>
        <p:grpSp>
          <p:nvGrpSpPr>
            <p:cNvPr id="464" name="Google Shape;445;p30"/>
            <p:cNvGrpSpPr/>
            <p:nvPr/>
          </p:nvGrpSpPr>
          <p:grpSpPr>
            <a:xfrm>
              <a:off x="335037" y="3970588"/>
              <a:ext cx="1121650" cy="415700"/>
              <a:chOff x="335037" y="3970588"/>
              <a:chExt cx="1121650" cy="415700"/>
            </a:xfrm>
          </p:grpSpPr>
          <p:sp>
            <p:nvSpPr>
              <p:cNvPr id="466" name="Google Shape;446;p30"/>
              <p:cNvSpPr/>
              <p:nvPr/>
            </p:nvSpPr>
            <p:spPr>
              <a:xfrm>
                <a:off x="970362" y="3970588"/>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47;p30"/>
              <p:cNvSpPr/>
              <p:nvPr/>
            </p:nvSpPr>
            <p:spPr>
              <a:xfrm>
                <a:off x="335037" y="4241088"/>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48;p30"/>
              <p:cNvSpPr/>
              <p:nvPr/>
            </p:nvSpPr>
            <p:spPr>
              <a:xfrm>
                <a:off x="1392487" y="4322088"/>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5" name="Google Shape;449;p30"/>
            <p:cNvSpPr/>
            <p:nvPr/>
          </p:nvSpPr>
          <p:spPr>
            <a:xfrm>
              <a:off x="282534" y="3679341"/>
              <a:ext cx="105000" cy="105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 name="Google Shape;444;p30"/>
          <p:cNvGrpSpPr/>
          <p:nvPr/>
        </p:nvGrpSpPr>
        <p:grpSpPr>
          <a:xfrm>
            <a:off x="3176835" y="2525461"/>
            <a:ext cx="1174153" cy="706947"/>
            <a:chOff x="282534" y="3679341"/>
            <a:chExt cx="1174153" cy="706947"/>
          </a:xfrm>
        </p:grpSpPr>
        <p:grpSp>
          <p:nvGrpSpPr>
            <p:cNvPr id="470" name="Google Shape;445;p30"/>
            <p:cNvGrpSpPr/>
            <p:nvPr/>
          </p:nvGrpSpPr>
          <p:grpSpPr>
            <a:xfrm>
              <a:off x="335037" y="3970588"/>
              <a:ext cx="1121650" cy="415700"/>
              <a:chOff x="335037" y="3970588"/>
              <a:chExt cx="1121650" cy="415700"/>
            </a:xfrm>
          </p:grpSpPr>
          <p:sp>
            <p:nvSpPr>
              <p:cNvPr id="472" name="Google Shape;446;p30"/>
              <p:cNvSpPr/>
              <p:nvPr/>
            </p:nvSpPr>
            <p:spPr>
              <a:xfrm>
                <a:off x="970362" y="3970588"/>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47;p30"/>
              <p:cNvSpPr/>
              <p:nvPr/>
            </p:nvSpPr>
            <p:spPr>
              <a:xfrm>
                <a:off x="335037" y="4241088"/>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48;p30"/>
              <p:cNvSpPr/>
              <p:nvPr/>
            </p:nvSpPr>
            <p:spPr>
              <a:xfrm>
                <a:off x="1392487" y="4322088"/>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 name="Google Shape;449;p30"/>
            <p:cNvSpPr/>
            <p:nvPr/>
          </p:nvSpPr>
          <p:spPr>
            <a:xfrm>
              <a:off x="282534" y="3679341"/>
              <a:ext cx="105000" cy="105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444;p30"/>
          <p:cNvGrpSpPr/>
          <p:nvPr/>
        </p:nvGrpSpPr>
        <p:grpSpPr>
          <a:xfrm>
            <a:off x="1809083" y="762902"/>
            <a:ext cx="1174153" cy="706947"/>
            <a:chOff x="282534" y="3679341"/>
            <a:chExt cx="1174153" cy="706947"/>
          </a:xfrm>
        </p:grpSpPr>
        <p:grpSp>
          <p:nvGrpSpPr>
            <p:cNvPr id="3" name="Google Shape;445;p30"/>
            <p:cNvGrpSpPr/>
            <p:nvPr/>
          </p:nvGrpSpPr>
          <p:grpSpPr>
            <a:xfrm>
              <a:off x="335037" y="3970588"/>
              <a:ext cx="1121650" cy="415700"/>
              <a:chOff x="335037" y="3970588"/>
              <a:chExt cx="1121650" cy="415700"/>
            </a:xfrm>
          </p:grpSpPr>
          <p:sp>
            <p:nvSpPr>
              <p:cNvPr id="5" name="Google Shape;446;p30"/>
              <p:cNvSpPr/>
              <p:nvPr/>
            </p:nvSpPr>
            <p:spPr>
              <a:xfrm>
                <a:off x="970362" y="3970588"/>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47;p30"/>
              <p:cNvSpPr/>
              <p:nvPr/>
            </p:nvSpPr>
            <p:spPr>
              <a:xfrm>
                <a:off x="335037" y="4241088"/>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48;p30"/>
              <p:cNvSpPr/>
              <p:nvPr/>
            </p:nvSpPr>
            <p:spPr>
              <a:xfrm>
                <a:off x="1392487" y="4322088"/>
                <a:ext cx="64200" cy="64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449;p30"/>
            <p:cNvSpPr/>
            <p:nvPr/>
          </p:nvSpPr>
          <p:spPr>
            <a:xfrm>
              <a:off x="282534" y="3679341"/>
              <a:ext cx="105000" cy="105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grpSp>
        <p:nvGrpSpPr>
          <p:cNvPr id="407" name="Google Shape;407;p28"/>
          <p:cNvGrpSpPr/>
          <p:nvPr/>
        </p:nvGrpSpPr>
        <p:grpSpPr>
          <a:xfrm>
            <a:off x="7977362" y="101963"/>
            <a:ext cx="1807500" cy="1258800"/>
            <a:chOff x="7977362" y="101963"/>
            <a:chExt cx="1807500" cy="1258800"/>
          </a:xfrm>
        </p:grpSpPr>
        <p:sp>
          <p:nvSpPr>
            <p:cNvPr id="408" name="Google Shape;408;p28"/>
            <p:cNvSpPr/>
            <p:nvPr/>
          </p:nvSpPr>
          <p:spPr>
            <a:xfrm>
              <a:off x="7977362" y="757163"/>
              <a:ext cx="603600" cy="603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9" name="Google Shape;409;p28"/>
            <p:cNvCxnSpPr>
              <a:stCxn id="408" idx="6"/>
            </p:cNvCxnSpPr>
            <p:nvPr/>
          </p:nvCxnSpPr>
          <p:spPr>
            <a:xfrm rot="10800000" flipH="1">
              <a:off x="8580962" y="101963"/>
              <a:ext cx="1203900" cy="957000"/>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410" name="Google Shape;410;p28"/>
            <p:cNvSpPr/>
            <p:nvPr/>
          </p:nvSpPr>
          <p:spPr>
            <a:xfrm>
              <a:off x="8086645" y="850897"/>
              <a:ext cx="382737" cy="416166"/>
            </a:xfrm>
            <a:custGeom>
              <a:avLst/>
              <a:gdLst/>
              <a:ahLst/>
              <a:cxnLst/>
              <a:rect l="l" t="t" r="r" b="b"/>
              <a:pathLst>
                <a:path w="14586" h="15860" extrusionOk="0">
                  <a:moveTo>
                    <a:pt x="4727" y="4953"/>
                  </a:moveTo>
                  <a:cubicBezTo>
                    <a:pt x="4953" y="4953"/>
                    <a:pt x="5132" y="5144"/>
                    <a:pt x="5132" y="5370"/>
                  </a:cubicBezTo>
                  <a:cubicBezTo>
                    <a:pt x="5132" y="5596"/>
                    <a:pt x="4953" y="5775"/>
                    <a:pt x="4727" y="5775"/>
                  </a:cubicBezTo>
                  <a:lnTo>
                    <a:pt x="4096" y="5775"/>
                  </a:lnTo>
                  <a:cubicBezTo>
                    <a:pt x="3965" y="5525"/>
                    <a:pt x="3858" y="5251"/>
                    <a:pt x="3786" y="4953"/>
                  </a:cubicBezTo>
                  <a:close/>
                  <a:moveTo>
                    <a:pt x="9347" y="1108"/>
                  </a:moveTo>
                  <a:cubicBezTo>
                    <a:pt x="10287" y="1763"/>
                    <a:pt x="10906" y="2858"/>
                    <a:pt x="10906" y="4084"/>
                  </a:cubicBezTo>
                  <a:cubicBezTo>
                    <a:pt x="10906" y="5323"/>
                    <a:pt x="10287" y="6406"/>
                    <a:pt x="9347" y="7061"/>
                  </a:cubicBezTo>
                  <a:lnTo>
                    <a:pt x="8573" y="7061"/>
                  </a:lnTo>
                  <a:cubicBezTo>
                    <a:pt x="8347" y="7061"/>
                    <a:pt x="8168" y="6882"/>
                    <a:pt x="8168" y="6656"/>
                  </a:cubicBezTo>
                  <a:cubicBezTo>
                    <a:pt x="8168" y="6430"/>
                    <a:pt x="8347" y="6239"/>
                    <a:pt x="8573" y="6239"/>
                  </a:cubicBezTo>
                  <a:lnTo>
                    <a:pt x="9216" y="6239"/>
                  </a:lnTo>
                  <a:cubicBezTo>
                    <a:pt x="9692" y="6239"/>
                    <a:pt x="10085" y="5846"/>
                    <a:pt x="10085" y="5370"/>
                  </a:cubicBezTo>
                  <a:cubicBezTo>
                    <a:pt x="10085" y="4882"/>
                    <a:pt x="9692" y="4489"/>
                    <a:pt x="9216" y="4489"/>
                  </a:cubicBezTo>
                  <a:lnTo>
                    <a:pt x="6644" y="4489"/>
                  </a:lnTo>
                  <a:cubicBezTo>
                    <a:pt x="6418" y="4489"/>
                    <a:pt x="6239" y="4310"/>
                    <a:pt x="6239" y="4084"/>
                  </a:cubicBezTo>
                  <a:cubicBezTo>
                    <a:pt x="6239" y="3858"/>
                    <a:pt x="6418" y="3679"/>
                    <a:pt x="6644" y="3679"/>
                  </a:cubicBezTo>
                  <a:lnTo>
                    <a:pt x="7930" y="3679"/>
                  </a:lnTo>
                  <a:cubicBezTo>
                    <a:pt x="8418" y="3679"/>
                    <a:pt x="8811" y="3287"/>
                    <a:pt x="8811" y="2798"/>
                  </a:cubicBezTo>
                  <a:cubicBezTo>
                    <a:pt x="8811" y="2322"/>
                    <a:pt x="8418" y="1929"/>
                    <a:pt x="7930" y="1929"/>
                  </a:cubicBezTo>
                  <a:lnTo>
                    <a:pt x="7287" y="1929"/>
                  </a:lnTo>
                  <a:cubicBezTo>
                    <a:pt x="7061" y="1929"/>
                    <a:pt x="6882" y="1739"/>
                    <a:pt x="6882" y="1524"/>
                  </a:cubicBezTo>
                  <a:cubicBezTo>
                    <a:pt x="6882" y="1298"/>
                    <a:pt x="7061" y="1108"/>
                    <a:pt x="7287" y="1108"/>
                  </a:cubicBezTo>
                  <a:close/>
                  <a:moveTo>
                    <a:pt x="2393" y="4430"/>
                  </a:moveTo>
                  <a:cubicBezTo>
                    <a:pt x="2679" y="4525"/>
                    <a:pt x="2893" y="4799"/>
                    <a:pt x="2893" y="5120"/>
                  </a:cubicBezTo>
                  <a:lnTo>
                    <a:pt x="2893" y="7132"/>
                  </a:lnTo>
                  <a:cubicBezTo>
                    <a:pt x="2763" y="7085"/>
                    <a:pt x="2620" y="7061"/>
                    <a:pt x="2477" y="7061"/>
                  </a:cubicBezTo>
                  <a:lnTo>
                    <a:pt x="2393" y="7061"/>
                  </a:lnTo>
                  <a:lnTo>
                    <a:pt x="2393" y="4430"/>
                  </a:lnTo>
                  <a:close/>
                  <a:moveTo>
                    <a:pt x="12192" y="4430"/>
                  </a:moveTo>
                  <a:lnTo>
                    <a:pt x="12192" y="7061"/>
                  </a:lnTo>
                  <a:lnTo>
                    <a:pt x="12109" y="7061"/>
                  </a:lnTo>
                  <a:cubicBezTo>
                    <a:pt x="11966" y="7061"/>
                    <a:pt x="11823" y="7085"/>
                    <a:pt x="11692" y="7132"/>
                  </a:cubicBezTo>
                  <a:lnTo>
                    <a:pt x="11692" y="5120"/>
                  </a:lnTo>
                  <a:cubicBezTo>
                    <a:pt x="11692" y="4799"/>
                    <a:pt x="11907" y="4525"/>
                    <a:pt x="12192" y="4430"/>
                  </a:cubicBezTo>
                  <a:close/>
                  <a:moveTo>
                    <a:pt x="7287" y="465"/>
                  </a:moveTo>
                  <a:cubicBezTo>
                    <a:pt x="7680" y="465"/>
                    <a:pt x="8061" y="536"/>
                    <a:pt x="8406" y="643"/>
                  </a:cubicBezTo>
                  <a:lnTo>
                    <a:pt x="7287" y="643"/>
                  </a:lnTo>
                  <a:cubicBezTo>
                    <a:pt x="6811" y="643"/>
                    <a:pt x="6418" y="1036"/>
                    <a:pt x="6418" y="1524"/>
                  </a:cubicBezTo>
                  <a:cubicBezTo>
                    <a:pt x="6418" y="2001"/>
                    <a:pt x="6811" y="2394"/>
                    <a:pt x="7287" y="2394"/>
                  </a:cubicBezTo>
                  <a:lnTo>
                    <a:pt x="7930" y="2394"/>
                  </a:lnTo>
                  <a:cubicBezTo>
                    <a:pt x="8156" y="2394"/>
                    <a:pt x="8347" y="2572"/>
                    <a:pt x="8347" y="2798"/>
                  </a:cubicBezTo>
                  <a:cubicBezTo>
                    <a:pt x="8347" y="3025"/>
                    <a:pt x="8156" y="3215"/>
                    <a:pt x="7930" y="3215"/>
                  </a:cubicBezTo>
                  <a:lnTo>
                    <a:pt x="6656" y="3215"/>
                  </a:lnTo>
                  <a:cubicBezTo>
                    <a:pt x="6168" y="3215"/>
                    <a:pt x="5775" y="3608"/>
                    <a:pt x="5775" y="4084"/>
                  </a:cubicBezTo>
                  <a:cubicBezTo>
                    <a:pt x="5775" y="4572"/>
                    <a:pt x="6168" y="4953"/>
                    <a:pt x="6656" y="4953"/>
                  </a:cubicBezTo>
                  <a:lnTo>
                    <a:pt x="9216" y="4953"/>
                  </a:lnTo>
                  <a:cubicBezTo>
                    <a:pt x="9442" y="4953"/>
                    <a:pt x="9621" y="5144"/>
                    <a:pt x="9621" y="5370"/>
                  </a:cubicBezTo>
                  <a:cubicBezTo>
                    <a:pt x="9621" y="5596"/>
                    <a:pt x="9442" y="5775"/>
                    <a:pt x="9216" y="5775"/>
                  </a:cubicBezTo>
                  <a:lnTo>
                    <a:pt x="8573" y="5775"/>
                  </a:lnTo>
                  <a:cubicBezTo>
                    <a:pt x="8097" y="5775"/>
                    <a:pt x="7704" y="6168"/>
                    <a:pt x="7704" y="6656"/>
                  </a:cubicBezTo>
                  <a:cubicBezTo>
                    <a:pt x="7704" y="7085"/>
                    <a:pt x="8025" y="7454"/>
                    <a:pt x="8442" y="7513"/>
                  </a:cubicBezTo>
                  <a:cubicBezTo>
                    <a:pt x="8085" y="7632"/>
                    <a:pt x="7692" y="7704"/>
                    <a:pt x="7287" y="7704"/>
                  </a:cubicBezTo>
                  <a:cubicBezTo>
                    <a:pt x="6108" y="7704"/>
                    <a:pt x="5049" y="7132"/>
                    <a:pt x="4394" y="6239"/>
                  </a:cubicBezTo>
                  <a:lnTo>
                    <a:pt x="4727" y="6239"/>
                  </a:lnTo>
                  <a:cubicBezTo>
                    <a:pt x="5203" y="6239"/>
                    <a:pt x="5596" y="5846"/>
                    <a:pt x="5596" y="5370"/>
                  </a:cubicBezTo>
                  <a:cubicBezTo>
                    <a:pt x="5596" y="4882"/>
                    <a:pt x="5203" y="4489"/>
                    <a:pt x="4727" y="4489"/>
                  </a:cubicBezTo>
                  <a:lnTo>
                    <a:pt x="3703" y="4489"/>
                  </a:lnTo>
                  <a:cubicBezTo>
                    <a:pt x="3679" y="4358"/>
                    <a:pt x="3679" y="4227"/>
                    <a:pt x="3679" y="4084"/>
                  </a:cubicBezTo>
                  <a:cubicBezTo>
                    <a:pt x="3679" y="2096"/>
                    <a:pt x="5299" y="465"/>
                    <a:pt x="7287" y="465"/>
                  </a:cubicBezTo>
                  <a:close/>
                  <a:moveTo>
                    <a:pt x="1203" y="3037"/>
                  </a:moveTo>
                  <a:cubicBezTo>
                    <a:pt x="1596" y="3037"/>
                    <a:pt x="1929" y="3358"/>
                    <a:pt x="1929" y="3763"/>
                  </a:cubicBezTo>
                  <a:lnTo>
                    <a:pt x="1929" y="7192"/>
                  </a:lnTo>
                  <a:cubicBezTo>
                    <a:pt x="1548" y="7394"/>
                    <a:pt x="1286" y="7799"/>
                    <a:pt x="1286" y="8251"/>
                  </a:cubicBezTo>
                  <a:cubicBezTo>
                    <a:pt x="1286" y="8609"/>
                    <a:pt x="1441" y="8942"/>
                    <a:pt x="1715" y="9180"/>
                  </a:cubicBezTo>
                  <a:lnTo>
                    <a:pt x="3536" y="10680"/>
                  </a:lnTo>
                  <a:cubicBezTo>
                    <a:pt x="3583" y="10717"/>
                    <a:pt x="3637" y="10735"/>
                    <a:pt x="3690" y="10735"/>
                  </a:cubicBezTo>
                  <a:cubicBezTo>
                    <a:pt x="3757" y="10735"/>
                    <a:pt x="3823" y="10705"/>
                    <a:pt x="3870" y="10645"/>
                  </a:cubicBezTo>
                  <a:cubicBezTo>
                    <a:pt x="3953" y="10549"/>
                    <a:pt x="3941" y="10406"/>
                    <a:pt x="3834" y="10323"/>
                  </a:cubicBezTo>
                  <a:lnTo>
                    <a:pt x="2012" y="8811"/>
                  </a:lnTo>
                  <a:cubicBezTo>
                    <a:pt x="1846" y="8680"/>
                    <a:pt x="1750" y="8466"/>
                    <a:pt x="1750" y="8251"/>
                  </a:cubicBezTo>
                  <a:cubicBezTo>
                    <a:pt x="1750" y="7847"/>
                    <a:pt x="2084" y="7525"/>
                    <a:pt x="2477" y="7525"/>
                  </a:cubicBezTo>
                  <a:cubicBezTo>
                    <a:pt x="2655" y="7525"/>
                    <a:pt x="2822" y="7585"/>
                    <a:pt x="2953" y="7692"/>
                  </a:cubicBezTo>
                  <a:lnTo>
                    <a:pt x="4870" y="9299"/>
                  </a:lnTo>
                  <a:cubicBezTo>
                    <a:pt x="5037" y="9430"/>
                    <a:pt x="5132" y="9644"/>
                    <a:pt x="5132" y="9859"/>
                  </a:cubicBezTo>
                  <a:lnTo>
                    <a:pt x="5132" y="12835"/>
                  </a:lnTo>
                  <a:lnTo>
                    <a:pt x="3036" y="12835"/>
                  </a:lnTo>
                  <a:lnTo>
                    <a:pt x="3036" y="12431"/>
                  </a:lnTo>
                  <a:cubicBezTo>
                    <a:pt x="3036" y="12050"/>
                    <a:pt x="2846" y="11680"/>
                    <a:pt x="2548" y="11454"/>
                  </a:cubicBezTo>
                  <a:lnTo>
                    <a:pt x="762" y="10133"/>
                  </a:lnTo>
                  <a:cubicBezTo>
                    <a:pt x="584" y="9990"/>
                    <a:pt x="465" y="9775"/>
                    <a:pt x="465" y="9537"/>
                  </a:cubicBezTo>
                  <a:lnTo>
                    <a:pt x="465" y="3763"/>
                  </a:lnTo>
                  <a:cubicBezTo>
                    <a:pt x="465" y="3358"/>
                    <a:pt x="798" y="3037"/>
                    <a:pt x="1203" y="3037"/>
                  </a:cubicBezTo>
                  <a:close/>
                  <a:moveTo>
                    <a:pt x="13383" y="3037"/>
                  </a:moveTo>
                  <a:cubicBezTo>
                    <a:pt x="13788" y="3037"/>
                    <a:pt x="14121" y="3358"/>
                    <a:pt x="14121" y="3763"/>
                  </a:cubicBezTo>
                  <a:lnTo>
                    <a:pt x="14121" y="9537"/>
                  </a:lnTo>
                  <a:cubicBezTo>
                    <a:pt x="14121" y="9775"/>
                    <a:pt x="14002" y="9990"/>
                    <a:pt x="13812" y="10133"/>
                  </a:cubicBezTo>
                  <a:lnTo>
                    <a:pt x="12037" y="11466"/>
                  </a:lnTo>
                  <a:cubicBezTo>
                    <a:pt x="11740" y="11680"/>
                    <a:pt x="11549" y="12050"/>
                    <a:pt x="11549" y="12431"/>
                  </a:cubicBezTo>
                  <a:lnTo>
                    <a:pt x="11549" y="12835"/>
                  </a:lnTo>
                  <a:lnTo>
                    <a:pt x="9454" y="12835"/>
                  </a:lnTo>
                  <a:lnTo>
                    <a:pt x="9454" y="9859"/>
                  </a:lnTo>
                  <a:cubicBezTo>
                    <a:pt x="9454" y="9644"/>
                    <a:pt x="9549" y="9430"/>
                    <a:pt x="9716" y="9299"/>
                  </a:cubicBezTo>
                  <a:lnTo>
                    <a:pt x="11633" y="7704"/>
                  </a:lnTo>
                  <a:cubicBezTo>
                    <a:pt x="11764" y="7585"/>
                    <a:pt x="11930" y="7525"/>
                    <a:pt x="12109" y="7525"/>
                  </a:cubicBezTo>
                  <a:cubicBezTo>
                    <a:pt x="12502" y="7525"/>
                    <a:pt x="12835" y="7847"/>
                    <a:pt x="12835" y="8251"/>
                  </a:cubicBezTo>
                  <a:cubicBezTo>
                    <a:pt x="12835" y="8478"/>
                    <a:pt x="12740" y="8680"/>
                    <a:pt x="12573" y="8823"/>
                  </a:cubicBezTo>
                  <a:lnTo>
                    <a:pt x="10752" y="10323"/>
                  </a:lnTo>
                  <a:cubicBezTo>
                    <a:pt x="10644" y="10406"/>
                    <a:pt x="10633" y="10549"/>
                    <a:pt x="10716" y="10657"/>
                  </a:cubicBezTo>
                  <a:cubicBezTo>
                    <a:pt x="10762" y="10709"/>
                    <a:pt x="10826" y="10736"/>
                    <a:pt x="10892" y="10736"/>
                  </a:cubicBezTo>
                  <a:cubicBezTo>
                    <a:pt x="10946" y="10736"/>
                    <a:pt x="11001" y="10718"/>
                    <a:pt x="11049" y="10680"/>
                  </a:cubicBezTo>
                  <a:lnTo>
                    <a:pt x="12859" y="9180"/>
                  </a:lnTo>
                  <a:cubicBezTo>
                    <a:pt x="13145" y="8954"/>
                    <a:pt x="13300" y="8609"/>
                    <a:pt x="13300" y="8251"/>
                  </a:cubicBezTo>
                  <a:cubicBezTo>
                    <a:pt x="13300" y="7799"/>
                    <a:pt x="13038" y="7394"/>
                    <a:pt x="12657" y="7204"/>
                  </a:cubicBezTo>
                  <a:lnTo>
                    <a:pt x="12657" y="3763"/>
                  </a:lnTo>
                  <a:cubicBezTo>
                    <a:pt x="12657" y="3370"/>
                    <a:pt x="12990" y="3037"/>
                    <a:pt x="13383" y="3037"/>
                  </a:cubicBezTo>
                  <a:close/>
                  <a:moveTo>
                    <a:pt x="12192" y="13300"/>
                  </a:moveTo>
                  <a:lnTo>
                    <a:pt x="12192" y="13800"/>
                  </a:lnTo>
                  <a:lnTo>
                    <a:pt x="8811" y="13800"/>
                  </a:lnTo>
                  <a:lnTo>
                    <a:pt x="8811" y="13300"/>
                  </a:lnTo>
                  <a:close/>
                  <a:moveTo>
                    <a:pt x="4727" y="14764"/>
                  </a:moveTo>
                  <a:cubicBezTo>
                    <a:pt x="4596" y="14764"/>
                    <a:pt x="4489" y="14859"/>
                    <a:pt x="4489" y="14990"/>
                  </a:cubicBezTo>
                  <a:cubicBezTo>
                    <a:pt x="4489" y="15121"/>
                    <a:pt x="4596" y="15228"/>
                    <a:pt x="4727" y="15228"/>
                  </a:cubicBezTo>
                  <a:lnTo>
                    <a:pt x="5370" y="15228"/>
                  </a:lnTo>
                  <a:cubicBezTo>
                    <a:pt x="5501" y="15228"/>
                    <a:pt x="5596" y="15121"/>
                    <a:pt x="5596" y="14990"/>
                  </a:cubicBezTo>
                  <a:cubicBezTo>
                    <a:pt x="5596" y="14859"/>
                    <a:pt x="5501" y="14764"/>
                    <a:pt x="5370" y="14764"/>
                  </a:cubicBezTo>
                  <a:close/>
                  <a:moveTo>
                    <a:pt x="9216" y="14764"/>
                  </a:moveTo>
                  <a:cubicBezTo>
                    <a:pt x="9085" y="14764"/>
                    <a:pt x="8989" y="14859"/>
                    <a:pt x="8989" y="14990"/>
                  </a:cubicBezTo>
                  <a:cubicBezTo>
                    <a:pt x="8989" y="15121"/>
                    <a:pt x="9085" y="15228"/>
                    <a:pt x="9216" y="15228"/>
                  </a:cubicBezTo>
                  <a:lnTo>
                    <a:pt x="9859" y="15228"/>
                  </a:lnTo>
                  <a:cubicBezTo>
                    <a:pt x="9990" y="15228"/>
                    <a:pt x="10085" y="15121"/>
                    <a:pt x="10085" y="14990"/>
                  </a:cubicBezTo>
                  <a:cubicBezTo>
                    <a:pt x="10097" y="14859"/>
                    <a:pt x="9990" y="14764"/>
                    <a:pt x="9859" y="14764"/>
                  </a:cubicBezTo>
                  <a:close/>
                  <a:moveTo>
                    <a:pt x="7287" y="0"/>
                  </a:moveTo>
                  <a:cubicBezTo>
                    <a:pt x="5037" y="0"/>
                    <a:pt x="3203" y="1834"/>
                    <a:pt x="3203" y="4084"/>
                  </a:cubicBezTo>
                  <a:cubicBezTo>
                    <a:pt x="3203" y="4275"/>
                    <a:pt x="3215" y="4453"/>
                    <a:pt x="3239" y="4632"/>
                  </a:cubicBezTo>
                  <a:cubicBezTo>
                    <a:pt x="3084" y="4287"/>
                    <a:pt x="2774" y="4025"/>
                    <a:pt x="2393" y="3953"/>
                  </a:cubicBezTo>
                  <a:lnTo>
                    <a:pt x="2393" y="3763"/>
                  </a:lnTo>
                  <a:cubicBezTo>
                    <a:pt x="2393" y="3108"/>
                    <a:pt x="1858" y="2572"/>
                    <a:pt x="1191" y="2572"/>
                  </a:cubicBezTo>
                  <a:cubicBezTo>
                    <a:pt x="536" y="2572"/>
                    <a:pt x="0" y="3108"/>
                    <a:pt x="0" y="3763"/>
                  </a:cubicBezTo>
                  <a:lnTo>
                    <a:pt x="0" y="9537"/>
                  </a:lnTo>
                  <a:cubicBezTo>
                    <a:pt x="0" y="9918"/>
                    <a:pt x="179" y="10276"/>
                    <a:pt x="488" y="10502"/>
                  </a:cubicBezTo>
                  <a:lnTo>
                    <a:pt x="2262" y="11835"/>
                  </a:lnTo>
                  <a:cubicBezTo>
                    <a:pt x="2453" y="11966"/>
                    <a:pt x="2560" y="12192"/>
                    <a:pt x="2560" y="12431"/>
                  </a:cubicBezTo>
                  <a:lnTo>
                    <a:pt x="2560" y="12835"/>
                  </a:lnTo>
                  <a:lnTo>
                    <a:pt x="2155" y="12835"/>
                  </a:lnTo>
                  <a:cubicBezTo>
                    <a:pt x="2024" y="12835"/>
                    <a:pt x="1929" y="12942"/>
                    <a:pt x="1929" y="13062"/>
                  </a:cubicBezTo>
                  <a:lnTo>
                    <a:pt x="1929" y="13800"/>
                  </a:lnTo>
                  <a:lnTo>
                    <a:pt x="1512" y="13800"/>
                  </a:lnTo>
                  <a:cubicBezTo>
                    <a:pt x="1381" y="13800"/>
                    <a:pt x="1286" y="13895"/>
                    <a:pt x="1286" y="14026"/>
                  </a:cubicBezTo>
                  <a:lnTo>
                    <a:pt x="1286" y="15633"/>
                  </a:lnTo>
                  <a:cubicBezTo>
                    <a:pt x="1286" y="15764"/>
                    <a:pt x="1381" y="15860"/>
                    <a:pt x="1512" y="15860"/>
                  </a:cubicBezTo>
                  <a:cubicBezTo>
                    <a:pt x="1643" y="15860"/>
                    <a:pt x="1750" y="15764"/>
                    <a:pt x="1750" y="15633"/>
                  </a:cubicBezTo>
                  <a:lnTo>
                    <a:pt x="1750" y="14264"/>
                  </a:lnTo>
                  <a:lnTo>
                    <a:pt x="2596" y="14264"/>
                  </a:lnTo>
                  <a:cubicBezTo>
                    <a:pt x="2727" y="14264"/>
                    <a:pt x="2834" y="14157"/>
                    <a:pt x="2834" y="14026"/>
                  </a:cubicBezTo>
                  <a:cubicBezTo>
                    <a:pt x="2834" y="13895"/>
                    <a:pt x="2727" y="13800"/>
                    <a:pt x="2596" y="13800"/>
                  </a:cubicBezTo>
                  <a:lnTo>
                    <a:pt x="2393" y="13800"/>
                  </a:lnTo>
                  <a:lnTo>
                    <a:pt x="2393" y="13300"/>
                  </a:lnTo>
                  <a:lnTo>
                    <a:pt x="5775" y="13300"/>
                  </a:lnTo>
                  <a:lnTo>
                    <a:pt x="5775" y="13800"/>
                  </a:lnTo>
                  <a:lnTo>
                    <a:pt x="3632" y="13800"/>
                  </a:lnTo>
                  <a:cubicBezTo>
                    <a:pt x="3513" y="13800"/>
                    <a:pt x="3405" y="13895"/>
                    <a:pt x="3405" y="14026"/>
                  </a:cubicBezTo>
                  <a:cubicBezTo>
                    <a:pt x="3405" y="14157"/>
                    <a:pt x="3513" y="14264"/>
                    <a:pt x="3632" y="14264"/>
                  </a:cubicBezTo>
                  <a:lnTo>
                    <a:pt x="6418" y="14264"/>
                  </a:lnTo>
                  <a:lnTo>
                    <a:pt x="6418" y="15633"/>
                  </a:lnTo>
                  <a:cubicBezTo>
                    <a:pt x="6418" y="15764"/>
                    <a:pt x="6513" y="15860"/>
                    <a:pt x="6644" y="15860"/>
                  </a:cubicBezTo>
                  <a:cubicBezTo>
                    <a:pt x="6775" y="15860"/>
                    <a:pt x="6882" y="15764"/>
                    <a:pt x="6882" y="15633"/>
                  </a:cubicBezTo>
                  <a:lnTo>
                    <a:pt x="6882" y="14026"/>
                  </a:lnTo>
                  <a:cubicBezTo>
                    <a:pt x="6882" y="13895"/>
                    <a:pt x="6775" y="13800"/>
                    <a:pt x="6644" y="13800"/>
                  </a:cubicBezTo>
                  <a:lnTo>
                    <a:pt x="6239" y="13800"/>
                  </a:lnTo>
                  <a:lnTo>
                    <a:pt x="6239" y="13062"/>
                  </a:lnTo>
                  <a:cubicBezTo>
                    <a:pt x="6239" y="12942"/>
                    <a:pt x="6132" y="12835"/>
                    <a:pt x="6001" y="12835"/>
                  </a:cubicBezTo>
                  <a:lnTo>
                    <a:pt x="5596" y="12835"/>
                  </a:lnTo>
                  <a:lnTo>
                    <a:pt x="5596" y="9859"/>
                  </a:lnTo>
                  <a:cubicBezTo>
                    <a:pt x="5596" y="9502"/>
                    <a:pt x="5441" y="9168"/>
                    <a:pt x="5168" y="8942"/>
                  </a:cubicBezTo>
                  <a:lnTo>
                    <a:pt x="3346" y="7430"/>
                  </a:lnTo>
                  <a:lnTo>
                    <a:pt x="3346" y="5156"/>
                  </a:lnTo>
                  <a:cubicBezTo>
                    <a:pt x="3441" y="5489"/>
                    <a:pt x="3572" y="5811"/>
                    <a:pt x="3739" y="6108"/>
                  </a:cubicBezTo>
                  <a:cubicBezTo>
                    <a:pt x="3751" y="6120"/>
                    <a:pt x="3763" y="6132"/>
                    <a:pt x="3775" y="6144"/>
                  </a:cubicBezTo>
                  <a:cubicBezTo>
                    <a:pt x="4477" y="7358"/>
                    <a:pt x="5787" y="8168"/>
                    <a:pt x="7287" y="8168"/>
                  </a:cubicBezTo>
                  <a:cubicBezTo>
                    <a:pt x="8108" y="8168"/>
                    <a:pt x="8882" y="7918"/>
                    <a:pt x="9525" y="7501"/>
                  </a:cubicBezTo>
                  <a:cubicBezTo>
                    <a:pt x="9537" y="7489"/>
                    <a:pt x="9561" y="7478"/>
                    <a:pt x="9573" y="7478"/>
                  </a:cubicBezTo>
                  <a:cubicBezTo>
                    <a:pt x="10371" y="6930"/>
                    <a:pt x="10966" y="6120"/>
                    <a:pt x="11228" y="5156"/>
                  </a:cubicBezTo>
                  <a:lnTo>
                    <a:pt x="11228" y="7430"/>
                  </a:lnTo>
                  <a:lnTo>
                    <a:pt x="9418" y="8942"/>
                  </a:lnTo>
                  <a:cubicBezTo>
                    <a:pt x="9144" y="9168"/>
                    <a:pt x="8978" y="9502"/>
                    <a:pt x="8978" y="9859"/>
                  </a:cubicBezTo>
                  <a:lnTo>
                    <a:pt x="8978" y="12835"/>
                  </a:lnTo>
                  <a:lnTo>
                    <a:pt x="8573" y="12835"/>
                  </a:lnTo>
                  <a:cubicBezTo>
                    <a:pt x="8442" y="12835"/>
                    <a:pt x="8347" y="12942"/>
                    <a:pt x="8347" y="13062"/>
                  </a:cubicBezTo>
                  <a:lnTo>
                    <a:pt x="8347" y="13800"/>
                  </a:lnTo>
                  <a:lnTo>
                    <a:pt x="7930" y="13800"/>
                  </a:lnTo>
                  <a:cubicBezTo>
                    <a:pt x="7811" y="13800"/>
                    <a:pt x="7704" y="13895"/>
                    <a:pt x="7704" y="14026"/>
                  </a:cubicBezTo>
                  <a:lnTo>
                    <a:pt x="7704" y="15633"/>
                  </a:lnTo>
                  <a:cubicBezTo>
                    <a:pt x="7704" y="15764"/>
                    <a:pt x="7811" y="15860"/>
                    <a:pt x="7930" y="15860"/>
                  </a:cubicBezTo>
                  <a:cubicBezTo>
                    <a:pt x="8061" y="15860"/>
                    <a:pt x="8168" y="15764"/>
                    <a:pt x="8168" y="15633"/>
                  </a:cubicBezTo>
                  <a:lnTo>
                    <a:pt x="8168" y="14252"/>
                  </a:lnTo>
                  <a:lnTo>
                    <a:pt x="12835" y="14252"/>
                  </a:lnTo>
                  <a:lnTo>
                    <a:pt x="12835" y="15633"/>
                  </a:lnTo>
                  <a:cubicBezTo>
                    <a:pt x="12835" y="15764"/>
                    <a:pt x="12930" y="15860"/>
                    <a:pt x="13061" y="15860"/>
                  </a:cubicBezTo>
                  <a:cubicBezTo>
                    <a:pt x="13192" y="15860"/>
                    <a:pt x="13300" y="15764"/>
                    <a:pt x="13300" y="15633"/>
                  </a:cubicBezTo>
                  <a:lnTo>
                    <a:pt x="13300" y="14026"/>
                  </a:lnTo>
                  <a:cubicBezTo>
                    <a:pt x="13300" y="13895"/>
                    <a:pt x="13192" y="13800"/>
                    <a:pt x="13061" y="13800"/>
                  </a:cubicBezTo>
                  <a:lnTo>
                    <a:pt x="12657" y="13800"/>
                  </a:lnTo>
                  <a:lnTo>
                    <a:pt x="12657" y="13062"/>
                  </a:lnTo>
                  <a:cubicBezTo>
                    <a:pt x="12657" y="12942"/>
                    <a:pt x="12549" y="12835"/>
                    <a:pt x="12418" y="12835"/>
                  </a:cubicBezTo>
                  <a:lnTo>
                    <a:pt x="12014" y="12835"/>
                  </a:lnTo>
                  <a:lnTo>
                    <a:pt x="12014" y="12419"/>
                  </a:lnTo>
                  <a:cubicBezTo>
                    <a:pt x="12014" y="12192"/>
                    <a:pt x="12121" y="11966"/>
                    <a:pt x="12311" y="11835"/>
                  </a:cubicBezTo>
                  <a:lnTo>
                    <a:pt x="14085" y="10502"/>
                  </a:lnTo>
                  <a:cubicBezTo>
                    <a:pt x="14395" y="10276"/>
                    <a:pt x="14585" y="9918"/>
                    <a:pt x="14585" y="9537"/>
                  </a:cubicBezTo>
                  <a:lnTo>
                    <a:pt x="14585" y="3763"/>
                  </a:lnTo>
                  <a:cubicBezTo>
                    <a:pt x="14585" y="3108"/>
                    <a:pt x="14050" y="2572"/>
                    <a:pt x="13383" y="2572"/>
                  </a:cubicBezTo>
                  <a:cubicBezTo>
                    <a:pt x="12728" y="2572"/>
                    <a:pt x="12192" y="3108"/>
                    <a:pt x="12192" y="3763"/>
                  </a:cubicBezTo>
                  <a:lnTo>
                    <a:pt x="12192" y="3953"/>
                  </a:lnTo>
                  <a:cubicBezTo>
                    <a:pt x="11811" y="4025"/>
                    <a:pt x="11490" y="4287"/>
                    <a:pt x="11335" y="4632"/>
                  </a:cubicBezTo>
                  <a:cubicBezTo>
                    <a:pt x="11359" y="4453"/>
                    <a:pt x="11371" y="4263"/>
                    <a:pt x="11371" y="4084"/>
                  </a:cubicBezTo>
                  <a:cubicBezTo>
                    <a:pt x="11371" y="2679"/>
                    <a:pt x="10656" y="1429"/>
                    <a:pt x="9573" y="703"/>
                  </a:cubicBezTo>
                  <a:cubicBezTo>
                    <a:pt x="9561" y="691"/>
                    <a:pt x="9537" y="679"/>
                    <a:pt x="9525" y="667"/>
                  </a:cubicBezTo>
                  <a:cubicBezTo>
                    <a:pt x="8882" y="250"/>
                    <a:pt x="8108" y="0"/>
                    <a:pt x="7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419;p29"/>
          <p:cNvSpPr txBox="1">
            <a:spLocks noGrp="1"/>
          </p:cNvSpPr>
          <p:nvPr>
            <p:ph type="title"/>
          </p:nvPr>
        </p:nvSpPr>
        <p:spPr>
          <a:xfrm>
            <a:off x="-63813" y="239977"/>
            <a:ext cx="7985385" cy="103437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Lesson 1</a:t>
            </a:r>
            <a:br>
              <a:rPr lang="en-US" b="1" dirty="0"/>
            </a:br>
            <a:r>
              <a:rPr lang="en-US" b="1" dirty="0"/>
              <a:t>Meaning of static electricity</a:t>
            </a:r>
            <a:endParaRPr b="1" dirty="0"/>
          </a:p>
        </p:txBody>
      </p:sp>
      <p:sp>
        <p:nvSpPr>
          <p:cNvPr id="8" name="TextBox 7"/>
          <p:cNvSpPr txBox="1"/>
          <p:nvPr/>
        </p:nvSpPr>
        <p:spPr>
          <a:xfrm>
            <a:off x="421789" y="2099924"/>
            <a:ext cx="8958147" cy="1938992"/>
          </a:xfrm>
          <a:prstGeom prst="rect">
            <a:avLst/>
          </a:prstGeom>
          <a:noFill/>
        </p:spPr>
        <p:txBody>
          <a:bodyPr wrap="square">
            <a:spAutoFit/>
          </a:bodyPr>
          <a:lstStyle/>
          <a:p>
            <a:r>
              <a:rPr lang="en-US" sz="2000" dirty="0"/>
              <a:t>ELECTRICITY:</a:t>
            </a:r>
          </a:p>
          <a:p>
            <a:r>
              <a:rPr lang="en-US" sz="2000" dirty="0"/>
              <a:t>Electricity is the flow of electrical charges or power. The charges could be</a:t>
            </a:r>
          </a:p>
          <a:p>
            <a:r>
              <a:rPr lang="en-US" sz="2000" dirty="0"/>
              <a:t> in the form of electrons or ions. Electricity or electrical energy is a secondary energy source which means that we get it from the conversion of other sources of energy, like by burning coal, natural gas, oil or from nuclear power and other natural sources, which are called primary energy</a:t>
            </a:r>
          </a:p>
        </p:txBody>
      </p:sp>
      <p:pic>
        <p:nvPicPr>
          <p:cNvPr id="10" name="Picture 9"/>
          <p:cNvPicPr>
            <a:picLocks noChangeAspect="1"/>
          </p:cNvPicPr>
          <p:nvPr/>
        </p:nvPicPr>
        <p:blipFill>
          <a:blip r:embed="rId3"/>
          <a:stretch>
            <a:fillRect/>
          </a:stretch>
        </p:blipFill>
        <p:spPr>
          <a:xfrm>
            <a:off x="6586654" y="176700"/>
            <a:ext cx="2135557" cy="2135557"/>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p:spPr>
      </p:pic>
      <p:sp>
        <p:nvSpPr>
          <p:cNvPr id="11" name="Google Shape;865;p47"/>
          <p:cNvSpPr/>
          <p:nvPr/>
        </p:nvSpPr>
        <p:spPr>
          <a:xfrm>
            <a:off x="7426712" y="3739376"/>
            <a:ext cx="718372" cy="795026"/>
          </a:xfrm>
          <a:custGeom>
            <a:avLst/>
            <a:gdLst/>
            <a:ahLst/>
            <a:cxnLst/>
            <a:rect l="l" t="t" r="r" b="b"/>
            <a:pathLst>
              <a:path w="13324" h="15860" extrusionOk="0">
                <a:moveTo>
                  <a:pt x="8823" y="536"/>
                </a:moveTo>
                <a:lnTo>
                  <a:pt x="11419" y="1274"/>
                </a:lnTo>
                <a:lnTo>
                  <a:pt x="8823" y="1274"/>
                </a:lnTo>
                <a:lnTo>
                  <a:pt x="8823" y="536"/>
                </a:lnTo>
                <a:close/>
                <a:moveTo>
                  <a:pt x="4501" y="536"/>
                </a:moveTo>
                <a:lnTo>
                  <a:pt x="4501" y="1286"/>
                </a:lnTo>
                <a:lnTo>
                  <a:pt x="1906" y="1286"/>
                </a:lnTo>
                <a:lnTo>
                  <a:pt x="4501" y="536"/>
                </a:lnTo>
                <a:close/>
                <a:moveTo>
                  <a:pt x="8359" y="465"/>
                </a:moveTo>
                <a:lnTo>
                  <a:pt x="8359" y="1286"/>
                </a:lnTo>
                <a:lnTo>
                  <a:pt x="4965" y="1286"/>
                </a:lnTo>
                <a:lnTo>
                  <a:pt x="4965" y="465"/>
                </a:lnTo>
                <a:close/>
                <a:moveTo>
                  <a:pt x="1941" y="2703"/>
                </a:moveTo>
                <a:lnTo>
                  <a:pt x="1941" y="3203"/>
                </a:lnTo>
                <a:lnTo>
                  <a:pt x="1120" y="3203"/>
                </a:lnTo>
                <a:lnTo>
                  <a:pt x="1120" y="2703"/>
                </a:lnTo>
                <a:close/>
                <a:moveTo>
                  <a:pt x="12204" y="2703"/>
                </a:moveTo>
                <a:lnTo>
                  <a:pt x="12204" y="3203"/>
                </a:lnTo>
                <a:lnTo>
                  <a:pt x="11383" y="3203"/>
                </a:lnTo>
                <a:lnTo>
                  <a:pt x="11383" y="2703"/>
                </a:lnTo>
                <a:close/>
                <a:moveTo>
                  <a:pt x="8359" y="1751"/>
                </a:moveTo>
                <a:lnTo>
                  <a:pt x="8359" y="3644"/>
                </a:lnTo>
                <a:lnTo>
                  <a:pt x="5501" y="1751"/>
                </a:lnTo>
                <a:close/>
                <a:moveTo>
                  <a:pt x="4965" y="1953"/>
                </a:moveTo>
                <a:lnTo>
                  <a:pt x="7823" y="3846"/>
                </a:lnTo>
                <a:lnTo>
                  <a:pt x="4965" y="3846"/>
                </a:lnTo>
                <a:lnTo>
                  <a:pt x="4965" y="1953"/>
                </a:lnTo>
                <a:close/>
                <a:moveTo>
                  <a:pt x="4501" y="4394"/>
                </a:moveTo>
                <a:lnTo>
                  <a:pt x="4501" y="5132"/>
                </a:lnTo>
                <a:lnTo>
                  <a:pt x="1906" y="5132"/>
                </a:lnTo>
                <a:lnTo>
                  <a:pt x="4501" y="4394"/>
                </a:lnTo>
                <a:close/>
                <a:moveTo>
                  <a:pt x="8359" y="4310"/>
                </a:moveTo>
                <a:lnTo>
                  <a:pt x="8359" y="5132"/>
                </a:lnTo>
                <a:lnTo>
                  <a:pt x="4965" y="5132"/>
                </a:lnTo>
                <a:lnTo>
                  <a:pt x="4965" y="4310"/>
                </a:lnTo>
                <a:close/>
                <a:moveTo>
                  <a:pt x="8823" y="4394"/>
                </a:moveTo>
                <a:lnTo>
                  <a:pt x="11419" y="5132"/>
                </a:lnTo>
                <a:lnTo>
                  <a:pt x="8823" y="5132"/>
                </a:lnTo>
                <a:lnTo>
                  <a:pt x="8823" y="4394"/>
                </a:lnTo>
                <a:close/>
                <a:moveTo>
                  <a:pt x="1941" y="6561"/>
                </a:moveTo>
                <a:lnTo>
                  <a:pt x="1941" y="7061"/>
                </a:lnTo>
                <a:lnTo>
                  <a:pt x="1120" y="7061"/>
                </a:lnTo>
                <a:lnTo>
                  <a:pt x="1120" y="6561"/>
                </a:lnTo>
                <a:close/>
                <a:moveTo>
                  <a:pt x="12204" y="6561"/>
                </a:moveTo>
                <a:lnTo>
                  <a:pt x="12204" y="7061"/>
                </a:lnTo>
                <a:lnTo>
                  <a:pt x="11383" y="7061"/>
                </a:lnTo>
                <a:lnTo>
                  <a:pt x="11383" y="6561"/>
                </a:lnTo>
                <a:close/>
                <a:moveTo>
                  <a:pt x="8359" y="5596"/>
                </a:moveTo>
                <a:lnTo>
                  <a:pt x="8359" y="7489"/>
                </a:lnTo>
                <a:lnTo>
                  <a:pt x="5501" y="5596"/>
                </a:lnTo>
                <a:close/>
                <a:moveTo>
                  <a:pt x="4965" y="5799"/>
                </a:moveTo>
                <a:lnTo>
                  <a:pt x="7823" y="7692"/>
                </a:lnTo>
                <a:lnTo>
                  <a:pt x="4965" y="7692"/>
                </a:lnTo>
                <a:lnTo>
                  <a:pt x="4965" y="5799"/>
                </a:lnTo>
                <a:close/>
                <a:moveTo>
                  <a:pt x="7847" y="8156"/>
                </a:moveTo>
                <a:lnTo>
                  <a:pt x="6668" y="8990"/>
                </a:lnTo>
                <a:lnTo>
                  <a:pt x="5477" y="8156"/>
                </a:lnTo>
                <a:close/>
                <a:moveTo>
                  <a:pt x="8454" y="8311"/>
                </a:moveTo>
                <a:lnTo>
                  <a:pt x="9145" y="10728"/>
                </a:lnTo>
                <a:lnTo>
                  <a:pt x="9145" y="10728"/>
                </a:lnTo>
                <a:lnTo>
                  <a:pt x="7061" y="9275"/>
                </a:lnTo>
                <a:lnTo>
                  <a:pt x="8454" y="8311"/>
                </a:lnTo>
                <a:close/>
                <a:moveTo>
                  <a:pt x="4870" y="8311"/>
                </a:moveTo>
                <a:lnTo>
                  <a:pt x="6251" y="9275"/>
                </a:lnTo>
                <a:lnTo>
                  <a:pt x="4180" y="10728"/>
                </a:lnTo>
                <a:lnTo>
                  <a:pt x="4870" y="8311"/>
                </a:lnTo>
                <a:close/>
                <a:moveTo>
                  <a:pt x="6668" y="9561"/>
                </a:moveTo>
                <a:lnTo>
                  <a:pt x="8811" y="11061"/>
                </a:lnTo>
                <a:lnTo>
                  <a:pt x="4513" y="11061"/>
                </a:lnTo>
                <a:lnTo>
                  <a:pt x="6668" y="9561"/>
                </a:lnTo>
                <a:close/>
                <a:moveTo>
                  <a:pt x="8561" y="11526"/>
                </a:moveTo>
                <a:lnTo>
                  <a:pt x="6668" y="12478"/>
                </a:lnTo>
                <a:lnTo>
                  <a:pt x="4763" y="11526"/>
                </a:lnTo>
                <a:close/>
                <a:moveTo>
                  <a:pt x="3918" y="11633"/>
                </a:moveTo>
                <a:lnTo>
                  <a:pt x="6144" y="12740"/>
                </a:lnTo>
                <a:lnTo>
                  <a:pt x="3179" y="14216"/>
                </a:lnTo>
                <a:lnTo>
                  <a:pt x="3179" y="14216"/>
                </a:lnTo>
                <a:lnTo>
                  <a:pt x="3918" y="11633"/>
                </a:lnTo>
                <a:close/>
                <a:moveTo>
                  <a:pt x="9406" y="11633"/>
                </a:moveTo>
                <a:lnTo>
                  <a:pt x="10145" y="14216"/>
                </a:lnTo>
                <a:lnTo>
                  <a:pt x="10145" y="14216"/>
                </a:lnTo>
                <a:lnTo>
                  <a:pt x="7180" y="12740"/>
                </a:lnTo>
                <a:lnTo>
                  <a:pt x="9406" y="11633"/>
                </a:lnTo>
                <a:close/>
                <a:moveTo>
                  <a:pt x="6668" y="13002"/>
                </a:moveTo>
                <a:lnTo>
                  <a:pt x="9526" y="14431"/>
                </a:lnTo>
                <a:lnTo>
                  <a:pt x="6049" y="14431"/>
                </a:lnTo>
                <a:cubicBezTo>
                  <a:pt x="5918" y="14431"/>
                  <a:pt x="5811" y="14538"/>
                  <a:pt x="5811" y="14669"/>
                </a:cubicBezTo>
                <a:cubicBezTo>
                  <a:pt x="5811" y="14800"/>
                  <a:pt x="5918" y="14895"/>
                  <a:pt x="6049" y="14895"/>
                </a:cubicBezTo>
                <a:lnTo>
                  <a:pt x="10919" y="14895"/>
                </a:lnTo>
                <a:lnTo>
                  <a:pt x="10919" y="15395"/>
                </a:lnTo>
                <a:lnTo>
                  <a:pt x="2406" y="15395"/>
                </a:lnTo>
                <a:lnTo>
                  <a:pt x="2406" y="14895"/>
                </a:lnTo>
                <a:lnTo>
                  <a:pt x="5013" y="14895"/>
                </a:lnTo>
                <a:cubicBezTo>
                  <a:pt x="5144" y="14895"/>
                  <a:pt x="5239" y="14800"/>
                  <a:pt x="5239" y="14669"/>
                </a:cubicBezTo>
                <a:cubicBezTo>
                  <a:pt x="5239" y="14538"/>
                  <a:pt x="5132" y="14431"/>
                  <a:pt x="5013" y="14431"/>
                </a:cubicBezTo>
                <a:lnTo>
                  <a:pt x="3799" y="14431"/>
                </a:lnTo>
                <a:lnTo>
                  <a:pt x="6668" y="13002"/>
                </a:lnTo>
                <a:close/>
                <a:moveTo>
                  <a:pt x="4668" y="0"/>
                </a:moveTo>
                <a:lnTo>
                  <a:pt x="4668" y="12"/>
                </a:lnTo>
                <a:lnTo>
                  <a:pt x="179" y="1286"/>
                </a:lnTo>
                <a:cubicBezTo>
                  <a:pt x="72" y="1322"/>
                  <a:pt x="1" y="1429"/>
                  <a:pt x="12" y="1548"/>
                </a:cubicBezTo>
                <a:cubicBezTo>
                  <a:pt x="36" y="1655"/>
                  <a:pt x="131" y="1751"/>
                  <a:pt x="251" y="1751"/>
                </a:cubicBezTo>
                <a:lnTo>
                  <a:pt x="1298" y="1751"/>
                </a:lnTo>
                <a:lnTo>
                  <a:pt x="1298" y="2239"/>
                </a:lnTo>
                <a:lnTo>
                  <a:pt x="882" y="2239"/>
                </a:lnTo>
                <a:cubicBezTo>
                  <a:pt x="763" y="2239"/>
                  <a:pt x="655" y="2346"/>
                  <a:pt x="655" y="2477"/>
                </a:cubicBezTo>
                <a:lnTo>
                  <a:pt x="655" y="3441"/>
                </a:lnTo>
                <a:cubicBezTo>
                  <a:pt x="655" y="3560"/>
                  <a:pt x="763" y="3667"/>
                  <a:pt x="882" y="3667"/>
                </a:cubicBezTo>
                <a:lnTo>
                  <a:pt x="2167" y="3667"/>
                </a:lnTo>
                <a:cubicBezTo>
                  <a:pt x="2298" y="3667"/>
                  <a:pt x="2406" y="3560"/>
                  <a:pt x="2406" y="3441"/>
                </a:cubicBezTo>
                <a:lnTo>
                  <a:pt x="2406" y="2477"/>
                </a:lnTo>
                <a:cubicBezTo>
                  <a:pt x="2406" y="2346"/>
                  <a:pt x="2298" y="2239"/>
                  <a:pt x="2167" y="2239"/>
                </a:cubicBezTo>
                <a:lnTo>
                  <a:pt x="1763" y="2239"/>
                </a:lnTo>
                <a:lnTo>
                  <a:pt x="1763" y="1751"/>
                </a:lnTo>
                <a:lnTo>
                  <a:pt x="4501" y="1751"/>
                </a:lnTo>
                <a:lnTo>
                  <a:pt x="4501" y="3906"/>
                </a:lnTo>
                <a:lnTo>
                  <a:pt x="179" y="5144"/>
                </a:lnTo>
                <a:cubicBezTo>
                  <a:pt x="72" y="5168"/>
                  <a:pt x="1" y="5275"/>
                  <a:pt x="12" y="5394"/>
                </a:cubicBezTo>
                <a:cubicBezTo>
                  <a:pt x="36" y="5513"/>
                  <a:pt x="131" y="5596"/>
                  <a:pt x="251" y="5596"/>
                </a:cubicBezTo>
                <a:lnTo>
                  <a:pt x="1298" y="5596"/>
                </a:lnTo>
                <a:lnTo>
                  <a:pt x="1298" y="6096"/>
                </a:lnTo>
                <a:lnTo>
                  <a:pt x="882" y="6096"/>
                </a:lnTo>
                <a:cubicBezTo>
                  <a:pt x="763" y="6096"/>
                  <a:pt x="655" y="6192"/>
                  <a:pt x="655" y="6323"/>
                </a:cubicBezTo>
                <a:lnTo>
                  <a:pt x="655" y="7287"/>
                </a:lnTo>
                <a:cubicBezTo>
                  <a:pt x="655" y="7418"/>
                  <a:pt x="763" y="7525"/>
                  <a:pt x="882" y="7525"/>
                </a:cubicBezTo>
                <a:lnTo>
                  <a:pt x="2167" y="7525"/>
                </a:lnTo>
                <a:cubicBezTo>
                  <a:pt x="2298" y="7525"/>
                  <a:pt x="2406" y="7418"/>
                  <a:pt x="2406" y="7287"/>
                </a:cubicBezTo>
                <a:lnTo>
                  <a:pt x="2406" y="6323"/>
                </a:lnTo>
                <a:cubicBezTo>
                  <a:pt x="2406" y="6192"/>
                  <a:pt x="2298" y="6096"/>
                  <a:pt x="2167" y="6096"/>
                </a:cubicBezTo>
                <a:lnTo>
                  <a:pt x="1763" y="6096"/>
                </a:lnTo>
                <a:lnTo>
                  <a:pt x="1763" y="5596"/>
                </a:lnTo>
                <a:lnTo>
                  <a:pt x="4501" y="5596"/>
                </a:lnTo>
                <a:lnTo>
                  <a:pt x="4501" y="7894"/>
                </a:lnTo>
                <a:lnTo>
                  <a:pt x="3549" y="11228"/>
                </a:lnTo>
                <a:lnTo>
                  <a:pt x="3549" y="11240"/>
                </a:lnTo>
                <a:lnTo>
                  <a:pt x="2632" y="14431"/>
                </a:lnTo>
                <a:lnTo>
                  <a:pt x="2167" y="14431"/>
                </a:lnTo>
                <a:cubicBezTo>
                  <a:pt x="2048" y="14431"/>
                  <a:pt x="1941" y="14538"/>
                  <a:pt x="1941" y="14657"/>
                </a:cubicBezTo>
                <a:lnTo>
                  <a:pt x="1941" y="15395"/>
                </a:lnTo>
                <a:lnTo>
                  <a:pt x="1465" y="15395"/>
                </a:lnTo>
                <a:cubicBezTo>
                  <a:pt x="1334" y="15395"/>
                  <a:pt x="1227" y="15490"/>
                  <a:pt x="1227" y="15621"/>
                </a:cubicBezTo>
                <a:cubicBezTo>
                  <a:pt x="1227" y="15752"/>
                  <a:pt x="1334" y="15859"/>
                  <a:pt x="1465" y="15859"/>
                </a:cubicBezTo>
                <a:lnTo>
                  <a:pt x="11859" y="15859"/>
                </a:lnTo>
                <a:cubicBezTo>
                  <a:pt x="11990" y="15859"/>
                  <a:pt x="12097" y="15752"/>
                  <a:pt x="12097" y="15621"/>
                </a:cubicBezTo>
                <a:cubicBezTo>
                  <a:pt x="12097" y="15490"/>
                  <a:pt x="11990" y="15395"/>
                  <a:pt x="11859" y="15395"/>
                </a:cubicBezTo>
                <a:lnTo>
                  <a:pt x="11383" y="15395"/>
                </a:lnTo>
                <a:lnTo>
                  <a:pt x="11383" y="14657"/>
                </a:lnTo>
                <a:cubicBezTo>
                  <a:pt x="11383" y="14538"/>
                  <a:pt x="11276" y="14431"/>
                  <a:pt x="11157" y="14431"/>
                </a:cubicBezTo>
                <a:lnTo>
                  <a:pt x="10692" y="14431"/>
                </a:lnTo>
                <a:lnTo>
                  <a:pt x="9776" y="11240"/>
                </a:lnTo>
                <a:lnTo>
                  <a:pt x="9776" y="11228"/>
                </a:lnTo>
                <a:lnTo>
                  <a:pt x="8823" y="7894"/>
                </a:lnTo>
                <a:lnTo>
                  <a:pt x="8823" y="5596"/>
                </a:lnTo>
                <a:lnTo>
                  <a:pt x="11561" y="5596"/>
                </a:lnTo>
                <a:lnTo>
                  <a:pt x="11561" y="6084"/>
                </a:lnTo>
                <a:lnTo>
                  <a:pt x="11157" y="6084"/>
                </a:lnTo>
                <a:cubicBezTo>
                  <a:pt x="11026" y="6084"/>
                  <a:pt x="10919" y="6192"/>
                  <a:pt x="10919" y="6323"/>
                </a:cubicBezTo>
                <a:lnTo>
                  <a:pt x="10919" y="7287"/>
                </a:lnTo>
                <a:cubicBezTo>
                  <a:pt x="10919" y="7418"/>
                  <a:pt x="11026" y="7513"/>
                  <a:pt x="11157" y="7513"/>
                </a:cubicBezTo>
                <a:lnTo>
                  <a:pt x="12443" y="7513"/>
                </a:lnTo>
                <a:cubicBezTo>
                  <a:pt x="12562" y="7513"/>
                  <a:pt x="12669" y="7418"/>
                  <a:pt x="12669" y="7287"/>
                </a:cubicBezTo>
                <a:lnTo>
                  <a:pt x="12669" y="6323"/>
                </a:lnTo>
                <a:cubicBezTo>
                  <a:pt x="12669" y="6192"/>
                  <a:pt x="12562" y="6084"/>
                  <a:pt x="12443" y="6084"/>
                </a:cubicBezTo>
                <a:lnTo>
                  <a:pt x="12026" y="6084"/>
                </a:lnTo>
                <a:lnTo>
                  <a:pt x="12026" y="5596"/>
                </a:lnTo>
                <a:lnTo>
                  <a:pt x="13074" y="5596"/>
                </a:lnTo>
                <a:cubicBezTo>
                  <a:pt x="13193" y="5596"/>
                  <a:pt x="13288" y="5501"/>
                  <a:pt x="13312" y="5394"/>
                </a:cubicBezTo>
                <a:cubicBezTo>
                  <a:pt x="13324" y="5275"/>
                  <a:pt x="13252" y="5168"/>
                  <a:pt x="13145" y="5144"/>
                </a:cubicBezTo>
                <a:lnTo>
                  <a:pt x="8823" y="3906"/>
                </a:lnTo>
                <a:lnTo>
                  <a:pt x="8823" y="1751"/>
                </a:lnTo>
                <a:lnTo>
                  <a:pt x="11561" y="1751"/>
                </a:lnTo>
                <a:lnTo>
                  <a:pt x="11561" y="2239"/>
                </a:lnTo>
                <a:lnTo>
                  <a:pt x="11157" y="2239"/>
                </a:lnTo>
                <a:cubicBezTo>
                  <a:pt x="11026" y="2239"/>
                  <a:pt x="10919" y="2346"/>
                  <a:pt x="10919" y="2477"/>
                </a:cubicBezTo>
                <a:lnTo>
                  <a:pt x="10919" y="3441"/>
                </a:lnTo>
                <a:cubicBezTo>
                  <a:pt x="10919" y="3560"/>
                  <a:pt x="11026" y="3667"/>
                  <a:pt x="11157" y="3667"/>
                </a:cubicBezTo>
                <a:lnTo>
                  <a:pt x="12443" y="3667"/>
                </a:lnTo>
                <a:cubicBezTo>
                  <a:pt x="12562" y="3667"/>
                  <a:pt x="12669" y="3560"/>
                  <a:pt x="12669" y="3441"/>
                </a:cubicBezTo>
                <a:lnTo>
                  <a:pt x="12669" y="2477"/>
                </a:lnTo>
                <a:cubicBezTo>
                  <a:pt x="12669" y="2346"/>
                  <a:pt x="12562" y="2239"/>
                  <a:pt x="12443" y="2239"/>
                </a:cubicBezTo>
                <a:lnTo>
                  <a:pt x="12026" y="2239"/>
                </a:lnTo>
                <a:lnTo>
                  <a:pt x="12026" y="1751"/>
                </a:lnTo>
                <a:lnTo>
                  <a:pt x="13074" y="1751"/>
                </a:lnTo>
                <a:cubicBezTo>
                  <a:pt x="13193" y="1751"/>
                  <a:pt x="13288" y="1655"/>
                  <a:pt x="13312" y="1548"/>
                </a:cubicBezTo>
                <a:cubicBezTo>
                  <a:pt x="13324" y="1429"/>
                  <a:pt x="13252" y="1322"/>
                  <a:pt x="13145" y="1286"/>
                </a:cubicBezTo>
                <a:lnTo>
                  <a:pt x="8656" y="12"/>
                </a:lnTo>
                <a:lnTo>
                  <a:pt x="86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fltVal val="0"/>
                                          </p:val>
                                        </p:tav>
                                        <p:tav tm="100000">
                                          <p:val>
                                            <p:strVal val="#ppt_w"/>
                                          </p:val>
                                        </p:tav>
                                      </p:tavLst>
                                    </p:anim>
                                    <p:anim calcmode="lin" valueType="num">
                                      <p:cBhvr>
                                        <p:cTn id="14" dur="1000" fill="hold"/>
                                        <p:tgtEl>
                                          <p:spTgt spid="8"/>
                                        </p:tgtEl>
                                        <p:attrNameLst>
                                          <p:attrName>ppt_h</p:attrName>
                                        </p:attrNameLst>
                                      </p:cBhvr>
                                      <p:tavLst>
                                        <p:tav tm="0">
                                          <p:val>
                                            <p:fltVal val="0"/>
                                          </p:val>
                                        </p:tav>
                                        <p:tav tm="100000">
                                          <p:val>
                                            <p:strVal val="#ppt_h"/>
                                          </p:val>
                                        </p:tav>
                                      </p:tavLst>
                                    </p:anim>
                                    <p:anim calcmode="lin" valueType="num">
                                      <p:cBhvr>
                                        <p:cTn id="15" dur="1000" fill="hold"/>
                                        <p:tgtEl>
                                          <p:spTgt spid="8"/>
                                        </p:tgtEl>
                                        <p:attrNameLst>
                                          <p:attrName>style.rotation</p:attrName>
                                        </p:attrNameLst>
                                      </p:cBhvr>
                                      <p:tavLst>
                                        <p:tav tm="0">
                                          <p:val>
                                            <p:fltVal val="90"/>
                                          </p:val>
                                        </p:tav>
                                        <p:tav tm="100000">
                                          <p:val>
                                            <p:fltVal val="0"/>
                                          </p:val>
                                        </p:tav>
                                      </p:tavLst>
                                    </p:anim>
                                    <p:animEffect transition="in" filter="fade">
                                      <p:cBhvr>
                                        <p:cTn id="16" dur="1000"/>
                                        <p:tgtEl>
                                          <p:spTgt spid="8"/>
                                        </p:tgtEl>
                                      </p:cBhvr>
                                    </p:animEffect>
                                  </p:childTnLst>
                                </p:cTn>
                              </p:par>
                              <p:par>
                                <p:cTn id="17" presetID="3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1000" fill="hold"/>
                                        <p:tgtEl>
                                          <p:spTgt spid="11"/>
                                        </p:tgtEl>
                                        <p:attrNameLst>
                                          <p:attrName>ppt_w</p:attrName>
                                        </p:attrNameLst>
                                      </p:cBhvr>
                                      <p:tavLst>
                                        <p:tav tm="0">
                                          <p:val>
                                            <p:fltVal val="0"/>
                                          </p:val>
                                        </p:tav>
                                        <p:tav tm="100000">
                                          <p:val>
                                            <p:strVal val="#ppt_w"/>
                                          </p:val>
                                        </p:tav>
                                      </p:tavLst>
                                    </p:anim>
                                    <p:anim calcmode="lin" valueType="num">
                                      <p:cBhvr>
                                        <p:cTn id="26" dur="1000" fill="hold"/>
                                        <p:tgtEl>
                                          <p:spTgt spid="11"/>
                                        </p:tgtEl>
                                        <p:attrNameLst>
                                          <p:attrName>ppt_h</p:attrName>
                                        </p:attrNameLst>
                                      </p:cBhvr>
                                      <p:tavLst>
                                        <p:tav tm="0">
                                          <p:val>
                                            <p:fltVal val="0"/>
                                          </p:val>
                                        </p:tav>
                                        <p:tav tm="100000">
                                          <p:val>
                                            <p:strVal val="#ppt_h"/>
                                          </p:val>
                                        </p:tav>
                                      </p:tavLst>
                                    </p:anim>
                                    <p:anim calcmode="lin" valueType="num">
                                      <p:cBhvr>
                                        <p:cTn id="27" dur="1000" fill="hold"/>
                                        <p:tgtEl>
                                          <p:spTgt spid="11"/>
                                        </p:tgtEl>
                                        <p:attrNameLst>
                                          <p:attrName>style.rotation</p:attrName>
                                        </p:attrNameLst>
                                      </p:cBhvr>
                                      <p:tavLst>
                                        <p:tav tm="0">
                                          <p:val>
                                            <p:fltVal val="90"/>
                                          </p:val>
                                        </p:tav>
                                        <p:tav tm="100000">
                                          <p:val>
                                            <p:fltVal val="0"/>
                                          </p:val>
                                        </p:tav>
                                      </p:tavLst>
                                    </p:anim>
                                    <p:animEffect transition="in" filter="fade">
                                      <p:cBhvr>
                                        <p:cTn id="28"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9" name="Google Shape;419;p29"/>
          <p:cNvSpPr txBox="1">
            <a:spLocks noGrp="1"/>
          </p:cNvSpPr>
          <p:nvPr>
            <p:ph type="title"/>
          </p:nvPr>
        </p:nvSpPr>
        <p:spPr>
          <a:xfrm>
            <a:off x="1479395" y="0"/>
            <a:ext cx="6207512" cy="1078975"/>
          </a:xfrm>
          <a:prstGeom prst="rect">
            <a:avLst/>
          </a:prstGeom>
        </p:spPr>
        <p:txBody>
          <a:bodyPr spcFirstLastPara="1" wrap="square" lIns="91425" tIns="91425" rIns="91425" bIns="91425" anchor="t" anchorCtr="0">
            <a:noAutofit/>
          </a:bodyPr>
          <a:lstStyle/>
          <a:p>
            <a:r>
              <a:rPr lang="en-US" dirty="0"/>
              <a:t>Lesson 2</a:t>
            </a:r>
            <a:br>
              <a:rPr lang="en-US" dirty="0"/>
            </a:br>
            <a:r>
              <a:rPr lang="en-US" dirty="0"/>
              <a:t>Coulomb’s law</a:t>
            </a:r>
            <a:endParaRPr dirty="0"/>
          </a:p>
        </p:txBody>
      </p:sp>
      <mc:AlternateContent xmlns:mc="http://schemas.openxmlformats.org/markup-compatibility/2006" xmlns:a14="http://schemas.microsoft.com/office/drawing/2010/main">
        <mc:Choice Requires="a14">
          <p:sp>
            <p:nvSpPr>
              <p:cNvPr id="26" name="TextBox 25"/>
              <p:cNvSpPr txBox="1"/>
              <p:nvPr/>
            </p:nvSpPr>
            <p:spPr>
              <a:xfrm>
                <a:off x="1310471" y="3611901"/>
                <a:ext cx="1982853" cy="612140"/>
              </a:xfrm>
              <a:prstGeom prst="rect">
                <a:avLst/>
              </a:prstGeom>
              <a:noFill/>
            </p:spPr>
            <p:txBody>
              <a:bodyPr wrap="square" lIns="0" tIns="0" rIns="0" bIns="0" rtlCol="0">
                <a:spAutoFit/>
              </a:bodyPr>
              <a:lstStyle/>
              <a:p>
                <a:r>
                  <a:rPr lang="en-US" sz="2800" dirty="0"/>
                  <a:t>F</a:t>
                </a:r>
                <a14:m>
                  <m:oMath xmlns:m="http://schemas.openxmlformats.org/officeDocument/2006/math">
                    <m:r>
                      <a:rPr lang="en-US" sz="2800" i="1" smtClean="0">
                        <a:latin typeface="Cambria Math" panose="02040503050406030204" pitchFamily="18" charset="0"/>
                      </a:rPr>
                      <m:t>=</m:t>
                    </m:r>
                    <m:r>
                      <a:rPr lang="en-US" sz="2800" b="0" i="1" smtClean="0">
                        <a:latin typeface="Cambria Math" panose="02040503050406030204" pitchFamily="18" charset="0"/>
                      </a:rPr>
                      <m:t>𝐾</m:t>
                    </m:r>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𝑞</m:t>
                        </m:r>
                        <m:r>
                          <a:rPr lang="en-US" sz="2800" b="0" i="1" smtClean="0">
                            <a:latin typeface="Cambria Math" panose="02040503050406030204" pitchFamily="18" charset="0"/>
                          </a:rPr>
                          <m:t>1×</m:t>
                        </m:r>
                        <m:r>
                          <a:rPr lang="en-US" sz="2800" b="0" i="1" smtClean="0">
                            <a:latin typeface="Cambria Math" panose="02040503050406030204" pitchFamily="18" charset="0"/>
                          </a:rPr>
                          <m:t>𝑞</m:t>
                        </m:r>
                        <m:r>
                          <a:rPr lang="en-US" sz="2800" b="0" i="1" smtClean="0">
                            <a:latin typeface="Cambria Math" panose="02040503050406030204" pitchFamily="18" charset="0"/>
                          </a:rPr>
                          <m:t>2</m:t>
                        </m:r>
                      </m:num>
                      <m:den>
                        <m:sSup>
                          <m:sSupPr>
                            <m:ctrlPr>
                              <a:rPr lang="en-US" sz="2800" i="1">
                                <a:latin typeface="Cambria Math" panose="02040503050406030204" pitchFamily="18" charset="0"/>
                              </a:rPr>
                            </m:ctrlPr>
                          </m:sSupPr>
                          <m:e>
                            <m:r>
                              <a:rPr lang="en-US" sz="2800" i="1">
                                <a:latin typeface="Cambria Math" panose="02040503050406030204" pitchFamily="18" charset="0"/>
                              </a:rPr>
                              <m:t>𝑑</m:t>
                            </m:r>
                          </m:e>
                          <m:sup>
                            <m:r>
                              <a:rPr lang="en-US" sz="2800" i="1">
                                <a:latin typeface="Cambria Math" panose="02040503050406030204" pitchFamily="18" charset="0"/>
                              </a:rPr>
                              <m:t>2</m:t>
                            </m:r>
                          </m:sup>
                        </m:sSup>
                      </m:den>
                    </m:f>
                  </m:oMath>
                </a14:m>
                <a:endParaRPr lang="en-US" sz="2800" dirty="0"/>
              </a:p>
            </p:txBody>
          </p:sp>
        </mc:Choice>
        <mc:Fallback xmlns="">
          <p:sp>
            <p:nvSpPr>
              <p:cNvPr id="26" name="TextBox 25"/>
              <p:cNvSpPr txBox="1">
                <a:spLocks noRot="1" noChangeAspect="1" noMove="1" noResize="1" noEditPoints="1" noAdjustHandles="1" noChangeArrowheads="1" noChangeShapeType="1" noTextEdit="1"/>
              </p:cNvSpPr>
              <p:nvPr/>
            </p:nvSpPr>
            <p:spPr>
              <a:xfrm>
                <a:off x="1310471" y="3611901"/>
                <a:ext cx="1982853" cy="612140"/>
              </a:xfrm>
              <a:prstGeom prst="rect">
                <a:avLst/>
              </a:prstGeom>
              <a:blipFill>
                <a:blip r:embed="rId3"/>
                <a:stretch>
                  <a:fillRect l="-11077" t="-5000" b="-1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4389863" y="3586934"/>
                <a:ext cx="3705922" cy="523220"/>
              </a:xfrm>
              <a:prstGeom prst="rect">
                <a:avLst/>
              </a:prstGeom>
              <a:noFill/>
            </p:spPr>
            <p:txBody>
              <a:bodyPr wrap="square">
                <a:spAutoFit/>
              </a:bodyPr>
              <a:lstStyle/>
              <a:p>
                <a:r>
                  <a:rPr lang="en-US" sz="2800" dirty="0"/>
                  <a:t>K</a:t>
                </a:r>
                <a14:m>
                  <m:oMath xmlns:m="http://schemas.openxmlformats.org/officeDocument/2006/math">
                    <m:r>
                      <a:rPr lang="en-US" sz="2800" i="1" smtClean="0">
                        <a:latin typeface="Cambria Math" panose="02040503050406030204" pitchFamily="18" charset="0"/>
                      </a:rPr>
                      <m:t>=</m:t>
                    </m:r>
                    <m:r>
                      <a:rPr lang="en-US" sz="2800" b="0" i="1" smtClean="0">
                        <a:latin typeface="Cambria Math" panose="02040503050406030204" pitchFamily="18" charset="0"/>
                      </a:rPr>
                      <m:t>9</m:t>
                    </m:r>
                    <m:sSup>
                      <m:sSupPr>
                        <m:ctrlPr>
                          <a:rPr lang="en-US" sz="2800" i="1" smtClean="0">
                            <a:latin typeface="Cambria Math" panose="02040503050406030204" pitchFamily="18" charset="0"/>
                          </a:rPr>
                        </m:ctrlPr>
                      </m:sSupPr>
                      <m:e>
                        <m:r>
                          <a:rPr lang="en-US" sz="2800" i="1">
                            <a:latin typeface="Cambria Math" panose="02040503050406030204" pitchFamily="18" charset="0"/>
                          </a:rPr>
                          <m:t>×</m:t>
                        </m:r>
                        <m:r>
                          <a:rPr lang="en-US" sz="2800" b="0" i="1" smtClean="0">
                            <a:latin typeface="Cambria Math" panose="02040503050406030204" pitchFamily="18" charset="0"/>
                          </a:rPr>
                          <m:t>10</m:t>
                        </m:r>
                      </m:e>
                      <m:sup>
                        <m:r>
                          <a:rPr lang="en-US" sz="2800" b="0" i="1" smtClean="0">
                            <a:latin typeface="Cambria Math" panose="02040503050406030204" pitchFamily="18" charset="0"/>
                          </a:rPr>
                          <m:t>9</m:t>
                        </m:r>
                      </m:sup>
                    </m:sSup>
                  </m:oMath>
                </a14:m>
                <a:r>
                  <a:rPr lang="en-US" sz="2800" dirty="0"/>
                  <a:t> N. </a:t>
                </a:r>
                <a14:m>
                  <m:oMath xmlns:m="http://schemas.openxmlformats.org/officeDocument/2006/math">
                    <m:sSup>
                      <m:sSupPr>
                        <m:ctrlPr>
                          <a:rPr lang="en-US" sz="2800" i="1">
                            <a:latin typeface="Cambria Math" panose="02040503050406030204" pitchFamily="18" charset="0"/>
                          </a:rPr>
                        </m:ctrlPr>
                      </m:sSupPr>
                      <m:e>
                        <m:r>
                          <a:rPr lang="en-US" sz="2800" b="0" i="1" smtClean="0">
                            <a:latin typeface="Cambria Math" panose="02040503050406030204" pitchFamily="18" charset="0"/>
                          </a:rPr>
                          <m:t>𝑚</m:t>
                        </m:r>
                      </m:e>
                      <m:sup>
                        <m:r>
                          <a:rPr lang="en-US" sz="2800" b="0" i="1" smtClean="0">
                            <a:latin typeface="Cambria Math" panose="02040503050406030204" pitchFamily="18" charset="0"/>
                          </a:rPr>
                          <m:t>2</m:t>
                        </m:r>
                      </m:sup>
                    </m:sSup>
                    <m:r>
                      <a:rPr lang="en-US" sz="2800" i="1">
                        <a:latin typeface="Cambria Math" panose="02040503050406030204" pitchFamily="18" charset="0"/>
                      </a:rPr>
                      <m:t> </m:t>
                    </m:r>
                  </m:oMath>
                </a14:m>
                <a:r>
                  <a:rPr lang="en-US" sz="2800" dirty="0"/>
                  <a:t>/ </a:t>
                </a:r>
                <a14:m>
                  <m:oMath xmlns:m="http://schemas.openxmlformats.org/officeDocument/2006/math">
                    <m:sSup>
                      <m:sSupPr>
                        <m:ctrlPr>
                          <a:rPr lang="en-US" sz="2800" i="1">
                            <a:latin typeface="Cambria Math" panose="02040503050406030204" pitchFamily="18" charset="0"/>
                          </a:rPr>
                        </m:ctrlPr>
                      </m:sSupPr>
                      <m:e>
                        <m:r>
                          <a:rPr lang="en-US" sz="2800" b="0" i="1" smtClean="0">
                            <a:latin typeface="Cambria Math" panose="02040503050406030204" pitchFamily="18" charset="0"/>
                          </a:rPr>
                          <m:t>𝐶</m:t>
                        </m:r>
                      </m:e>
                      <m:sup>
                        <m:r>
                          <a:rPr lang="en-US" sz="2800" i="1">
                            <a:latin typeface="Cambria Math" panose="02040503050406030204" pitchFamily="18" charset="0"/>
                          </a:rPr>
                          <m:t>2</m:t>
                        </m:r>
                      </m:sup>
                    </m:sSup>
                  </m:oMath>
                </a14:m>
                <a:endParaRPr lang="en-US" sz="2800" dirty="0"/>
              </a:p>
            </p:txBody>
          </p:sp>
        </mc:Choice>
        <mc:Fallback xmlns="">
          <p:sp>
            <p:nvSpPr>
              <p:cNvPr id="31" name="TextBox 30"/>
              <p:cNvSpPr txBox="1">
                <a:spLocks noRot="1" noChangeAspect="1" noMove="1" noResize="1" noEditPoints="1" noAdjustHandles="1" noChangeArrowheads="1" noChangeShapeType="1" noTextEdit="1"/>
              </p:cNvSpPr>
              <p:nvPr/>
            </p:nvSpPr>
            <p:spPr>
              <a:xfrm>
                <a:off x="4389863" y="3586934"/>
                <a:ext cx="3705922" cy="523220"/>
              </a:xfrm>
              <a:prstGeom prst="rect">
                <a:avLst/>
              </a:prstGeom>
              <a:blipFill rotWithShape="1">
                <a:blip r:embed="rId4"/>
                <a:stretch>
                  <a:fillRect l="-3" t="-87" r="5" b="83"/>
                </a:stretch>
              </a:blipFill>
            </p:spPr>
            <p:txBody>
              <a:bodyPr/>
              <a:lstStyle/>
              <a:p>
                <a:r>
                  <a:rPr lang="en-US" altLang="en-US">
                    <a:noFill/>
                  </a:rPr>
                  <a:t> </a:t>
                </a:r>
              </a:p>
            </p:txBody>
          </p:sp>
        </mc:Fallback>
      </mc:AlternateContent>
      <p:sp>
        <p:nvSpPr>
          <p:cNvPr id="385" name="TextBox 384"/>
          <p:cNvSpPr txBox="1"/>
          <p:nvPr/>
        </p:nvSpPr>
        <p:spPr>
          <a:xfrm>
            <a:off x="912541" y="1375942"/>
            <a:ext cx="7584688" cy="1938992"/>
          </a:xfrm>
          <a:prstGeom prst="rect">
            <a:avLst/>
          </a:prstGeom>
          <a:noFill/>
        </p:spPr>
        <p:txBody>
          <a:bodyPr wrap="square">
            <a:spAutoFit/>
          </a:bodyPr>
          <a:lstStyle/>
          <a:p>
            <a:r>
              <a:rPr lang="en-US" sz="2000" dirty="0"/>
              <a:t>When charges are at rest in, they exert electrostatic forces on each other. These forces are of great importance in chemistry and biology and have many technological applications. Electrostatic forces are governed by a simple relationship known as Coulomb’s law and are most conveniently described by using the concept of electric field.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heel(1)">
                                      <p:cBhvr>
                                        <p:cTn id="7" dur="2000"/>
                                        <p:tgtEl>
                                          <p:spTgt spid="2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19"/>
                                        </p:tgtEl>
                                        <p:attrNameLst>
                                          <p:attrName>style.visibility</p:attrName>
                                        </p:attrNameLst>
                                      </p:cBhvr>
                                      <p:to>
                                        <p:strVal val="visible"/>
                                      </p:to>
                                    </p:set>
                                    <p:animEffect transition="in" filter="wheel(1)">
                                      <p:cBhvr>
                                        <p:cTn id="10" dur="2000"/>
                                        <p:tgtEl>
                                          <p:spTgt spid="419"/>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wheel(1)">
                                      <p:cBhvr>
                                        <p:cTn id="13" dur="2000"/>
                                        <p:tgtEl>
                                          <p:spTgt spid="31"/>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385"/>
                                        </p:tgtEl>
                                        <p:attrNameLst>
                                          <p:attrName>style.visibility</p:attrName>
                                        </p:attrNameLst>
                                      </p:cBhvr>
                                      <p:to>
                                        <p:strVal val="visible"/>
                                      </p:to>
                                    </p:set>
                                    <p:animEffect transition="in" filter="wheel(1)">
                                      <p:cBhvr>
                                        <p:cTn id="16" dur="2000"/>
                                        <p:tgtEl>
                                          <p:spTgt spid="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 grpId="0"/>
      <p:bldP spid="26" grpId="0"/>
      <p:bldP spid="31" grpId="0"/>
      <p:bldP spid="38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2956" y="1161223"/>
            <a:ext cx="8712821" cy="646331"/>
          </a:xfrm>
          <a:prstGeom prst="rect">
            <a:avLst/>
          </a:prstGeom>
          <a:noFill/>
        </p:spPr>
        <p:txBody>
          <a:bodyPr wrap="square">
            <a:spAutoFit/>
          </a:bodyPr>
          <a:lstStyle/>
          <a:p>
            <a:r>
              <a:rPr lang="en-US" sz="1800" dirty="0"/>
              <a:t>What must be the distance between point charge q1 = 26 </a:t>
            </a:r>
            <a:r>
              <a:rPr lang="en-US" sz="1800" dirty="0" err="1"/>
              <a:t>μC</a:t>
            </a:r>
            <a:r>
              <a:rPr lang="en-US" sz="1800" dirty="0"/>
              <a:t> and point charge</a:t>
            </a:r>
          </a:p>
          <a:p>
            <a:r>
              <a:rPr lang="en-US" sz="1800" dirty="0"/>
              <a:t>q2 = −47 </a:t>
            </a:r>
            <a:r>
              <a:rPr lang="en-US" sz="1800" dirty="0" err="1"/>
              <a:t>μC</a:t>
            </a:r>
            <a:r>
              <a:rPr lang="en-US" sz="1800" dirty="0"/>
              <a:t> for the electrostatic force between them to have a magnitude of 5.7 N?</a:t>
            </a:r>
          </a:p>
        </p:txBody>
      </p:sp>
      <mc:AlternateContent xmlns:mc="http://schemas.openxmlformats.org/markup-compatibility/2006" xmlns:a14="http://schemas.microsoft.com/office/drawing/2010/main">
        <mc:Choice Requires="a14">
          <p:sp>
            <p:nvSpPr>
              <p:cNvPr id="10" name="TextBox 9"/>
              <p:cNvSpPr txBox="1"/>
              <p:nvPr/>
            </p:nvSpPr>
            <p:spPr>
              <a:xfrm>
                <a:off x="3554552" y="1965166"/>
                <a:ext cx="1820335" cy="528320"/>
              </a:xfrm>
              <a:prstGeom prst="rect">
                <a:avLst/>
              </a:prstGeom>
              <a:noFill/>
            </p:spPr>
            <p:txBody>
              <a:bodyPr wrap="square" lIns="0" tIns="0" rIns="0" bIns="0" rtlCol="0">
                <a:spAutoFit/>
              </a:bodyPr>
              <a:lstStyle/>
              <a:p>
                <a:r>
                  <a:rPr lang="en-US" sz="2400" dirty="0"/>
                  <a:t>F</a:t>
                </a:r>
                <a14:m>
                  <m:oMath xmlns:m="http://schemas.openxmlformats.org/officeDocument/2006/math">
                    <m:r>
                      <a:rPr lang="en-US" sz="2400" i="1" smtClean="0">
                        <a:latin typeface="Cambria Math" panose="02040503050406030204" pitchFamily="18" charset="0"/>
                      </a:rPr>
                      <m:t>=</m:t>
                    </m:r>
                    <m:r>
                      <a:rPr lang="en-US" sz="2400" b="0" i="1" smtClean="0">
                        <a:latin typeface="Cambria Math" panose="02040503050406030204" pitchFamily="18" charset="0"/>
                      </a:rPr>
                      <m:t>𝐾</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𝑞</m:t>
                        </m:r>
                        <m:r>
                          <a:rPr lang="en-US" sz="2400" b="0" i="1" smtClean="0">
                            <a:latin typeface="Cambria Math" panose="02040503050406030204" pitchFamily="18" charset="0"/>
                          </a:rPr>
                          <m:t>1×</m:t>
                        </m:r>
                        <m:r>
                          <a:rPr lang="en-US" sz="2400" b="0" i="1" smtClean="0">
                            <a:latin typeface="Cambria Math" panose="02040503050406030204" pitchFamily="18" charset="0"/>
                          </a:rPr>
                          <m:t>𝑞</m:t>
                        </m:r>
                        <m:r>
                          <a:rPr lang="en-US" sz="2400" b="0" i="1" smtClean="0">
                            <a:latin typeface="Cambria Math" panose="02040503050406030204" pitchFamily="18" charset="0"/>
                          </a:rPr>
                          <m:t>2</m:t>
                        </m:r>
                      </m:num>
                      <m:den>
                        <m:sSup>
                          <m:sSupPr>
                            <m:ctrlPr>
                              <a:rPr lang="en-US" sz="2400" i="1">
                                <a:latin typeface="Cambria Math" panose="02040503050406030204" pitchFamily="18" charset="0"/>
                              </a:rPr>
                            </m:ctrlPr>
                          </m:sSupPr>
                          <m:e>
                            <m:r>
                              <a:rPr lang="en-US" sz="2400" i="1">
                                <a:latin typeface="Cambria Math" panose="02040503050406030204" pitchFamily="18" charset="0"/>
                              </a:rPr>
                              <m:t>𝑑</m:t>
                            </m:r>
                          </m:e>
                          <m:sup>
                            <m:r>
                              <a:rPr lang="en-US" sz="2400" i="1">
                                <a:latin typeface="Cambria Math" panose="02040503050406030204" pitchFamily="18" charset="0"/>
                              </a:rPr>
                              <m:t>2</m:t>
                            </m:r>
                          </m:sup>
                        </m:sSup>
                      </m:den>
                    </m:f>
                  </m:oMath>
                </a14:m>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3554552" y="1965166"/>
                <a:ext cx="1820335" cy="528320"/>
              </a:xfrm>
              <a:prstGeom prst="rect">
                <a:avLst/>
              </a:prstGeom>
              <a:blipFill>
                <a:blip r:embed="rId2"/>
                <a:stretch>
                  <a:fillRect l="-10033" t="-3448" b="-18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121026" y="2703587"/>
                <a:ext cx="5498974" cy="671851"/>
              </a:xfrm>
              <a:prstGeom prst="rect">
                <a:avLst/>
              </a:prstGeom>
              <a:noFill/>
            </p:spPr>
            <p:txBody>
              <a:bodyPr wrap="square" lIns="0" tIns="0" rIns="0" bIns="0" rtlCol="0">
                <a:spAutoFit/>
              </a:bodyPr>
              <a:lstStyle/>
              <a:p>
                <a:r>
                  <a:rPr lang="en-US" sz="2800" dirty="0"/>
                  <a:t>5.7</a:t>
                </a:r>
                <a14:m>
                  <m:oMath xmlns:m="http://schemas.openxmlformats.org/officeDocument/2006/math">
                    <m:r>
                      <a:rPr lang="en-US" sz="2800" i="1" smtClean="0">
                        <a:latin typeface="Cambria Math" panose="02040503050406030204" pitchFamily="18" charset="0"/>
                      </a:rPr>
                      <m:t>=</m:t>
                    </m:r>
                    <m:r>
                      <a:rPr lang="en-US" sz="2800" i="1">
                        <a:latin typeface="Cambria Math" panose="02040503050406030204" pitchFamily="18" charset="0"/>
                      </a:rPr>
                      <m:t>9</m:t>
                    </m:r>
                    <m:sSup>
                      <m:sSupPr>
                        <m:ctrlPr>
                          <a:rPr lang="en-US" sz="2800" i="1">
                            <a:latin typeface="Cambria Math" panose="02040503050406030204" pitchFamily="18" charset="0"/>
                          </a:rPr>
                        </m:ctrlPr>
                      </m:sSupPr>
                      <m:e>
                        <m:r>
                          <a:rPr lang="en-US" sz="2800" i="1">
                            <a:latin typeface="Cambria Math" panose="02040503050406030204" pitchFamily="18" charset="0"/>
                          </a:rPr>
                          <m:t>×10</m:t>
                        </m:r>
                      </m:e>
                      <m:sup>
                        <m:r>
                          <a:rPr lang="en-US" sz="2800" i="1">
                            <a:latin typeface="Cambria Math" panose="02040503050406030204" pitchFamily="18" charset="0"/>
                          </a:rPr>
                          <m:t>9</m:t>
                        </m:r>
                      </m:sup>
                    </m:sSup>
                    <m:f>
                      <m:fPr>
                        <m:ctrlPr>
                          <a:rPr lang="en-US" sz="2800" i="1" smtClean="0">
                            <a:latin typeface="Cambria Math" panose="02040503050406030204" pitchFamily="18" charset="0"/>
                          </a:rPr>
                        </m:ctrlPr>
                      </m:fPr>
                      <m:num>
                        <m:r>
                          <a:rPr lang="en-US" sz="2800" i="1">
                            <a:latin typeface="Cambria Math" panose="02040503050406030204" pitchFamily="18" charset="0"/>
                          </a:rPr>
                          <m:t>26 ×</m:t>
                        </m:r>
                        <m:sSup>
                          <m:sSupPr>
                            <m:ctrlPr>
                              <a:rPr lang="en-US" sz="2800" i="1">
                                <a:latin typeface="Cambria Math" panose="02040503050406030204" pitchFamily="18" charset="0"/>
                              </a:rPr>
                            </m:ctrlPr>
                          </m:sSupPr>
                          <m:e>
                            <m:r>
                              <a:rPr lang="en-US" sz="2800" i="1">
                                <a:latin typeface="Cambria Math" panose="02040503050406030204" pitchFamily="18" charset="0"/>
                              </a:rPr>
                              <m:t>10</m:t>
                            </m:r>
                          </m:e>
                          <m:sup>
                            <m:r>
                              <a:rPr lang="en-US" sz="2800" i="1">
                                <a:latin typeface="Cambria Math" panose="02040503050406030204" pitchFamily="18" charset="0"/>
                              </a:rPr>
                              <m:t>−6</m:t>
                            </m:r>
                          </m:sup>
                        </m:sSup>
                        <m:r>
                          <a:rPr lang="en-US" sz="2800" i="1">
                            <a:latin typeface="Cambria Math" panose="02040503050406030204" pitchFamily="18" charset="0"/>
                          </a:rPr>
                          <m:t>× 47 ×</m:t>
                        </m:r>
                        <m:sSup>
                          <m:sSupPr>
                            <m:ctrlPr>
                              <a:rPr lang="en-US" sz="2800" i="1">
                                <a:latin typeface="Cambria Math" panose="02040503050406030204" pitchFamily="18" charset="0"/>
                              </a:rPr>
                            </m:ctrlPr>
                          </m:sSupPr>
                          <m:e>
                            <m:r>
                              <a:rPr lang="en-US" sz="2800" i="1">
                                <a:latin typeface="Cambria Math" panose="02040503050406030204" pitchFamily="18" charset="0"/>
                              </a:rPr>
                              <m:t>10</m:t>
                            </m:r>
                          </m:e>
                          <m:sup>
                            <m:r>
                              <a:rPr lang="en-US" sz="2800" i="1">
                                <a:latin typeface="Cambria Math" panose="02040503050406030204" pitchFamily="18" charset="0"/>
                              </a:rPr>
                              <m:t>−6</m:t>
                            </m:r>
                          </m:sup>
                        </m:sSup>
                      </m:num>
                      <m:den>
                        <m:sSup>
                          <m:sSupPr>
                            <m:ctrlPr>
                              <a:rPr lang="en-US" sz="2800" i="1" smtClean="0">
                                <a:latin typeface="Cambria Math" panose="02040503050406030204" pitchFamily="18" charset="0"/>
                              </a:rPr>
                            </m:ctrlPr>
                          </m:sSupPr>
                          <m:e>
                            <m:r>
                              <a:rPr lang="en-US" sz="2800" i="1">
                                <a:latin typeface="Cambria Math" panose="02040503050406030204" pitchFamily="18" charset="0"/>
                              </a:rPr>
                              <m:t>𝑑</m:t>
                            </m:r>
                          </m:e>
                          <m:sup>
                            <m:r>
                              <a:rPr lang="en-US" sz="2800" i="1">
                                <a:latin typeface="Cambria Math" panose="02040503050406030204" pitchFamily="18" charset="0"/>
                              </a:rPr>
                              <m:t>2</m:t>
                            </m:r>
                          </m:sup>
                        </m:sSup>
                      </m:den>
                    </m:f>
                  </m:oMath>
                </a14:m>
                <a:endParaRPr lang="en-US"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2121026" y="2703587"/>
                <a:ext cx="5498974" cy="671851"/>
              </a:xfrm>
              <a:prstGeom prst="rect">
                <a:avLst/>
              </a:prstGeom>
              <a:blipFill rotWithShape="1">
                <a:blip r:embed="rId3"/>
                <a:stretch>
                  <a:fillRect l="-2" t="-58" b="61"/>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655526" y="3548410"/>
                <a:ext cx="2537642" cy="584775"/>
              </a:xfrm>
              <a:prstGeom prst="rect">
                <a:avLst/>
              </a:prstGeom>
              <a:noFill/>
            </p:spPr>
            <p:txBody>
              <a:bodyPr wrap="square">
                <a:spAutoFit/>
              </a:bodyPr>
              <a:lstStyle/>
              <a:p>
                <a14:m>
                  <m:oMath xmlns:m="http://schemas.openxmlformats.org/officeDocument/2006/math">
                    <m:sSup>
                      <m:sSupPr>
                        <m:ctrlPr>
                          <a:rPr lang="en-US" sz="3200" i="1" smtClean="0">
                            <a:latin typeface="Cambria Math" panose="02040503050406030204" pitchFamily="18" charset="0"/>
                          </a:rPr>
                        </m:ctrlPr>
                      </m:sSupPr>
                      <m:e>
                        <m:r>
                          <a:rPr lang="en-US" sz="3200" b="0" i="1" smtClean="0">
                            <a:latin typeface="Cambria Math" panose="02040503050406030204" pitchFamily="18" charset="0"/>
                          </a:rPr>
                          <m:t>𝑑</m:t>
                        </m:r>
                      </m:e>
                      <m:sup>
                        <m:r>
                          <a:rPr lang="en-US" sz="3200" i="1">
                            <a:latin typeface="Cambria Math" panose="02040503050406030204" pitchFamily="18" charset="0"/>
                          </a:rPr>
                          <m:t>2</m:t>
                        </m:r>
                      </m:sup>
                    </m:sSup>
                    <m:r>
                      <a:rPr lang="en-US" sz="3200" i="1">
                        <a:latin typeface="Cambria Math" panose="02040503050406030204" pitchFamily="18" charset="0"/>
                      </a:rPr>
                      <m:t> </m:t>
                    </m:r>
                  </m:oMath>
                </a14:m>
                <a:r>
                  <a:rPr lang="en-US" sz="3200" dirty="0"/>
                  <a:t>=1.93 </a:t>
                </a:r>
                <a14:m>
                  <m:oMath xmlns:m="http://schemas.openxmlformats.org/officeDocument/2006/math">
                    <m:sSup>
                      <m:sSupPr>
                        <m:ctrlPr>
                          <a:rPr lang="en-US" sz="3200" i="1">
                            <a:latin typeface="Cambria Math" panose="02040503050406030204" pitchFamily="18" charset="0"/>
                          </a:rPr>
                        </m:ctrlPr>
                      </m:sSupPr>
                      <m:e>
                        <m:r>
                          <a:rPr lang="en-US" sz="3200" b="0" i="1" smtClean="0">
                            <a:latin typeface="Cambria Math" panose="02040503050406030204" pitchFamily="18" charset="0"/>
                          </a:rPr>
                          <m:t>𝑚</m:t>
                        </m:r>
                      </m:e>
                      <m:sup>
                        <m:r>
                          <a:rPr lang="en-US" sz="3200" b="0" i="1" smtClean="0">
                            <a:latin typeface="Cambria Math" panose="02040503050406030204" pitchFamily="18" charset="0"/>
                          </a:rPr>
                          <m:t>2</m:t>
                        </m:r>
                      </m:sup>
                    </m:sSup>
                    <m:r>
                      <a:rPr lang="en-US" sz="3200" i="1">
                        <a:latin typeface="Cambria Math" panose="02040503050406030204" pitchFamily="18" charset="0"/>
                      </a:rPr>
                      <m:t> </m:t>
                    </m:r>
                  </m:oMath>
                </a14:m>
                <a:endParaRPr lang="en-US" sz="3200" dirty="0"/>
              </a:p>
            </p:txBody>
          </p:sp>
        </mc:Choice>
        <mc:Fallback xmlns="">
          <p:sp>
            <p:nvSpPr>
              <p:cNvPr id="13" name="TextBox 12"/>
              <p:cNvSpPr txBox="1">
                <a:spLocks noRot="1" noChangeAspect="1" noMove="1" noResize="1" noEditPoints="1" noAdjustHandles="1" noChangeArrowheads="1" noChangeShapeType="1" noTextEdit="1"/>
              </p:cNvSpPr>
              <p:nvPr/>
            </p:nvSpPr>
            <p:spPr>
              <a:xfrm>
                <a:off x="1655526" y="3548410"/>
                <a:ext cx="2537642" cy="584775"/>
              </a:xfrm>
              <a:prstGeom prst="rect">
                <a:avLst/>
              </a:prstGeom>
              <a:blipFill rotWithShape="1">
                <a:blip r:embed="rId4"/>
                <a:stretch>
                  <a:fillRect l="-3" t="-5" r="10" b="103"/>
                </a:stretch>
              </a:blipFill>
            </p:spPr>
            <p:txBody>
              <a:bodyPr/>
              <a:lstStyle/>
              <a:p>
                <a:r>
                  <a:rPr lang="en-US" altLang="en-US">
                    <a:noFill/>
                  </a:rPr>
                  <a:t> </a:t>
                </a:r>
              </a:p>
            </p:txBody>
          </p:sp>
        </mc:Fallback>
      </mc:AlternateContent>
      <p:sp>
        <p:nvSpPr>
          <p:cNvPr id="14" name="TextBox 13"/>
          <p:cNvSpPr txBox="1"/>
          <p:nvPr/>
        </p:nvSpPr>
        <p:spPr>
          <a:xfrm>
            <a:off x="4571999" y="3609965"/>
            <a:ext cx="1873405" cy="523220"/>
          </a:xfrm>
          <a:prstGeom prst="rect">
            <a:avLst/>
          </a:prstGeom>
          <a:noFill/>
        </p:spPr>
        <p:txBody>
          <a:bodyPr wrap="square">
            <a:spAutoFit/>
          </a:bodyPr>
          <a:lstStyle/>
          <a:p>
            <a:r>
              <a:rPr lang="en-US" sz="2800" dirty="0"/>
              <a:t>d=1.39m</a:t>
            </a:r>
          </a:p>
        </p:txBody>
      </p:sp>
      <p:grpSp>
        <p:nvGrpSpPr>
          <p:cNvPr id="15" name="Google Shape;380;p27"/>
          <p:cNvGrpSpPr/>
          <p:nvPr/>
        </p:nvGrpSpPr>
        <p:grpSpPr>
          <a:xfrm>
            <a:off x="408878" y="245327"/>
            <a:ext cx="1712148" cy="4120090"/>
            <a:chOff x="7682562" y="1285938"/>
            <a:chExt cx="1640100" cy="4209300"/>
          </a:xfrm>
        </p:grpSpPr>
        <p:cxnSp>
          <p:nvCxnSpPr>
            <p:cNvPr id="16" name="Google Shape;381;p27"/>
            <p:cNvCxnSpPr/>
            <p:nvPr/>
          </p:nvCxnSpPr>
          <p:spPr>
            <a:xfrm rot="16200000" flipH="1">
              <a:off x="6546462" y="3527838"/>
              <a:ext cx="3103500" cy="8313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7" name="Google Shape;382;p27"/>
            <p:cNvCxnSpPr/>
            <p:nvPr/>
          </p:nvCxnSpPr>
          <p:spPr>
            <a:xfrm rot="10800000" flipH="1">
              <a:off x="7855062" y="1285938"/>
              <a:ext cx="1467600" cy="933300"/>
            </a:xfrm>
            <a:prstGeom prst="bentConnector3">
              <a:avLst>
                <a:gd name="adj1" fmla="val 42395"/>
              </a:avLst>
            </a:prstGeom>
            <a:noFill/>
            <a:ln w="9525" cap="flat" cmpd="sng">
              <a:solidFill>
                <a:schemeClr val="dk2"/>
              </a:solidFill>
              <a:prstDash val="solid"/>
              <a:round/>
              <a:headEnd type="none" w="med" len="med"/>
              <a:tailEnd type="none" w="med" len="med"/>
            </a:ln>
          </p:spPr>
        </p:cxnSp>
      </p:grpSp>
      <p:sp>
        <p:nvSpPr>
          <p:cNvPr id="5" name="Google Shape;419;p29"/>
          <p:cNvSpPr txBox="1">
            <a:spLocks noGrp="1"/>
          </p:cNvSpPr>
          <p:nvPr>
            <p:ph type="title"/>
          </p:nvPr>
        </p:nvSpPr>
        <p:spPr>
          <a:xfrm>
            <a:off x="1300976" y="156117"/>
            <a:ext cx="6207512" cy="877230"/>
          </a:xfrm>
          <a:prstGeom prst="rect">
            <a:avLst/>
          </a:prstGeom>
        </p:spPr>
        <p:txBody>
          <a:bodyPr spcFirstLastPara="1" wrap="square" lIns="91425" tIns="91425" rIns="91425" bIns="91425" anchor="t" anchorCtr="0">
            <a:noAutofit/>
          </a:bodyPr>
          <a:lstStyle/>
          <a:p>
            <a:pPr algn="ctr"/>
            <a:r>
              <a:rPr lang="en-US" sz="4800" b="1" dirty="0"/>
              <a:t>The Frist Example</a:t>
            </a:r>
            <a:br>
              <a:rPr lang="en-US" altLang="en-US" sz="4800" b="1" dirty="0">
                <a:solidFill>
                  <a:schemeClr val="tx1"/>
                </a:solidFill>
                <a:latin typeface="Arial" panose="020B0604020202020204" pitchFamily="34" charset="0"/>
              </a:rPr>
            </a:br>
            <a:endParaRPr sz="4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heel(1)">
                                      <p:cBhvr>
                                        <p:cTn id="17" dur="2000"/>
                                        <p:tgtEl>
                                          <p:spTgt spid="10"/>
                                        </p:tgtEl>
                                      </p:cBhvr>
                                    </p:animEffect>
                                  </p:childTnLst>
                                </p:cTn>
                              </p:par>
                              <p:par>
                                <p:cTn id="18" presetID="21" presetClass="entr" presetSubtype="1"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heel(1)">
                                      <p:cBhvr>
                                        <p:cTn id="20" dur="2000"/>
                                        <p:tgtEl>
                                          <p:spTgt spid="11"/>
                                        </p:tgtEl>
                                      </p:cBhvr>
                                    </p:animEffect>
                                  </p:childTnLst>
                                </p:cTn>
                              </p:par>
                              <p:par>
                                <p:cTn id="21" presetID="21" presetClass="entr" presetSubtype="1"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heel(1)">
                                      <p:cBhvr>
                                        <p:cTn id="23" dur="2000"/>
                                        <p:tgtEl>
                                          <p:spTgt spid="13"/>
                                        </p:tgtEl>
                                      </p:cBhvr>
                                    </p:animEffect>
                                  </p:childTnLst>
                                </p:cTn>
                              </p:par>
                              <p:par>
                                <p:cTn id="24" presetID="21" presetClass="entr" presetSubtype="1"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heel(1)">
                                      <p:cBhvr>
                                        <p:cTn id="26"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1" grpId="0"/>
      <p:bldP spid="13" grpId="0"/>
      <p:bldP spid="1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4439" y="1379676"/>
            <a:ext cx="8735122" cy="2246769"/>
          </a:xfrm>
          <a:prstGeom prst="rect">
            <a:avLst/>
          </a:prstGeom>
          <a:noFill/>
        </p:spPr>
        <p:txBody>
          <a:bodyPr wrap="square">
            <a:spAutoFit/>
          </a:bodyPr>
          <a:lstStyle/>
          <a:p>
            <a:pPr rtl="0">
              <a:spcBef>
                <a:spcPts val="0"/>
              </a:spcBef>
              <a:spcAft>
                <a:spcPts val="0"/>
              </a:spcAft>
            </a:pPr>
            <a:r>
              <a:rPr lang="en-US" sz="1400" b="0" i="0" u="none" strike="noStrike" dirty="0">
                <a:solidFill>
                  <a:srgbClr val="000000"/>
                </a:solidFill>
                <a:effectLst/>
                <a:latin typeface="Times" panose="02020603050405020304" pitchFamily="18" charset="0"/>
              </a:rPr>
              <a:t>When you scuff your shoes across a nylon carpet, you become electrically charged, and you  can charge a comb by passing it through dry hair. Plastic rods and fur (real or fake) are  particularly good for demonstrating electrostatics, the interactions between electric charges  that are at rest (or nearly so). Figure (a) after we charge both plastic rods by rubbing them with the piece of fur, we find  that the rods repel each other. Figure (b) when we rub glass rods with silk, the glass rods also become charged and repel  each other . Figure (c) a charged plastic rod attracts a charged glass rod; furthermore, the plastic rod and  the fur attract each other, and the glass rod and the silk attract each other.  These experiments and many others like them have shown that there are exactly two kinds of  electric charge: the kind on the plastic rod rubbed with fur and the kind on the glass rod  rubbed with silk</a:t>
            </a:r>
            <a:endParaRPr lang="en-US" b="0" dirty="0">
              <a:effectLst/>
            </a:endParaRPr>
          </a:p>
          <a:p>
            <a:br>
              <a:rPr lang="en-US" dirty="0"/>
            </a:b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7511" y="3280643"/>
            <a:ext cx="4014439" cy="1795949"/>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419;p29"/>
          <p:cNvSpPr txBox="1">
            <a:spLocks noGrp="1"/>
          </p:cNvSpPr>
          <p:nvPr>
            <p:ph type="title"/>
          </p:nvPr>
        </p:nvSpPr>
        <p:spPr>
          <a:xfrm>
            <a:off x="1300975" y="66907"/>
            <a:ext cx="6207512" cy="1393588"/>
          </a:xfrm>
          <a:prstGeom prst="rect">
            <a:avLst/>
          </a:prstGeom>
        </p:spPr>
        <p:txBody>
          <a:bodyPr spcFirstLastPara="1" wrap="square" lIns="91425" tIns="91425" rIns="91425" bIns="91425" anchor="t" anchorCtr="0">
            <a:noAutofit/>
          </a:bodyPr>
          <a:lstStyle/>
          <a:p>
            <a:pPr algn="ctr"/>
            <a:r>
              <a:rPr lang="en-US" sz="4800" b="1" dirty="0"/>
              <a:t>Lesson 3</a:t>
            </a:r>
            <a:br>
              <a:rPr lang="en-US" sz="4800" b="1" dirty="0"/>
            </a:br>
            <a:r>
              <a:rPr lang="en-US" b="1" dirty="0"/>
              <a:t>The repulsive and attractive forces</a:t>
            </a:r>
            <a:endParaRPr sz="4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par>
                                <p:cTn id="13" presetID="21" presetClass="entr" presetSubtype="1"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wheel(1)">
                                      <p:cBhvr>
                                        <p:cTn id="15"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419;p29"/>
          <p:cNvSpPr txBox="1">
            <a:spLocks noGrp="1"/>
          </p:cNvSpPr>
          <p:nvPr>
            <p:ph type="title"/>
          </p:nvPr>
        </p:nvSpPr>
        <p:spPr>
          <a:xfrm>
            <a:off x="1300975" y="66907"/>
            <a:ext cx="6207511" cy="1241503"/>
          </a:xfrm>
          <a:prstGeom prst="rect">
            <a:avLst/>
          </a:prstGeom>
        </p:spPr>
        <p:txBody>
          <a:bodyPr spcFirstLastPara="1" wrap="square" lIns="91425" tIns="91425" rIns="91425" bIns="91425" anchor="t" anchorCtr="0">
            <a:noAutofit/>
          </a:bodyPr>
          <a:lstStyle/>
          <a:p>
            <a:pPr algn="ctr"/>
            <a:r>
              <a:rPr lang="en-US" sz="4800" b="1" dirty="0"/>
              <a:t>Lesson 4</a:t>
            </a:r>
            <a:br>
              <a:rPr lang="en-US" sz="4800" b="1" dirty="0"/>
            </a:br>
            <a:r>
              <a:rPr lang="en-US" b="1" dirty="0"/>
              <a:t>The electric field</a:t>
            </a:r>
            <a:endParaRPr sz="4800" b="1" dirty="0"/>
          </a:p>
        </p:txBody>
      </p:sp>
      <p:sp>
        <p:nvSpPr>
          <p:cNvPr id="9" name="TextBox 8"/>
          <p:cNvSpPr txBox="1"/>
          <p:nvPr/>
        </p:nvSpPr>
        <p:spPr>
          <a:xfrm>
            <a:off x="141249" y="1542983"/>
            <a:ext cx="8199863" cy="1477328"/>
          </a:xfrm>
          <a:prstGeom prst="rect">
            <a:avLst/>
          </a:prstGeom>
          <a:noFill/>
        </p:spPr>
        <p:txBody>
          <a:bodyPr wrap="square">
            <a:spAutoFit/>
          </a:bodyPr>
          <a:lstStyle/>
          <a:p>
            <a:r>
              <a:rPr lang="en-US" sz="1800" dirty="0"/>
              <a:t>Electric fields arise from electric charges and changing magnetic fields. An electric charge, or a collection of charges, will have an associated electric field. Any charged object placed in this field will experience an electrostatic force as the field interacts with the charge of the object. Field lines represent the force a positively charged particle would experience if it were in the field at that point.</a:t>
            </a:r>
          </a:p>
        </p:txBody>
      </p:sp>
      <mc:AlternateContent xmlns:mc="http://schemas.openxmlformats.org/markup-compatibility/2006" xmlns:a14="http://schemas.microsoft.com/office/drawing/2010/main">
        <mc:Choice Requires="a14">
          <p:sp>
            <p:nvSpPr>
              <p:cNvPr id="11" name="TextBox 10"/>
              <p:cNvSpPr txBox="1"/>
              <p:nvPr/>
            </p:nvSpPr>
            <p:spPr>
              <a:xfrm>
                <a:off x="3542369" y="3254884"/>
                <a:ext cx="1973768" cy="664606"/>
              </a:xfrm>
              <a:prstGeom prst="rect">
                <a:avLst/>
              </a:prstGeom>
              <a:noFill/>
            </p:spPr>
            <p:txBody>
              <a:bodyPr wrap="square" lIns="0" tIns="0" rIns="0" bIns="0" rtlCol="0">
                <a:spAutoFit/>
              </a:bodyPr>
              <a:lstStyle/>
              <a:p>
                <a:r>
                  <a:rPr lang="en-US" sz="2800" dirty="0"/>
                  <a:t>E</a:t>
                </a:r>
                <a14:m>
                  <m:oMath xmlns:m="http://schemas.openxmlformats.org/officeDocument/2006/math">
                    <m:r>
                      <a:rPr lang="en-US" sz="2800" b="0" i="0" smtClean="0">
                        <a:latin typeface="Cambria Math" panose="02040503050406030204" pitchFamily="18" charset="0"/>
                      </a:rPr>
                      <m:t> </m:t>
                    </m:r>
                    <m:r>
                      <a:rPr lang="en-US" sz="2800" i="1" smtClean="0">
                        <a:latin typeface="Cambria Math" panose="02040503050406030204" pitchFamily="18" charset="0"/>
                      </a:rPr>
                      <m:t>=</m:t>
                    </m:r>
                    <m:f>
                      <m:fPr>
                        <m:ctrlPr>
                          <a:rPr lang="en-US" sz="2800" i="1" smtClean="0">
                            <a:latin typeface="Cambria Math" panose="02040503050406030204" pitchFamily="18" charset="0"/>
                          </a:rPr>
                        </m:ctrlPr>
                      </m:fPr>
                      <m:num>
                        <m:r>
                          <a:rPr lang="en-US" sz="2800" b="0" i="1" smtClean="0">
                            <a:latin typeface="Cambria Math" panose="02040503050406030204" pitchFamily="18" charset="0"/>
                          </a:rPr>
                          <m:t>𝐹</m:t>
                        </m:r>
                      </m:num>
                      <m:den>
                        <m:r>
                          <a:rPr lang="en-US" sz="2800" b="0" i="1" smtClean="0">
                            <a:latin typeface="Cambria Math" panose="02040503050406030204" pitchFamily="18" charset="0"/>
                          </a:rPr>
                          <m:t>𝑄</m:t>
                        </m:r>
                      </m:den>
                    </m:f>
                  </m:oMath>
                </a14:m>
                <a:r>
                  <a:rPr lang="en-US" sz="2800" dirty="0"/>
                  <a:t> = </a:t>
                </a:r>
                <a14:m>
                  <m:oMath xmlns:m="http://schemas.openxmlformats.org/officeDocument/2006/math">
                    <m:f>
                      <m:fPr>
                        <m:ctrlPr>
                          <a:rPr lang="en-US" sz="2800" i="1">
                            <a:latin typeface="Cambria Math" panose="02040503050406030204" pitchFamily="18" charset="0"/>
                          </a:rPr>
                        </m:ctrlPr>
                      </m:fPr>
                      <m:num>
                        <m:r>
                          <a:rPr lang="en-US" sz="2800" b="0" i="1" smtClean="0">
                            <a:latin typeface="Cambria Math" panose="02040503050406030204" pitchFamily="18" charset="0"/>
                          </a:rPr>
                          <m:t>𝐾</m:t>
                        </m:r>
                        <m:r>
                          <a:rPr lang="en-US" sz="2800" i="1">
                            <a:latin typeface="Cambria Math" panose="02040503050406030204" pitchFamily="18" charset="0"/>
                          </a:rPr>
                          <m:t>×</m:t>
                        </m:r>
                        <m:r>
                          <a:rPr lang="en-US" sz="2800" b="0" i="1" smtClean="0">
                            <a:latin typeface="Cambria Math" panose="02040503050406030204" pitchFamily="18" charset="0"/>
                          </a:rPr>
                          <m:t>𝑞</m:t>
                        </m:r>
                      </m:num>
                      <m:den>
                        <m:sSup>
                          <m:sSupPr>
                            <m:ctrlPr>
                              <a:rPr lang="en-US" sz="2800" i="1">
                                <a:latin typeface="Cambria Math" panose="02040503050406030204" pitchFamily="18" charset="0"/>
                              </a:rPr>
                            </m:ctrlPr>
                          </m:sSupPr>
                          <m:e>
                            <m:r>
                              <a:rPr lang="en-US" sz="2800" b="0" i="1" smtClean="0">
                                <a:latin typeface="Cambria Math" panose="02040503050406030204" pitchFamily="18" charset="0"/>
                              </a:rPr>
                              <m:t>𝑑</m:t>
                            </m:r>
                          </m:e>
                          <m:sup>
                            <m:r>
                              <a:rPr lang="en-US" sz="2800" b="0" i="1" smtClean="0">
                                <a:latin typeface="Cambria Math" panose="02040503050406030204" pitchFamily="18" charset="0"/>
                              </a:rPr>
                              <m:t>2</m:t>
                            </m:r>
                          </m:sup>
                        </m:sSup>
                      </m:den>
                    </m:f>
                  </m:oMath>
                </a14:m>
                <a:endParaRPr lang="en-US"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3542369" y="3254884"/>
                <a:ext cx="1973768" cy="664606"/>
              </a:xfrm>
              <a:prstGeom prst="rect">
                <a:avLst/>
              </a:prstGeom>
              <a:blipFill rotWithShape="1">
                <a:blip r:embed="rId2"/>
                <a:stretch>
                  <a:fillRect l="-17" t="-77" r="27" b="-8845"/>
                </a:stretch>
              </a:blipFill>
            </p:spPr>
            <p:txBody>
              <a:bodyPr/>
              <a:lstStyle/>
              <a:p>
                <a:r>
                  <a:rPr lang="en-US"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9669" y="1070518"/>
            <a:ext cx="8690517" cy="707886"/>
          </a:xfrm>
          <a:prstGeom prst="rect">
            <a:avLst/>
          </a:prstGeom>
          <a:noFill/>
        </p:spPr>
        <p:txBody>
          <a:bodyPr wrap="square">
            <a:spAutoFit/>
          </a:bodyPr>
          <a:lstStyle/>
          <a:p>
            <a:r>
              <a:rPr lang="en-US" sz="2000" dirty="0"/>
              <a:t>A force of 2 N is acting on the charge 4 μ C at any point. Calculate the electric field intensity at that point.</a:t>
            </a:r>
          </a:p>
        </p:txBody>
      </p:sp>
      <mc:AlternateContent xmlns:mc="http://schemas.openxmlformats.org/markup-compatibility/2006" xmlns:a14="http://schemas.microsoft.com/office/drawing/2010/main">
        <mc:Choice Requires="a14">
          <p:sp>
            <p:nvSpPr>
              <p:cNvPr id="6" name="TextBox 5"/>
              <p:cNvSpPr txBox="1"/>
              <p:nvPr/>
            </p:nvSpPr>
            <p:spPr>
              <a:xfrm>
                <a:off x="860502" y="1874035"/>
                <a:ext cx="1146718" cy="748666"/>
              </a:xfrm>
              <a:prstGeom prst="rect">
                <a:avLst/>
              </a:prstGeom>
              <a:noFill/>
            </p:spPr>
            <p:txBody>
              <a:bodyPr wrap="square">
                <a:spAutoFit/>
              </a:bodyPr>
              <a:lstStyle/>
              <a:p>
                <a:r>
                  <a:rPr lang="en-US" sz="2800" dirty="0"/>
                  <a:t>E</a:t>
                </a:r>
                <a14:m>
                  <m:oMath xmlns:m="http://schemas.openxmlformats.org/officeDocument/2006/math">
                    <m:r>
                      <a:rPr lang="en-US" sz="2800">
                        <a:latin typeface="Cambria Math" panose="02040503050406030204" pitchFamily="18" charset="0"/>
                      </a:rPr>
                      <m:t> </m:t>
                    </m:r>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𝐹</m:t>
                        </m:r>
                      </m:num>
                      <m:den>
                        <m:r>
                          <a:rPr lang="en-US" sz="2800" i="1">
                            <a:latin typeface="Cambria Math" panose="02040503050406030204" pitchFamily="18" charset="0"/>
                          </a:rPr>
                          <m:t>𝑄</m:t>
                        </m:r>
                      </m:den>
                    </m:f>
                  </m:oMath>
                </a14:m>
                <a:r>
                  <a:rPr lang="en-US" sz="2800" dirty="0"/>
                  <a:t> </a:t>
                </a:r>
              </a:p>
            </p:txBody>
          </p:sp>
        </mc:Choice>
        <mc:Fallback xmlns="">
          <p:sp>
            <p:nvSpPr>
              <p:cNvPr id="6" name="TextBox 5"/>
              <p:cNvSpPr txBox="1">
                <a:spLocks noRot="1" noChangeAspect="1" noMove="1" noResize="1" noEditPoints="1" noAdjustHandles="1" noChangeArrowheads="1" noChangeShapeType="1" noTextEdit="1"/>
              </p:cNvSpPr>
              <p:nvPr/>
            </p:nvSpPr>
            <p:spPr>
              <a:xfrm>
                <a:off x="860502" y="1874035"/>
                <a:ext cx="1146718" cy="748666"/>
              </a:xfrm>
              <a:prstGeom prst="rect">
                <a:avLst/>
              </a:prstGeom>
              <a:blipFill rotWithShape="1">
                <a:blip r:embed="rId2"/>
                <a:stretch>
                  <a:fillRect l="-7" t="-20" r="54" b="20"/>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495084" y="2463841"/>
                <a:ext cx="4339685" cy="704295"/>
              </a:xfrm>
              <a:prstGeom prst="rect">
                <a:avLst/>
              </a:prstGeom>
              <a:noFill/>
            </p:spPr>
            <p:txBody>
              <a:bodyPr wrap="square">
                <a:spAutoFit/>
              </a:bodyPr>
              <a:lstStyle/>
              <a:p>
                <a:r>
                  <a:rPr lang="en-US" sz="2800" dirty="0"/>
                  <a:t>E</a:t>
                </a:r>
                <a14:m>
                  <m:oMath xmlns:m="http://schemas.openxmlformats.org/officeDocument/2006/math">
                    <m:r>
                      <a:rPr lang="en-US" sz="2800">
                        <a:latin typeface="Cambria Math" panose="02040503050406030204" pitchFamily="18" charset="0"/>
                      </a:rPr>
                      <m:t> </m:t>
                    </m:r>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b="0" i="1" smtClean="0">
                            <a:latin typeface="Cambria Math" panose="02040503050406030204" pitchFamily="18" charset="0"/>
                          </a:rPr>
                          <m:t>2</m:t>
                        </m:r>
                      </m:num>
                      <m:den>
                        <m:r>
                          <a:rPr lang="en-US" sz="2800" i="1">
                            <a:latin typeface="Cambria Math" panose="02040503050406030204" pitchFamily="18" charset="0"/>
                          </a:rPr>
                          <m:t>4 ×</m:t>
                        </m:r>
                        <m:sSup>
                          <m:sSupPr>
                            <m:ctrlPr>
                              <a:rPr lang="en-US" sz="2800" i="1" smtClean="0">
                                <a:latin typeface="Cambria Math" panose="02040503050406030204" pitchFamily="18" charset="0"/>
                              </a:rPr>
                            </m:ctrlPr>
                          </m:sSupPr>
                          <m:e>
                            <m:r>
                              <a:rPr lang="en-US" sz="2800" i="1">
                                <a:latin typeface="Cambria Math" panose="02040503050406030204" pitchFamily="18" charset="0"/>
                              </a:rPr>
                              <m:t>10</m:t>
                            </m:r>
                          </m:e>
                          <m:sup>
                            <m:r>
                              <a:rPr lang="en-US" sz="2800" b="0" i="1" smtClean="0">
                                <a:latin typeface="Cambria Math" panose="02040503050406030204" pitchFamily="18" charset="0"/>
                              </a:rPr>
                              <m:t>−6</m:t>
                            </m:r>
                          </m:sup>
                        </m:sSup>
                      </m:den>
                    </m:f>
                  </m:oMath>
                </a14:m>
                <a:r>
                  <a:rPr lang="en-US" sz="2800" dirty="0"/>
                  <a:t>=5 </a:t>
                </a:r>
                <a14:m>
                  <m:oMath xmlns:m="http://schemas.openxmlformats.org/officeDocument/2006/math">
                    <m:r>
                      <a:rPr lang="en-US" sz="2800" i="1">
                        <a:latin typeface="Cambria Math" panose="02040503050406030204" pitchFamily="18" charset="0"/>
                      </a:rPr>
                      <m:t>× </m:t>
                    </m:r>
                    <m:sSup>
                      <m:sSupPr>
                        <m:ctrlPr>
                          <a:rPr lang="en-US" sz="2800" i="1">
                            <a:latin typeface="Cambria Math" panose="02040503050406030204" pitchFamily="18" charset="0"/>
                          </a:rPr>
                        </m:ctrlPr>
                      </m:sSupPr>
                      <m:e>
                        <m:r>
                          <a:rPr lang="en-US" sz="2800" b="0" i="1" smtClean="0">
                            <a:latin typeface="Cambria Math" panose="02040503050406030204" pitchFamily="18" charset="0"/>
                          </a:rPr>
                          <m:t>10</m:t>
                        </m:r>
                      </m:e>
                      <m:sup>
                        <m:r>
                          <a:rPr lang="en-US" sz="2800" b="0" i="1" smtClean="0">
                            <a:latin typeface="Cambria Math" panose="02040503050406030204" pitchFamily="18" charset="0"/>
                          </a:rPr>
                          <m:t>5</m:t>
                        </m:r>
                      </m:sup>
                    </m:sSup>
                    <m:r>
                      <a:rPr lang="en-US" sz="2800" b="0" i="1" smtClean="0">
                        <a:latin typeface="Cambria Math" panose="02040503050406030204" pitchFamily="18" charset="0"/>
                      </a:rPr>
                      <m:t> </m:t>
                    </m:r>
                    <m:r>
                      <a:rPr lang="en-US" sz="2800" b="0" i="1" smtClean="0">
                        <a:latin typeface="Cambria Math" panose="02040503050406030204" pitchFamily="18" charset="0"/>
                      </a:rPr>
                      <m:t>𝑁</m:t>
                    </m:r>
                    <m:r>
                      <a:rPr lang="en-US" sz="2800" b="0" i="1" smtClean="0">
                        <a:latin typeface="Cambria Math" panose="02040503050406030204" pitchFamily="18" charset="0"/>
                      </a:rPr>
                      <m:t>/</m:t>
                    </m:r>
                    <m:r>
                      <a:rPr lang="en-US" sz="2800" b="0" i="1" smtClean="0">
                        <a:latin typeface="Cambria Math" panose="02040503050406030204" pitchFamily="18" charset="0"/>
                      </a:rPr>
                      <m:t>𝐶</m:t>
                    </m:r>
                  </m:oMath>
                </a14:m>
                <a:endParaRPr lang="en-US"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2495084" y="2463841"/>
                <a:ext cx="4339685" cy="704295"/>
              </a:xfrm>
              <a:prstGeom prst="rect">
                <a:avLst/>
              </a:prstGeom>
              <a:blipFill rotWithShape="1">
                <a:blip r:embed="rId3"/>
                <a:stretch>
                  <a:fillRect l="-4" t="-6" r="6" b="17"/>
                </a:stretch>
              </a:blipFill>
            </p:spPr>
            <p:txBody>
              <a:bodyPr/>
              <a:lstStyle/>
              <a:p>
                <a:r>
                  <a:rPr lang="en-US" altLang="en-US">
                    <a:noFill/>
                  </a:rPr>
                  <a:t> </a:t>
                </a:r>
              </a:p>
            </p:txBody>
          </p:sp>
        </mc:Fallback>
      </mc:AlternateContent>
      <p:sp>
        <p:nvSpPr>
          <p:cNvPr id="5" name="Google Shape;419;p29"/>
          <p:cNvSpPr txBox="1"/>
          <p:nvPr/>
        </p:nvSpPr>
        <p:spPr>
          <a:xfrm>
            <a:off x="1300976" y="156117"/>
            <a:ext cx="6207512" cy="87723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4800" b="1" dirty="0">
                <a:solidFill>
                  <a:schemeClr val="tx1">
                    <a:lumMod val="75000"/>
                  </a:schemeClr>
                </a:solidFill>
              </a:rPr>
              <a:t>The Frist Example</a:t>
            </a:r>
            <a:br>
              <a:rPr lang="en-US" altLang="en-US" sz="4800" b="1" dirty="0">
                <a:solidFill>
                  <a:schemeClr val="tx1">
                    <a:lumMod val="75000"/>
                  </a:schemeClr>
                </a:solidFill>
                <a:latin typeface="Arial" panose="020B0604020202020204" pitchFamily="34" charset="0"/>
              </a:rPr>
            </a:br>
            <a:endParaRPr lang="en-US" sz="4800" dirty="0">
              <a:solidFill>
                <a:schemeClr val="tx1">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9"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19;p29">
            <a:extLst>
              <a:ext uri="{FF2B5EF4-FFF2-40B4-BE49-F238E27FC236}">
                <a16:creationId xmlns:a16="http://schemas.microsoft.com/office/drawing/2014/main" id="{59DAF9A2-5606-2753-8090-93EC94B34A71}"/>
              </a:ext>
            </a:extLst>
          </p:cNvPr>
          <p:cNvSpPr txBox="1">
            <a:spLocks/>
          </p:cNvSpPr>
          <p:nvPr/>
        </p:nvSpPr>
        <p:spPr>
          <a:xfrm>
            <a:off x="1300975" y="66907"/>
            <a:ext cx="6207511" cy="136788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4000" b="1" dirty="0">
                <a:solidFill>
                  <a:srgbClr val="002060"/>
                </a:solidFill>
              </a:rPr>
              <a:t>Lesson 5</a:t>
            </a:r>
            <a:br>
              <a:rPr lang="en-US" sz="4000" b="1" dirty="0">
                <a:solidFill>
                  <a:srgbClr val="002060"/>
                </a:solidFill>
              </a:rPr>
            </a:br>
            <a:r>
              <a:rPr lang="en-US" sz="4000" b="1" dirty="0">
                <a:solidFill>
                  <a:srgbClr val="002060"/>
                </a:solidFill>
              </a:rPr>
              <a:t>The capacitor</a:t>
            </a:r>
          </a:p>
        </p:txBody>
      </p:sp>
      <p:sp>
        <p:nvSpPr>
          <p:cNvPr id="4" name="TextBox 3">
            <a:extLst>
              <a:ext uri="{FF2B5EF4-FFF2-40B4-BE49-F238E27FC236}">
                <a16:creationId xmlns:a16="http://schemas.microsoft.com/office/drawing/2014/main" id="{DBAAD89E-77E1-9398-EC04-4932B40C0130}"/>
              </a:ext>
            </a:extLst>
          </p:cNvPr>
          <p:cNvSpPr txBox="1"/>
          <p:nvPr/>
        </p:nvSpPr>
        <p:spPr>
          <a:xfrm>
            <a:off x="567781" y="1465823"/>
            <a:ext cx="7673897" cy="1754326"/>
          </a:xfrm>
          <a:prstGeom prst="rect">
            <a:avLst/>
          </a:prstGeom>
          <a:noFill/>
        </p:spPr>
        <p:txBody>
          <a:bodyPr wrap="square">
            <a:spAutoFit/>
          </a:bodyPr>
          <a:lstStyle/>
          <a:p>
            <a:r>
              <a:rPr lang="en-US" sz="1800" dirty="0"/>
              <a:t>Capacitors are commonly used in a variety of electric circuits. For instance, they are used to tune the frequency of radio receivers, as filters in power supplies, to eliminate sparking in automobile ignition systems, and as energy-storing devices in electronic flash units.</a:t>
            </a:r>
          </a:p>
          <a:p>
            <a:r>
              <a:rPr lang="en-US" sz="1800" dirty="0">
                <a:solidFill>
                  <a:srgbClr val="FF0000"/>
                </a:solidFill>
              </a:rPr>
              <a:t>Definition</a:t>
            </a:r>
          </a:p>
          <a:p>
            <a:r>
              <a:rPr lang="en-US" sz="1800" dirty="0"/>
              <a:t>(</a:t>
            </a:r>
            <a:r>
              <a:rPr lang="en-US" sz="1800" dirty="0">
                <a:solidFill>
                  <a:srgbClr val="FF0000"/>
                </a:solidFill>
              </a:rPr>
              <a:t>Two parallel metal plates separated by an insulator</a:t>
            </a:r>
            <a:r>
              <a:rPr lang="en-US" sz="1800" dirty="0"/>
              <a:t>)</a:t>
            </a:r>
          </a:p>
        </p:txBody>
      </p:sp>
      <p:pic>
        <p:nvPicPr>
          <p:cNvPr id="1026" name="Picture 2">
            <a:extLst>
              <a:ext uri="{FF2B5EF4-FFF2-40B4-BE49-F238E27FC236}">
                <a16:creationId xmlns:a16="http://schemas.microsoft.com/office/drawing/2014/main" id="{4AE3ABFA-ABFD-8970-7776-1CADDDDE34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7197" y="2520109"/>
            <a:ext cx="1729049" cy="174559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E4BBF85-25DA-9430-313D-412649A860C5}"/>
                  </a:ext>
                </a:extLst>
              </p:cNvPr>
              <p:cNvSpPr txBox="1"/>
              <p:nvPr/>
            </p:nvSpPr>
            <p:spPr>
              <a:xfrm>
                <a:off x="942278" y="3154321"/>
                <a:ext cx="5155580" cy="882293"/>
              </a:xfrm>
              <a:prstGeom prst="rect">
                <a:avLst/>
              </a:prstGeom>
              <a:noFill/>
            </p:spPr>
            <p:txBody>
              <a:bodyPr wrap="square">
                <a:spAutoFit/>
              </a:bodyPr>
              <a:lstStyle/>
              <a:p>
                <a14:m>
                  <m:oMath xmlns:m="http://schemas.openxmlformats.org/officeDocument/2006/math">
                    <m:r>
                      <a:rPr lang="en-US" sz="3600" b="0" i="1" smtClean="0">
                        <a:latin typeface="Cambria Math" panose="02040503050406030204" pitchFamily="18" charset="0"/>
                      </a:rPr>
                      <m:t>𝐶</m:t>
                    </m:r>
                    <m:r>
                      <a:rPr lang="en-US" sz="3600" b="0" i="1" smtClean="0">
                        <a:latin typeface="Cambria Math" panose="02040503050406030204" pitchFamily="18" charset="0"/>
                      </a:rPr>
                      <m:t>=</m:t>
                    </m:r>
                    <m:f>
                      <m:fPr>
                        <m:ctrlPr>
                          <a:rPr lang="en-US" sz="3600" i="1" smtClean="0">
                            <a:latin typeface="Cambria Math" panose="02040503050406030204" pitchFamily="18" charset="0"/>
                          </a:rPr>
                        </m:ctrlPr>
                      </m:fPr>
                      <m:num>
                        <m:r>
                          <a:rPr lang="en-US" sz="3600" b="0" i="1" smtClean="0">
                            <a:latin typeface="Cambria Math" panose="02040503050406030204" pitchFamily="18" charset="0"/>
                          </a:rPr>
                          <m:t>𝑄</m:t>
                        </m:r>
                      </m:num>
                      <m:den>
                        <m:r>
                          <a:rPr lang="en-US" sz="3600" b="0" i="1" smtClean="0">
                            <a:latin typeface="Cambria Math" panose="02040503050406030204" pitchFamily="18" charset="0"/>
                          </a:rPr>
                          <m:t>𝑉</m:t>
                        </m:r>
                      </m:den>
                    </m:f>
                  </m:oMath>
                </a14:m>
                <a:r>
                  <a:rPr lang="en-US" sz="3600" dirty="0"/>
                  <a:t> </a:t>
                </a:r>
              </a:p>
            </p:txBody>
          </p:sp>
        </mc:Choice>
        <mc:Fallback xmlns="">
          <p:sp>
            <p:nvSpPr>
              <p:cNvPr id="6" name="TextBox 5">
                <a:extLst>
                  <a:ext uri="{FF2B5EF4-FFF2-40B4-BE49-F238E27FC236}">
                    <a16:creationId xmlns:a16="http://schemas.microsoft.com/office/drawing/2014/main" id="{0E4BBF85-25DA-9430-313D-412649A860C5}"/>
                  </a:ext>
                </a:extLst>
              </p:cNvPr>
              <p:cNvSpPr txBox="1">
                <a:spLocks noRot="1" noChangeAspect="1" noMove="1" noResize="1" noEditPoints="1" noAdjustHandles="1" noChangeArrowheads="1" noChangeShapeType="1" noTextEdit="1"/>
              </p:cNvSpPr>
              <p:nvPr/>
            </p:nvSpPr>
            <p:spPr>
              <a:xfrm>
                <a:off x="942278" y="3154321"/>
                <a:ext cx="5155580" cy="88229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6365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p:cTn id="17" dur="500" fill="hold"/>
                                        <p:tgtEl>
                                          <p:spTgt spid="1026"/>
                                        </p:tgtEl>
                                        <p:attrNameLst>
                                          <p:attrName>ppt_w</p:attrName>
                                        </p:attrNameLst>
                                      </p:cBhvr>
                                      <p:tavLst>
                                        <p:tav tm="0">
                                          <p:val>
                                            <p:fltVal val="0"/>
                                          </p:val>
                                        </p:tav>
                                        <p:tav tm="100000">
                                          <p:val>
                                            <p:strVal val="#ppt_w"/>
                                          </p:val>
                                        </p:tav>
                                      </p:tavLst>
                                    </p:anim>
                                    <p:anim calcmode="lin" valueType="num">
                                      <p:cBhvr>
                                        <p:cTn id="18" dur="500" fill="hold"/>
                                        <p:tgtEl>
                                          <p:spTgt spid="1026"/>
                                        </p:tgtEl>
                                        <p:attrNameLst>
                                          <p:attrName>ppt_h</p:attrName>
                                        </p:attrNameLst>
                                      </p:cBhvr>
                                      <p:tavLst>
                                        <p:tav tm="0">
                                          <p:val>
                                            <p:fltVal val="0"/>
                                          </p:val>
                                        </p:tav>
                                        <p:tav tm="100000">
                                          <p:val>
                                            <p:strVal val="#ppt_h"/>
                                          </p:val>
                                        </p:tav>
                                      </p:tavLst>
                                    </p:anim>
                                    <p:animEffect transition="in" filter="fade">
                                      <p:cBhvr>
                                        <p:cTn id="19" dur="500"/>
                                        <p:tgtEl>
                                          <p:spTgt spid="102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DC190C-87E0-9A37-FD41-F4C111013D06}"/>
              </a:ext>
            </a:extLst>
          </p:cNvPr>
          <p:cNvSpPr txBox="1"/>
          <p:nvPr/>
        </p:nvSpPr>
        <p:spPr>
          <a:xfrm>
            <a:off x="1501697" y="29737"/>
            <a:ext cx="5733585" cy="830997"/>
          </a:xfrm>
          <a:prstGeom prst="rect">
            <a:avLst/>
          </a:prstGeom>
          <a:noFill/>
        </p:spPr>
        <p:txBody>
          <a:bodyPr wrap="square">
            <a:spAutoFit/>
          </a:bodyPr>
          <a:lstStyle/>
          <a:p>
            <a:pPr algn="ctr"/>
            <a:r>
              <a:rPr lang="en-US" sz="2400" b="1" dirty="0">
                <a:solidFill>
                  <a:srgbClr val="002060"/>
                </a:solidFill>
              </a:rPr>
              <a:t>Lesson 1</a:t>
            </a:r>
          </a:p>
          <a:p>
            <a:pPr algn="ctr"/>
            <a:r>
              <a:rPr lang="en-US" sz="2400" b="1" dirty="0">
                <a:solidFill>
                  <a:srgbClr val="002060"/>
                </a:solidFill>
              </a:rPr>
              <a:t>Some concepts of dynamic electricity</a:t>
            </a:r>
          </a:p>
        </p:txBody>
      </p:sp>
      <p:sp>
        <p:nvSpPr>
          <p:cNvPr id="8" name="TextBox 7">
            <a:extLst>
              <a:ext uri="{FF2B5EF4-FFF2-40B4-BE49-F238E27FC236}">
                <a16:creationId xmlns:a16="http://schemas.microsoft.com/office/drawing/2014/main" id="{79FDF285-200B-4F38-41F6-B2E1BEEE0FE1}"/>
              </a:ext>
            </a:extLst>
          </p:cNvPr>
          <p:cNvSpPr txBox="1"/>
          <p:nvPr/>
        </p:nvSpPr>
        <p:spPr>
          <a:xfrm>
            <a:off x="594731" y="1128575"/>
            <a:ext cx="8296508" cy="369332"/>
          </a:xfrm>
          <a:prstGeom prst="rect">
            <a:avLst/>
          </a:prstGeom>
          <a:noFill/>
        </p:spPr>
        <p:txBody>
          <a:bodyPr wrap="square">
            <a:spAutoFit/>
          </a:bodyPr>
          <a:lstStyle/>
          <a:p>
            <a:r>
              <a:rPr lang="en-US" sz="1800" dirty="0"/>
              <a:t>Materials are classified into 3 types according to their electrical conductivity :</a:t>
            </a:r>
          </a:p>
        </p:txBody>
      </p:sp>
      <p:sp>
        <p:nvSpPr>
          <p:cNvPr id="14" name="TextBox 13">
            <a:extLst>
              <a:ext uri="{FF2B5EF4-FFF2-40B4-BE49-F238E27FC236}">
                <a16:creationId xmlns:a16="http://schemas.microsoft.com/office/drawing/2014/main" id="{E8AFFB42-3918-EBB2-3396-331108FC02BA}"/>
              </a:ext>
            </a:extLst>
          </p:cNvPr>
          <p:cNvSpPr txBox="1"/>
          <p:nvPr/>
        </p:nvSpPr>
        <p:spPr>
          <a:xfrm>
            <a:off x="713678" y="1497907"/>
            <a:ext cx="7330068" cy="923330"/>
          </a:xfrm>
          <a:prstGeom prst="rect">
            <a:avLst/>
          </a:prstGeom>
          <a:noFill/>
        </p:spPr>
        <p:txBody>
          <a:bodyPr wrap="square">
            <a:spAutoFit/>
          </a:bodyPr>
          <a:lstStyle/>
          <a:p>
            <a:r>
              <a:rPr lang="en-US" sz="1800" dirty="0">
                <a:solidFill>
                  <a:srgbClr val="FF0000"/>
                </a:solidFill>
              </a:rPr>
              <a:t>1-Connectors</a:t>
            </a:r>
          </a:p>
          <a:p>
            <a:r>
              <a:rPr lang="en-US" sz="1800" dirty="0"/>
              <a:t>* They are materials that allow electricity to flow through them easily</a:t>
            </a:r>
          </a:p>
          <a:p>
            <a:r>
              <a:rPr lang="en-US" sz="1800" dirty="0"/>
              <a:t>* Metals conduct electricity, such as copper, silver, and gold.</a:t>
            </a:r>
          </a:p>
        </p:txBody>
      </p:sp>
      <p:sp>
        <p:nvSpPr>
          <p:cNvPr id="16" name="TextBox 15">
            <a:extLst>
              <a:ext uri="{FF2B5EF4-FFF2-40B4-BE49-F238E27FC236}">
                <a16:creationId xmlns:a16="http://schemas.microsoft.com/office/drawing/2014/main" id="{DD489DCF-9F42-E68C-4894-A679595A30F8}"/>
              </a:ext>
            </a:extLst>
          </p:cNvPr>
          <p:cNvSpPr txBox="1"/>
          <p:nvPr/>
        </p:nvSpPr>
        <p:spPr>
          <a:xfrm>
            <a:off x="594731" y="2448679"/>
            <a:ext cx="6112726" cy="923330"/>
          </a:xfrm>
          <a:prstGeom prst="rect">
            <a:avLst/>
          </a:prstGeom>
          <a:noFill/>
        </p:spPr>
        <p:txBody>
          <a:bodyPr wrap="square">
            <a:spAutoFit/>
          </a:bodyPr>
          <a:lstStyle/>
          <a:p>
            <a:r>
              <a:rPr lang="en-US" sz="1800" dirty="0">
                <a:solidFill>
                  <a:srgbClr val="FF0000"/>
                </a:solidFill>
              </a:rPr>
              <a:t>2- Insulators</a:t>
            </a:r>
          </a:p>
          <a:p>
            <a:r>
              <a:rPr lang="en-US" sz="1800" dirty="0"/>
              <a:t>* They cannot allow electricity to easily flow through it.</a:t>
            </a:r>
          </a:p>
          <a:p>
            <a:r>
              <a:rPr lang="en-US" sz="1800" dirty="0"/>
              <a:t>*Examples: wood, paper, plastic, ceramics.</a:t>
            </a:r>
          </a:p>
        </p:txBody>
      </p:sp>
      <p:sp>
        <p:nvSpPr>
          <p:cNvPr id="18" name="TextBox 17">
            <a:extLst>
              <a:ext uri="{FF2B5EF4-FFF2-40B4-BE49-F238E27FC236}">
                <a16:creationId xmlns:a16="http://schemas.microsoft.com/office/drawing/2014/main" id="{84615B1B-C448-A17E-DB75-B1BE8A8333BE}"/>
              </a:ext>
            </a:extLst>
          </p:cNvPr>
          <p:cNvSpPr txBox="1"/>
          <p:nvPr/>
        </p:nvSpPr>
        <p:spPr>
          <a:xfrm>
            <a:off x="200723" y="3344567"/>
            <a:ext cx="9293611" cy="923330"/>
          </a:xfrm>
          <a:prstGeom prst="rect">
            <a:avLst/>
          </a:prstGeom>
          <a:noFill/>
        </p:spPr>
        <p:txBody>
          <a:bodyPr wrap="square">
            <a:spAutoFit/>
          </a:bodyPr>
          <a:lstStyle/>
          <a:p>
            <a:r>
              <a:rPr lang="en-US" sz="1800" dirty="0">
                <a:solidFill>
                  <a:srgbClr val="FF0000"/>
                </a:solidFill>
              </a:rPr>
              <a:t>3 - Semiconductors</a:t>
            </a:r>
          </a:p>
          <a:p>
            <a:r>
              <a:rPr lang="en-US" sz="1800" dirty="0"/>
              <a:t>*They are materials with a conductivity somewhere between conductors and insulators.</a:t>
            </a:r>
          </a:p>
          <a:p>
            <a:r>
              <a:rPr lang="en-US" sz="1800" dirty="0"/>
              <a:t>* Examples include silicon and germanium</a:t>
            </a:r>
          </a:p>
        </p:txBody>
      </p:sp>
    </p:spTree>
    <p:extLst>
      <p:ext uri="{BB962C8B-B14F-4D97-AF65-F5344CB8AC3E}">
        <p14:creationId xmlns:p14="http://schemas.microsoft.com/office/powerpoint/2010/main" val="32751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4" grpId="0"/>
      <p:bldP spid="16" grpId="0"/>
      <p:bldP spid="18" grpId="0"/>
    </p:bldLst>
  </p:timing>
</p:sld>
</file>

<file path=ppt/theme/theme1.xml><?xml version="1.0" encoding="utf-8"?>
<a:theme xmlns:a="http://schemas.openxmlformats.org/drawingml/2006/main" name="Photovoltaic Panels Maintenance Business Plan by Slidesgo">
  <a:themeElements>
    <a:clrScheme name="Simple Light">
      <a:dk1>
        <a:srgbClr val="1F1F53"/>
      </a:dk1>
      <a:lt1>
        <a:srgbClr val="FFFFFF"/>
      </a:lt1>
      <a:dk2>
        <a:srgbClr val="16A589"/>
      </a:dk2>
      <a:lt2>
        <a:srgbClr val="FD2C60"/>
      </a:lt2>
      <a:accent1>
        <a:srgbClr val="FFFFFF"/>
      </a:accent1>
      <a:accent2>
        <a:srgbClr val="FFFFFF"/>
      </a:accent2>
      <a:accent3>
        <a:srgbClr val="FFFFFF"/>
      </a:accent3>
      <a:accent4>
        <a:srgbClr val="FFFFFF"/>
      </a:accent4>
      <a:accent5>
        <a:srgbClr val="FFFFFF"/>
      </a:accent5>
      <a:accent6>
        <a:srgbClr val="FFFFFF"/>
      </a:accent6>
      <a:hlink>
        <a:srgbClr val="1F1F5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1290</Words>
  <Application>Microsoft Office PowerPoint</Application>
  <PresentationFormat>On-screen Show (16:9)</PresentationFormat>
  <Paragraphs>102</Paragraphs>
  <Slides>17</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Nunito Light</vt:lpstr>
      <vt:lpstr>Times</vt:lpstr>
      <vt:lpstr>Anaheim</vt:lpstr>
      <vt:lpstr>Barlow Medium</vt:lpstr>
      <vt:lpstr>Anek Bangla SemiBold</vt:lpstr>
      <vt:lpstr>Raleway</vt:lpstr>
      <vt:lpstr>Cambria Math</vt:lpstr>
      <vt:lpstr>Arial</vt:lpstr>
      <vt:lpstr>Photovoltaic Panels Maintenance Business Plan by Slidesgo</vt:lpstr>
      <vt:lpstr>Revision Physics</vt:lpstr>
      <vt:lpstr>Lesson 1 Meaning of static electricity</vt:lpstr>
      <vt:lpstr>Lesson 2 Coulomb’s law</vt:lpstr>
      <vt:lpstr>The Frist Example </vt:lpstr>
      <vt:lpstr>Lesson 3 The repulsive and attractive forces</vt:lpstr>
      <vt:lpstr>Lesson 4 The electric field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Revision Physics</dc:title>
  <dc:creator/>
  <cp:lastModifiedBy>mostafa emad</cp:lastModifiedBy>
  <cp:revision>14</cp:revision>
  <dcterms:created xsi:type="dcterms:W3CDTF">2024-04-16T11:22:01Z</dcterms:created>
  <dcterms:modified xsi:type="dcterms:W3CDTF">2024-04-17T00:00:49Z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7041BB33F8F74E0C9837C96083CFF1D3_12</vt:lpwstr>
  </property>
  <property fmtid="{D5CDD505-2E9C-101B-9397-08002B2CF9AE}" pid="3" name="KSOProductBuildVer">
    <vt:lpwstr>1033-12.2.0.16731</vt:lpwstr>
  </property>
</Properties>
</file>