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8" r:id="rId6"/>
    <p:sldId id="267" r:id="rId7"/>
    <p:sldId id="259" r:id="rId8"/>
    <p:sldId id="260" r:id="rId9"/>
    <p:sldId id="262" r:id="rId10"/>
    <p:sldId id="263" r:id="rId11"/>
    <p:sldId id="264" r:id="rId12"/>
    <p:sldId id="269" r:id="rId13"/>
    <p:sldId id="270" r:id="rId14"/>
    <p:sldId id="271" r:id="rId15"/>
    <p:sldId id="261" r:id="rId16"/>
  </p:sldIdLst>
  <p:sldSz cx="12192000" cy="6858000"/>
  <p:notesSz cx="6858000" cy="9144000"/>
  <p:embeddedFontLst>
    <p:embeddedFont>
      <p:font typeface="한돈 삼겹살 600g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여기어때 잘난체" panose="020B0600000101010101" pitchFamily="50" charset="-127"/>
      <p:bold r:id="rId21"/>
    </p:embeddedFont>
    <p:embeddedFont>
      <p:font typeface="1훈새마을운동 R" panose="02020603020101020101" pitchFamily="18" charset="-127"/>
      <p:regular r:id="rId22"/>
    </p:embeddedFont>
    <p:embeddedFont>
      <p:font typeface="야놀자 야체 B" panose="02020603020101020101" pitchFamily="18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CCFF"/>
    <a:srgbClr val="003300"/>
    <a:srgbClr val="FFFFCC"/>
    <a:srgbClr val="C5E0B4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07" autoAdjust="0"/>
  </p:normalViewPr>
  <p:slideViewPr>
    <p:cSldViewPr snapToGrid="0">
      <p:cViewPr varScale="1">
        <p:scale>
          <a:sx n="61" d="100"/>
          <a:sy n="61" d="100"/>
        </p:scale>
        <p:origin x="12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더 간편하게 </a:t>
            </a:r>
            <a:r>
              <a:rPr lang="en-US" altLang="ko-KR" dirty="0">
                <a:solidFill>
                  <a:schemeClr val="tx1"/>
                </a:solidFill>
              </a:rPr>
              <a:t>CI/CD</a:t>
            </a:r>
            <a:r>
              <a:rPr lang="ko-KR" altLang="en-US" dirty="0">
                <a:solidFill>
                  <a:schemeClr val="tx1"/>
                </a:solidFill>
              </a:rPr>
              <a:t>를 할 수 있으면 좋겠다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더 간편하게 CI/CD를 할 수 있으면 좋겠다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rgbClr val="8EA7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70-40BF-AC4F-835F557C1DB0}"/>
              </c:ext>
            </c:extLst>
          </c:dPt>
          <c:dPt>
            <c:idx val="1"/>
            <c:bubble3D val="0"/>
            <c:spPr>
              <a:solidFill>
                <a:srgbClr val="F4A8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70-40BF-AC4F-835F557C1DB0}"/>
              </c:ext>
            </c:extLst>
          </c:dPt>
          <c:dLbls>
            <c:dLbl>
              <c:idx val="0"/>
              <c:layout>
                <c:manualLayout>
                  <c:x val="-0.23122261373719838"/>
                  <c:y val="-0.14230558150786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530436618340404"/>
                      <c:h val="0.401057289274177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170-40BF-AC4F-835F557C1DB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70-40BF-AC4F-835F557C1D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그렇다</c:v>
                </c:pt>
                <c:pt idx="1">
                  <c:v>아니다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88.9</c:v>
                </c:pt>
                <c:pt idx="1">
                  <c:v>11.1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70-40BF-AC4F-835F557C1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9528174212598424"/>
          <c:y val="0.43785085889204861"/>
          <c:w val="0.17818651574803146"/>
          <c:h val="0.12621166792497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64BAC-47FD-454B-B0B7-390FA1F7CDF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173AF-960E-48D6-9C25-24F77F25B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1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29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2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8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5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6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3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9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8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2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7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6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173AF-960E-48D6-9C25-24F77F25B3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0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7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0893-76F5-41F8-B548-C6B6DEE5F27F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1190-05CA-4CBC-8CD7-28FDE1F59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microsoft.com/office/2007/relationships/hdphoto" Target="../media/hdphoto7.wdp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6" Type="http://schemas.microsoft.com/office/2007/relationships/hdphoto" Target="../media/hdphoto8.wdp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.png"/><Relationship Id="rId5" Type="http://schemas.microsoft.com/office/2007/relationships/hdphoto" Target="../media/hdphoto6.wdp"/><Relationship Id="rId15" Type="http://schemas.openxmlformats.org/officeDocument/2006/relationships/image" Target="../media/image29.png"/><Relationship Id="rId10" Type="http://schemas.openxmlformats.org/officeDocument/2006/relationships/image" Target="../media/image6.png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5.wdp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9" r="7015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8987" y="761781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박형민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063842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최현수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7817" y="5854741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이채영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6125" y="2733674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임진섭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7844" y="1958559"/>
            <a:ext cx="187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이유진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2" name="막힌 원호 1"/>
          <p:cNvSpPr/>
          <p:nvPr/>
        </p:nvSpPr>
        <p:spPr>
          <a:xfrm rot="10800000">
            <a:off x="1637200" y="1947129"/>
            <a:ext cx="9363808" cy="4695092"/>
          </a:xfrm>
          <a:prstGeom prst="blockArc">
            <a:avLst>
              <a:gd name="adj1" fmla="val 9638992"/>
              <a:gd name="adj2" fmla="val 933163"/>
              <a:gd name="adj3" fmla="val 30156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704" y="5317491"/>
            <a:ext cx="478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CI/CD</a:t>
            </a:r>
            <a:r>
              <a:rPr lang="ko-KR" altLang="en-US" sz="6000" b="1" dirty="0" smtClean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의 요정</a:t>
            </a:r>
            <a:endParaRPr lang="ko-KR" altLang="en-US" sz="6000" b="1" dirty="0">
              <a:ln w="3810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83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구조</a:t>
            </a:r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json</a:t>
            </a:r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90242" y="2237643"/>
            <a:ext cx="1650332" cy="3314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7137" y="2499253"/>
            <a:ext cx="1589557" cy="2855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84232" y="1771649"/>
            <a:ext cx="4595905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233" y="3176721"/>
            <a:ext cx="4612721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84233" y="4581793"/>
            <a:ext cx="4612721" cy="12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Tx/>
              <a:buChar char="-"/>
            </a:pP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235" y="1809435"/>
            <a:ext cx="2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ysClr val="windowText" lastClr="000000"/>
                  </a:solidFill>
                </a:ln>
                <a:solidFill>
                  <a:srgbClr val="33996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Account</a:t>
            </a:r>
            <a:endParaRPr lang="ko-KR" altLang="en-US" sz="3600" dirty="0">
              <a:ln>
                <a:solidFill>
                  <a:sysClr val="windowText" lastClr="000000"/>
                </a:solidFill>
              </a:ln>
              <a:solidFill>
                <a:srgbClr val="33996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3219" y="2158929"/>
            <a:ext cx="226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ysClr val="windowText" lastClr="000000"/>
                  </a:solidFill>
                </a:ln>
                <a:solidFill>
                  <a:srgbClr val="C5E0B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3600" dirty="0">
              <a:ln>
                <a:solidFill>
                  <a:sysClr val="windowText" lastClr="000000"/>
                </a:solidFill>
              </a:ln>
              <a:solidFill>
                <a:srgbClr val="C5E0B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2199" y="2140039"/>
            <a:ext cx="22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FFFF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866" y="3571839"/>
            <a:ext cx="244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sshServer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0576" y="4872406"/>
            <a:ext cx="226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servers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97671" y="2651594"/>
            <a:ext cx="1235473" cy="2550579"/>
          </a:xfrm>
          <a:prstGeom prst="roundRect">
            <a:avLst>
              <a:gd name="adj" fmla="val 39440"/>
            </a:avLst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96466" y="3221147"/>
            <a:ext cx="120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Id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Email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65190" y="2955334"/>
            <a:ext cx="1246230" cy="2143086"/>
          </a:xfrm>
          <a:prstGeom prst="roundRect">
            <a:avLst>
              <a:gd name="adj" fmla="val 32894"/>
            </a:avLst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94323" y="3064393"/>
            <a:ext cx="130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</a:t>
            </a:r>
          </a:p>
          <a:p>
            <a:r>
              <a:rPr lang="en-US" altLang="ko-KR" dirty="0" err="1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Url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Port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418853" y="3262063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3462" y="3336681"/>
            <a:ext cx="353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Key		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Username	Hostname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assword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381542" y="1877581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464670" y="1930126"/>
            <a:ext cx="352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Id	</a:t>
            </a:r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	Name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Password	</a:t>
            </a:r>
            <a:r>
              <a:rPr lang="en-US" altLang="ko-KR" dirty="0" err="1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Giturl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err="1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G</a:t>
            </a:r>
            <a:r>
              <a:rPr lang="en-US" altLang="ko-KR" dirty="0" err="1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itkind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81542" y="4668947"/>
            <a:ext cx="3258990" cy="1044051"/>
          </a:xfrm>
          <a:prstGeom prst="roundRect">
            <a:avLst>
              <a:gd name="adj" fmla="val 28457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64670" y="4725169"/>
            <a:ext cx="352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Type		Kind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Name		Info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Port		Options</a:t>
            </a:r>
            <a:endParaRPr lang="en-US" altLang="ko-KR" dirty="0">
              <a:solidFill>
                <a:sysClr val="windowText" lastClr="0000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  <a:p>
            <a:endParaRPr lang="ko-KR" altLang="en-US" dirty="0"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0357" y="4026877"/>
            <a:ext cx="1640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ysClr val="windowText" lastClr="000000"/>
                  </a:solidFill>
                </a:ln>
                <a:solidFill>
                  <a:srgbClr val="C5E0B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2800" dirty="0">
              <a:ln>
                <a:solidFill>
                  <a:sysClr val="windowText" lastClr="000000"/>
                </a:solidFill>
              </a:ln>
              <a:solidFill>
                <a:srgbClr val="C5E0B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5934" y="3868114"/>
            <a:ext cx="762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FF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rgbClr val="FFFF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936" y="4195577"/>
            <a:ext cx="22684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sshServer</a:t>
            </a:r>
            <a:endParaRPr lang="ko-KR" altLang="en-US" sz="15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1935" y="4410216"/>
            <a:ext cx="226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servers</a:t>
            </a:r>
            <a:endParaRPr lang="ko-KR" altLang="en-US" sz="20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기술스택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000" y1="32000" x2="18000" y2="32000"/>
                        <a14:foregroundMark x1="23500" y1="32000" x2="23500" y2="32000"/>
                        <a14:foregroundMark x1="29000" y1="32500" x2="29000" y2="32500"/>
                        <a14:foregroundMark x1="39750" y1="27750" x2="39750" y2="27750"/>
                        <a14:foregroundMark x1="45500" y1="26500" x2="45500" y2="26500"/>
                        <a14:foregroundMark x1="54000" y1="28000" x2="54000" y2="28000"/>
                        <a14:foregroundMark x1="61500" y1="30250" x2="61500" y2="30250"/>
                        <a14:foregroundMark x1="73250" y1="35000" x2="73250" y2="35000"/>
                        <a14:foregroundMark x1="78500" y1="34500" x2="78500" y2="3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70" y="2025048"/>
            <a:ext cx="1194066" cy="119406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27" b="100000" l="1143" r="99429">
                        <a14:foregroundMark x1="48571" y1="23313" x2="48571" y2="23313"/>
                        <a14:foregroundMark x1="56000" y1="14110" x2="56000" y2="14110"/>
                        <a14:foregroundMark x1="42286" y1="10429" x2="42286" y2="10429"/>
                        <a14:foregroundMark x1="63429" y1="10429" x2="63429" y2="10429"/>
                        <a14:foregroundMark x1="56571" y1="6748" x2="56571" y2="6748"/>
                        <a14:foregroundMark x1="46286" y1="9816" x2="46286" y2="9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5" y="2328342"/>
            <a:ext cx="810155" cy="75716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22" y="2348661"/>
            <a:ext cx="730274" cy="73027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50" y="2212360"/>
            <a:ext cx="491287" cy="89864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2" y="2274284"/>
            <a:ext cx="1585251" cy="83225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66" y="2460871"/>
            <a:ext cx="1447733" cy="3664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02" y="3812785"/>
            <a:ext cx="1688955" cy="88670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81" y="3816849"/>
            <a:ext cx="842421" cy="72079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35" y="5328740"/>
            <a:ext cx="2152963" cy="94908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11579" y1="58865" x2="11579" y2="58865"/>
                        <a14:foregroundMark x1="13421" y1="39007" x2="13421" y2="39007"/>
                        <a14:foregroundMark x1="9737" y1="78723" x2="9737" y2="78723"/>
                        <a14:foregroundMark x1="7105" y1="14184" x2="7105" y2="14184"/>
                        <a14:foregroundMark x1="18947" y1="17021" x2="18947" y2="17021"/>
                        <a14:foregroundMark x1="12632" y1="9220" x2="12632" y2="9220"/>
                        <a14:foregroundMark x1="38158" y1="70922" x2="38158" y2="70922"/>
                        <a14:foregroundMark x1="48421" y1="70922" x2="48421" y2="70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2" y="5544648"/>
            <a:ext cx="1183189" cy="4406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73" y="4005097"/>
            <a:ext cx="1635402" cy="54910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4" y="5395110"/>
            <a:ext cx="1323778" cy="772204"/>
          </a:xfrm>
          <a:prstGeom prst="rect">
            <a:avLst/>
          </a:prstGeom>
        </p:spPr>
      </p:pic>
      <p:pic>
        <p:nvPicPr>
          <p:cNvPr id="54" name="Picture 10" descr="Course - Master Hibernate and JPA with Spring Boot in 100 Step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23" y="3630518"/>
            <a:ext cx="1314708" cy="13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File:Jenkins logo.svg - Wikimedia Common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23" y="5325968"/>
            <a:ext cx="672968" cy="9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1436177" y="1821396"/>
            <a:ext cx="3782689" cy="434481"/>
          </a:xfrm>
          <a:prstGeom prst="roundRect">
            <a:avLst>
              <a:gd name="adj" fmla="val 50000"/>
            </a:avLst>
          </a:prstGeom>
          <a:solidFill>
            <a:srgbClr val="339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Front-end</a:t>
            </a:r>
            <a:endParaRPr lang="en-US" altLang="ko-KR" sz="3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9AACD286-FB9F-4D48-B73F-E70A82D01364}"/>
              </a:ext>
            </a:extLst>
          </p:cNvPr>
          <p:cNvSpPr/>
          <p:nvPr/>
        </p:nvSpPr>
        <p:spPr>
          <a:xfrm>
            <a:off x="6747769" y="1807323"/>
            <a:ext cx="3782689" cy="434481"/>
          </a:xfrm>
          <a:prstGeom prst="roundRect">
            <a:avLst>
              <a:gd name="adj" fmla="val 50000"/>
            </a:avLst>
          </a:prstGeom>
          <a:solidFill>
            <a:srgbClr val="3399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Back-end</a:t>
            </a:r>
            <a:endParaRPr lang="en-US" altLang="ko-KR" sz="3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8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1467331" y="3358886"/>
            <a:ext cx="3734866" cy="43448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Database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9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6747769" y="3348865"/>
            <a:ext cx="3734866" cy="434481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Infra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0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1467331" y="4791742"/>
            <a:ext cx="3782689" cy="4344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Security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1" name="모서리가 둥근 직사각형 50">
            <a:extLst>
              <a:ext uri="{FF2B5EF4-FFF2-40B4-BE49-F238E27FC236}">
                <a16:creationId xmlns:a16="http://schemas.microsoft.com/office/drawing/2014/main" id="{A0D04A1A-DCC2-40F6-9616-BCC225EA10B2}"/>
              </a:ext>
            </a:extLst>
          </p:cNvPr>
          <p:cNvSpPr/>
          <p:nvPr/>
        </p:nvSpPr>
        <p:spPr>
          <a:xfrm>
            <a:off x="6792965" y="4775956"/>
            <a:ext cx="3737494" cy="4344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3000" b="1" dirty="0" smtClean="0">
                <a:solidFill>
                  <a:sysClr val="windowText" lastClr="0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 Management</a:t>
            </a:r>
            <a:endParaRPr lang="en-US" altLang="ko-KR" sz="3000" b="1" dirty="0">
              <a:solidFill>
                <a:sysClr val="windowText" lastClr="000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62" name="Picture 2" descr="Brand Resources | MongoDB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89" y="3805625"/>
            <a:ext cx="2407769" cy="6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Jenkins Artwork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486" y="5223703"/>
            <a:ext cx="904399" cy="10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모서리가 둥근 직사각형 63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보완사항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572125" y="2048607"/>
            <a:ext cx="8630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지원 서버의 다양성 부족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  현재는 </a:t>
            </a: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Spring Boot, Vue.js </a:t>
            </a: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 지원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프론트엔드</a:t>
            </a: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지정된 포트 사용 </a:t>
            </a: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(80)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SSL </a:t>
            </a:r>
            <a:r>
              <a:rPr lang="ko-KR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설정 자동화 </a:t>
            </a:r>
            <a:r>
              <a:rPr lang="ko-KR" alt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미지원</a:t>
            </a:r>
            <a:endParaRPr lang="en-US" altLang="ko-KR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84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UCC </a:t>
            </a:r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및 </a:t>
            </a:r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시연영상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3120" y="1516888"/>
            <a:ext cx="4169560" cy="50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Q &amp; A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74" b="97739" l="10274" r="87443">
                        <a14:foregroundMark x1="52740" y1="80870" x2="52740" y2="80870"/>
                        <a14:foregroundMark x1="47032" y1="85043" x2="47032" y2="85043"/>
                        <a14:foregroundMark x1="49315" y1="85391" x2="49315" y2="84870"/>
                        <a14:foregroundMark x1="48174" y1="76696" x2="44977" y2="76696"/>
                        <a14:foregroundMark x1="44749" y1="76696" x2="44521" y2="77565"/>
                        <a14:foregroundMark x1="43836" y1="81217" x2="43836" y2="83652"/>
                        <a14:foregroundMark x1="43836" y1="86957" x2="44292" y2="87478"/>
                        <a14:foregroundMark x1="50457" y1="88870" x2="59817" y2="89043"/>
                        <a14:foregroundMark x1="59817" y1="89043" x2="59817" y2="89043"/>
                        <a14:foregroundMark x1="64155" y1="60522" x2="64155" y2="60522"/>
                        <a14:foregroundMark x1="66210" y1="65391" x2="66210" y2="65391"/>
                        <a14:foregroundMark x1="59817" y1="67478" x2="59817" y2="67478"/>
                        <a14:foregroundMark x1="48174" y1="47478" x2="48174" y2="47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64" y="1633538"/>
            <a:ext cx="3652897" cy="47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r="7760"/>
          <a:stretch/>
        </p:blipFill>
        <p:spPr>
          <a:xfrm>
            <a:off x="-17929" y="0"/>
            <a:ext cx="1220992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4848" y="1282944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41" y="4070472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2218" y="2531818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0864" y="5520607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6855" y="585707"/>
            <a:ext cx="163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FF00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감사합니다</a:t>
            </a:r>
            <a:endParaRPr lang="ko-KR" altLang="en-US" sz="2400" dirty="0">
              <a:solidFill>
                <a:srgbClr val="FFFF00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2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기획배경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8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22" y="2699793"/>
            <a:ext cx="2056432" cy="28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1389" y="1495246"/>
            <a:ext cx="4169560" cy="5066806"/>
          </a:xfrm>
          <a:prstGeom prst="rect">
            <a:avLst/>
          </a:prstGeom>
        </p:spPr>
      </p:pic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094273532"/>
              </p:ext>
            </p:extLst>
          </p:nvPr>
        </p:nvGraphicFramePr>
        <p:xfrm>
          <a:off x="431525" y="1938918"/>
          <a:ext cx="5826370" cy="404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48806" y="1300449"/>
            <a:ext cx="111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출처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싸킨스</a:t>
            </a:r>
            <a:endParaRPr lang="ko-KR" altLang="en-US" sz="1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지원환경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06" y="1938489"/>
            <a:ext cx="3401915" cy="17860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52" y="3873965"/>
            <a:ext cx="1996109" cy="199610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98" y="2535273"/>
            <a:ext cx="2582438" cy="653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5650" y="2136679"/>
            <a:ext cx="3721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ysClr val="windowText" lastClr="0000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5650" y="4281928"/>
            <a:ext cx="41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ysClr val="windowText" lastClr="0000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endParaRPr lang="ko-KR" altLang="en-US" sz="5400" dirty="0">
              <a:ln>
                <a:solidFill>
                  <a:sysClr val="windowText" lastClr="0000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20407" y="3759666"/>
            <a:ext cx="6127205" cy="612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20406" y="5839474"/>
            <a:ext cx="6127205" cy="612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기능소개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8700" y="2844526"/>
            <a:ext cx="2637692" cy="290146"/>
          </a:xfrm>
          <a:prstGeom prst="rect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주소 </a:t>
            </a:r>
            <a:r>
              <a:rPr lang="en-US" altLang="ko-KR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8700" y="3244361"/>
            <a:ext cx="2637692" cy="29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</a:t>
            </a:r>
            <a:r>
              <a:rPr lang="ko-KR" altLang="en-US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설정값</a:t>
            </a:r>
            <a:r>
              <a:rPr lang="ko-KR" altLang="en-US" dirty="0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/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984" y="1806945"/>
            <a:ext cx="283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input</a:t>
            </a:r>
            <a:endParaRPr lang="ko-KR" altLang="en-US" sz="6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9483" y="2217881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7043" y="1892514"/>
            <a:ext cx="1776044" cy="177171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pic>
        <p:nvPicPr>
          <p:cNvPr id="12" name="Picture 2" descr="Brand Resources | Mongo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81" y="2343644"/>
            <a:ext cx="2407769" cy="6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46863" y="2189105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30" y="1669371"/>
            <a:ext cx="1585251" cy="832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48117" y="2184850"/>
            <a:ext cx="320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shell script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Zip file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426" y="4172353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 descr="임시폴더청소기 다운로드 및 사용법 알아보기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2160" y1="31040" x2="32160" y2="31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15280" r="12491" b="19338"/>
          <a:stretch/>
        </p:blipFill>
        <p:spPr bwMode="auto">
          <a:xfrm>
            <a:off x="1247221" y="3503703"/>
            <a:ext cx="2294792" cy="19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72126" y="5165344"/>
            <a:ext cx="180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Unzip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1" y="4077465"/>
            <a:ext cx="2067413" cy="17689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88269" y="4846676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1099" y="4417880"/>
            <a:ext cx="2831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execute</a:t>
            </a:r>
          </a:p>
          <a:p>
            <a:r>
              <a:rPr lang="en-US" altLang="ko-KR" sz="32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Install.sh</a:t>
            </a:r>
            <a:endParaRPr lang="en-US" altLang="ko-KR" sz="3200" dirty="0">
              <a:ln>
                <a:solidFill>
                  <a:srgbClr val="0033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9614" y="4530068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18" descr="File:Jenkins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55" y="4730273"/>
            <a:ext cx="1098468" cy="15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4892" y="4192862"/>
            <a:ext cx="1788679" cy="21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719" y="285135"/>
            <a:ext cx="8733387" cy="62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기능소개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28700" y="2844526"/>
            <a:ext cx="2637692" cy="29014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주소 </a:t>
            </a:r>
            <a:r>
              <a:rPr lang="en-US" altLang="ko-KR" dirty="0" err="1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>
                  <a:alpha val="30000"/>
                </a:schemeClr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8700" y="3244361"/>
            <a:ext cx="2637692" cy="290146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서버 </a:t>
            </a:r>
            <a:r>
              <a:rPr lang="ko-KR" altLang="en-US" dirty="0" err="1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설정값</a:t>
            </a:r>
            <a:r>
              <a:rPr lang="ko-KR" altLang="en-US" dirty="0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chemeClr val="tx1">
                    <a:alpha val="30000"/>
                  </a:schemeClr>
                </a:solidFill>
                <a:latin typeface="한돈 삼겹살 600g" panose="020B0600000101010101" pitchFamily="50" charset="-127"/>
                <a:ea typeface="한돈 삼겹살 600g" panose="020B0600000101010101" pitchFamily="50" charset="-127"/>
              </a:rPr>
              <a:t>etc</a:t>
            </a:r>
            <a:endParaRPr lang="ko-KR" altLang="en-US" dirty="0">
              <a:solidFill>
                <a:schemeClr val="tx1">
                  <a:alpha val="30000"/>
                </a:schemeClr>
              </a:solidFill>
              <a:latin typeface="한돈 삼겹살 600g" panose="020B0600000101010101" pitchFamily="50" charset="-127"/>
              <a:ea typeface="한돈 삼겹살 600g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1984" y="1806945"/>
            <a:ext cx="2831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>
                    <a:lumMod val="75000"/>
                    <a:alpha val="3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input</a:t>
            </a:r>
            <a:endParaRPr lang="ko-KR" altLang="en-US" sz="6000" dirty="0">
              <a:solidFill>
                <a:schemeClr val="bg1">
                  <a:lumMod val="75000"/>
                  <a:alpha val="30000"/>
                </a:scheme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9483" y="2217881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>
                    <a:lumMod val="75000"/>
                  </a:schemeClr>
                </a:solidFill>
              </a:rPr>
              <a:t>➯</a:t>
            </a:r>
            <a:endParaRPr lang="en-US" altLang="ko-KR" sz="72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7043" y="1892514"/>
            <a:ext cx="1776044" cy="17717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alpha val="30000"/>
                </a:schemeClr>
              </a:solidFill>
            </a:endParaRPr>
          </a:p>
        </p:txBody>
      </p:sp>
      <p:pic>
        <p:nvPicPr>
          <p:cNvPr id="12" name="Picture 2" descr="Brand Resources | MongoDB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81" y="2343644"/>
            <a:ext cx="2407769" cy="6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46863" y="2189105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30" y="1669371"/>
            <a:ext cx="1585251" cy="832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48117" y="2184850"/>
            <a:ext cx="320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shell script</a:t>
            </a:r>
          </a:p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Zip file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426" y="4172353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6" descr="임시폴더청소기 다운로드 및 사용법 알아보기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2160" y1="31040" x2="32160" y2="31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13" t="15280" r="12491" b="19338"/>
          <a:stretch/>
        </p:blipFill>
        <p:spPr bwMode="auto">
          <a:xfrm>
            <a:off x="1247221" y="3503703"/>
            <a:ext cx="2294792" cy="19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72126" y="5165344"/>
            <a:ext cx="180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rgbClr val="003300"/>
                  </a:solidFill>
                </a:ln>
                <a:solidFill>
                  <a:srgbClr val="FFCCC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Unzip</a:t>
            </a:r>
            <a:endParaRPr lang="ko-KR" altLang="en-US" sz="4000" dirty="0">
              <a:ln>
                <a:solidFill>
                  <a:srgbClr val="003300"/>
                </a:solidFill>
              </a:ln>
              <a:solidFill>
                <a:srgbClr val="FFCCC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71" y="4077465"/>
            <a:ext cx="2067413" cy="17689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788269" y="4846676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1099" y="4417880"/>
            <a:ext cx="28311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execute</a:t>
            </a:r>
          </a:p>
          <a:p>
            <a:r>
              <a:rPr lang="en-US" altLang="ko-KR" sz="3200" dirty="0" smtClean="0">
                <a:ln>
                  <a:solidFill>
                    <a:srgbClr val="003300"/>
                  </a:solidFill>
                </a:ln>
                <a:solidFill>
                  <a:srgbClr val="99CCFF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Install.sh</a:t>
            </a:r>
            <a:endParaRPr lang="en-US" altLang="ko-KR" sz="3200" dirty="0">
              <a:ln>
                <a:solidFill>
                  <a:srgbClr val="003300"/>
                </a:solidFill>
              </a:ln>
              <a:solidFill>
                <a:srgbClr val="99CCFF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99614" y="4530068"/>
            <a:ext cx="1011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</a:rPr>
              <a:t>➯</a:t>
            </a:r>
            <a:endParaRPr lang="en-US" altLang="ko-KR" sz="7200" b="1" dirty="0" smtClean="0">
              <a:solidFill>
                <a:schemeClr val="bg1"/>
              </a:solidFill>
            </a:endParaRPr>
          </a:p>
        </p:txBody>
      </p:sp>
      <p:pic>
        <p:nvPicPr>
          <p:cNvPr id="26" name="Picture 18" descr="File:Jenkins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355" y="4730273"/>
            <a:ext cx="1098468" cy="15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4892" y="4192862"/>
            <a:ext cx="1788679" cy="21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와이어프레임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43531"/>
            <a:ext cx="4216110" cy="2108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45" y="1930126"/>
            <a:ext cx="4448099" cy="22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66" y="3727938"/>
            <a:ext cx="4479879" cy="2239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49" y="3727938"/>
            <a:ext cx="4506713" cy="2253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1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9"/>
          <a:stretch/>
        </p:blipFill>
        <p:spPr>
          <a:xfrm>
            <a:off x="1" y="0"/>
            <a:ext cx="12236824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04446" y="413238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 페이지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2563" r="12563" b="6859"/>
          <a:stretch/>
        </p:blipFill>
        <p:spPr>
          <a:xfrm>
            <a:off x="6057900" y="1909617"/>
            <a:ext cx="4422531" cy="27609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50" y="3440522"/>
            <a:ext cx="4581699" cy="25030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1909617"/>
            <a:ext cx="4422531" cy="24876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l="10477" r="9625"/>
          <a:stretch/>
        </p:blipFill>
        <p:spPr>
          <a:xfrm>
            <a:off x="1491297" y="3440523"/>
            <a:ext cx="4252083" cy="251637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5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02980" y="422030"/>
            <a:ext cx="11386039" cy="6013939"/>
          </a:xfrm>
          <a:prstGeom prst="roundRect">
            <a:avLst>
              <a:gd name="adj" fmla="val 3099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2126" y="593558"/>
            <a:ext cx="863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 </a:t>
            </a:r>
            <a:r>
              <a:rPr lang="ko-KR" altLang="en-US" sz="5400" dirty="0" err="1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8700" y="1565032"/>
            <a:ext cx="10058400" cy="6154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457"/>
              </p:ext>
            </p:extLst>
          </p:nvPr>
        </p:nvGraphicFramePr>
        <p:xfrm>
          <a:off x="876342" y="1725553"/>
          <a:ext cx="1032506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87">
                  <a:extLst>
                    <a:ext uri="{9D8B030D-6E8A-4147-A177-3AD203B41FA5}">
                      <a16:colId xmlns:a16="http://schemas.microsoft.com/office/drawing/2014/main" val="203125819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462821465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64478641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79783742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36740975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26409035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726291123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0476143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98216131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93020571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55663532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23194205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06336507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76224583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836159248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76223640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910988445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900596424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075483981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0337323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28160721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426477822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396790836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01057030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809310692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657414351"/>
                    </a:ext>
                  </a:extLst>
                </a:gridCol>
              </a:tblGrid>
              <a:tr h="25698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월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98144"/>
                  </a:ext>
                </a:extLst>
              </a:tr>
              <a:tr h="2312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14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16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19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20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21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22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23</a:t>
                      </a:r>
                      <a:endParaRPr lang="ko-KR" altLang="en-US" sz="12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40801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기획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15638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기술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학습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3471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Infra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541128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0557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Back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66060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Front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11974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유지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보수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61387"/>
                  </a:ext>
                </a:extLst>
              </a:tr>
              <a:tr h="308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Test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13489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발표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</a:b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준비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10546"/>
                  </a:ext>
                </a:extLst>
              </a:tr>
            </a:tbl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71" b="96354" l="10000" r="90000">
                        <a14:foregroundMark x1="63924" y1="59271" x2="63924" y2="59271"/>
                        <a14:foregroundMark x1="63797" y1="60000" x2="63797" y2="60000"/>
                        <a14:foregroundMark x1="63797" y1="60000" x2="63797" y2="60000"/>
                        <a14:foregroundMark x1="63671" y1="60625" x2="63671" y2="60625"/>
                        <a14:foregroundMark x1="63671" y1="60625" x2="63671" y2="60625"/>
                        <a14:foregroundMark x1="60506" y1="61354" x2="60506" y2="61354"/>
                        <a14:foregroundMark x1="67089" y1="65208" x2="67089" y2="65208"/>
                        <a14:foregroundMark x1="60127" y1="65625" x2="60127" y2="65625"/>
                        <a14:foregroundMark x1="50380" y1="79583" x2="50380" y2="79583"/>
                        <a14:foregroundMark x1="56962" y1="78021" x2="56962" y2="78021"/>
                        <a14:foregroundMark x1="49747" y1="84583" x2="49747" y2="84583"/>
                        <a14:foregroundMark x1="42152" y1="75729" x2="42152" y2="75729"/>
                        <a14:foregroundMark x1="55190" y1="83958" x2="55190" y2="83958"/>
                        <a14:foregroundMark x1="45316" y1="86875" x2="45316" y2="86875"/>
                        <a14:foregroundMark x1="45063" y1="81875" x2="45063" y2="81875"/>
                        <a14:foregroundMark x1="51646" y1="75625" x2="51646" y2="75625"/>
                        <a14:foregroundMark x1="54557" y1="88333" x2="54557" y2="88333"/>
                        <a14:foregroundMark x1="55443" y1="78333" x2="55443" y2="78333"/>
                        <a14:foregroundMark x1="46456" y1="75625" x2="46456" y2="75625"/>
                        <a14:foregroundMark x1="48101" y1="85729" x2="48101" y2="85729"/>
                        <a14:foregroundMark x1="47215" y1="90625" x2="47215" y2="90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692" y="1696978"/>
            <a:ext cx="514308" cy="624982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1729048" y="2362513"/>
            <a:ext cx="689956" cy="2688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64" y="2314549"/>
            <a:ext cx="350937" cy="34681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729048" y="2712434"/>
            <a:ext cx="5182985" cy="33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40" y="2664470"/>
            <a:ext cx="350937" cy="426455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6305550" y="3510363"/>
            <a:ext cx="1428750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39" y="3471925"/>
            <a:ext cx="350937" cy="398886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6304415" y="3874905"/>
            <a:ext cx="3708447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2" y="3808473"/>
            <a:ext cx="350937" cy="426455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6303972" y="4239732"/>
            <a:ext cx="4783128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39" y="4189340"/>
            <a:ext cx="350937" cy="42645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9367028" y="4632632"/>
            <a:ext cx="1720072" cy="293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19" y="4590271"/>
            <a:ext cx="350937" cy="426455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9386078" y="5023157"/>
            <a:ext cx="1720072" cy="293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19" y="4990321"/>
            <a:ext cx="350937" cy="426455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10478153" y="5392103"/>
            <a:ext cx="652550" cy="330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1" y="5344139"/>
            <a:ext cx="350937" cy="426455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4021026" y="3141395"/>
            <a:ext cx="5208699" cy="27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96" b="95000" l="16709" r="84304">
                        <a14:foregroundMark x1="63418" y1="61042" x2="63418" y2="61042"/>
                        <a14:foregroundMark x1="64051" y1="65313" x2="64051" y2="65313"/>
                        <a14:foregroundMark x1="63797" y1="64583" x2="63797" y2="64583"/>
                        <a14:foregroundMark x1="66709" y1="64479" x2="66709" y2="64479"/>
                        <a14:foregroundMark x1="60000" y1="66667" x2="60000" y2="66667"/>
                        <a14:foregroundMark x1="54937" y1="80208" x2="54937" y2="80208"/>
                        <a14:foregroundMark x1="52025" y1="85938" x2="52025" y2="85938"/>
                        <a14:foregroundMark x1="47468" y1="78438" x2="47468" y2="78438"/>
                        <a14:foregroundMark x1="50633" y1="76771" x2="50506" y2="76146"/>
                        <a14:foregroundMark x1="45696" y1="74375" x2="45696" y2="74375"/>
                        <a14:foregroundMark x1="41266" y1="79167" x2="41266" y2="79167"/>
                        <a14:foregroundMark x1="44557" y1="84479" x2="44557" y2="84479"/>
                        <a14:foregroundMark x1="45063" y1="88333" x2="45063" y2="88333"/>
                        <a14:foregroundMark x1="49367" y1="89792" x2="49367" y2="89792"/>
                        <a14:foregroundMark x1="54430" y1="90833" x2="54430" y2="90833"/>
                        <a14:foregroundMark x1="56582" y1="90833" x2="56582" y2="90833"/>
                        <a14:foregroundMark x1="58101" y1="90833" x2="58101" y2="90833"/>
                        <a14:foregroundMark x1="57595" y1="82917" x2="57595" y2="82500"/>
                        <a14:foregroundMark x1="55570" y1="82292" x2="55570" y2="82292"/>
                        <a14:foregroundMark x1="51392" y1="82396" x2="51392" y2="82396"/>
                        <a14:foregroundMark x1="51139" y1="82188" x2="51139" y2="81771"/>
                        <a14:foregroundMark x1="51899" y1="79896" x2="52278" y2="79271"/>
                        <a14:foregroundMark x1="53038" y1="78438" x2="53924" y2="76979"/>
                        <a14:foregroundMark x1="63038" y1="87188" x2="63038" y2="87188"/>
                        <a14:foregroundMark x1="53797" y1="7292" x2="53797" y2="7292"/>
                        <a14:foregroundMark x1="49494" y1="6979" x2="49494" y2="6979"/>
                        <a14:foregroundMark x1="47342" y1="7187" x2="47342" y2="7187"/>
                        <a14:foregroundMark x1="44684" y1="7500" x2="44684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84" y="3053874"/>
            <a:ext cx="350937" cy="4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221</Words>
  <Application>Microsoft Office PowerPoint</Application>
  <PresentationFormat>와이드스크린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한돈 삼겹살 600g</vt:lpstr>
      <vt:lpstr>맑은 고딕</vt:lpstr>
      <vt:lpstr>여기어때 잘난체</vt:lpstr>
      <vt:lpstr>Arial</vt:lpstr>
      <vt:lpstr>1훈새마을운동 R</vt:lpstr>
      <vt:lpstr>야놀자 야체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57</cp:revision>
  <dcterms:created xsi:type="dcterms:W3CDTF">2020-11-13T02:54:49Z</dcterms:created>
  <dcterms:modified xsi:type="dcterms:W3CDTF">2020-11-16T01:46:17Z</dcterms:modified>
</cp:coreProperties>
</file>