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2" r:id="rId8"/>
    <p:sldId id="263" r:id="rId9"/>
    <p:sldId id="264" r:id="rId10"/>
    <p:sldId id="261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여기어때 잘난체" panose="020B0600000101010101" pitchFamily="50" charset="-127"/>
      <p:bold r:id="rId14"/>
    </p:embeddedFont>
    <p:embeddedFont>
      <p:font typeface="한돈 삼겹살 600g" panose="020B0600000101010101" pitchFamily="50" charset="-127"/>
      <p:bold r:id="rId15"/>
    </p:embeddedFont>
    <p:embeddedFont>
      <p:font typeface="야놀자 야체 B" panose="02020603020101020101" pitchFamily="18" charset="-127"/>
      <p:bold r:id="rId16"/>
    </p:embeddedFont>
    <p:embeddedFont>
      <p:font typeface="1훈새마을운동 R" panose="02020603020101020101" pitchFamily="18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99CCFF"/>
    <a:srgbClr val="003300"/>
    <a:srgbClr val="FFFFCC"/>
    <a:srgbClr val="C5E0B4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-53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pPr>
            <a:r>
              <a:rPr lang="ko-KR" altLang="en-US" dirty="0">
                <a:solidFill>
                  <a:schemeClr val="tx1"/>
                </a:solidFill>
              </a:rPr>
              <a:t>더 간편하게 </a:t>
            </a:r>
            <a:r>
              <a:rPr lang="en-US" altLang="ko-KR" dirty="0">
                <a:solidFill>
                  <a:schemeClr val="tx1"/>
                </a:solidFill>
              </a:rPr>
              <a:t>CI/CD</a:t>
            </a:r>
            <a:r>
              <a:rPr lang="ko-KR" altLang="en-US" dirty="0">
                <a:solidFill>
                  <a:schemeClr val="tx1"/>
                </a:solidFill>
              </a:rPr>
              <a:t>를 할 수 있으면 좋겠다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더 간편하게 CI/CD를 할 수 있으면 좋겠다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</c:spPr>
          <c:dPt>
            <c:idx val="0"/>
            <c:bubble3D val="0"/>
            <c:spPr>
              <a:solidFill>
                <a:srgbClr val="8EA7D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170-40BF-AC4F-835F557C1DB0}"/>
              </c:ext>
            </c:extLst>
          </c:dPt>
          <c:dPt>
            <c:idx val="1"/>
            <c:bubble3D val="0"/>
            <c:spPr>
              <a:solidFill>
                <a:srgbClr val="F4A8A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170-40BF-AC4F-835F557C1DB0}"/>
              </c:ext>
            </c:extLst>
          </c:dPt>
          <c:dLbls>
            <c:dLbl>
              <c:idx val="0"/>
              <c:layout>
                <c:manualLayout>
                  <c:x val="-0.23122261373719838"/>
                  <c:y val="-0.142305581507865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4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여기어때 잘난체" panose="020B0600000101010101" pitchFamily="50" charset="-127"/>
                      <a:ea typeface="여기어때 잘난체" panose="020B0600000101010101" pitchFamily="50" charset="-127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530436618340404"/>
                      <c:h val="0.4010572892741773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8170-40BF-AC4F-835F557C1DB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여기어때 잘난체" panose="020B0600000101010101" pitchFamily="50" charset="-127"/>
                      <a:ea typeface="여기어때 잘난체" panose="020B0600000101010101" pitchFamily="50" charset="-127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170-40BF-AC4F-835F557C1DB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그렇다</c:v>
                </c:pt>
                <c:pt idx="1">
                  <c:v>아니다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88.9</c:v>
                </c:pt>
                <c:pt idx="1">
                  <c:v>11.1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70-40BF-AC4F-835F557C1D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pPr>
            <a:endParaRPr lang="ko-K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pPr>
            <a:endParaRPr lang="ko-KR"/>
          </a:p>
        </c:txPr>
      </c:legendEntry>
      <c:layout>
        <c:manualLayout>
          <c:xMode val="edge"/>
          <c:yMode val="edge"/>
          <c:x val="0.79528174212598424"/>
          <c:y val="0.43785085889204861"/>
          <c:w val="0.17818651574803146"/>
          <c:h val="0.126211667924971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0893-76F5-41F8-B548-C6B6DEE5F27F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1190-05CA-4CBC-8CD7-28FDE1F5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90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0893-76F5-41F8-B548-C6B6DEE5F27F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1190-05CA-4CBC-8CD7-28FDE1F5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45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0893-76F5-41F8-B548-C6B6DEE5F27F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1190-05CA-4CBC-8CD7-28FDE1F5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52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0893-76F5-41F8-B548-C6B6DEE5F27F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1190-05CA-4CBC-8CD7-28FDE1F5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4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0893-76F5-41F8-B548-C6B6DEE5F27F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1190-05CA-4CBC-8CD7-28FDE1F5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81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0893-76F5-41F8-B548-C6B6DEE5F27F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1190-05CA-4CBC-8CD7-28FDE1F5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87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0893-76F5-41F8-B548-C6B6DEE5F27F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1190-05CA-4CBC-8CD7-28FDE1F5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90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0893-76F5-41F8-B548-C6B6DEE5F27F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1190-05CA-4CBC-8CD7-28FDE1F5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10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0893-76F5-41F8-B548-C6B6DEE5F27F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1190-05CA-4CBC-8CD7-28FDE1F5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11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0893-76F5-41F8-B548-C6B6DEE5F27F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1190-05CA-4CBC-8CD7-28FDE1F5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1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0893-76F5-41F8-B548-C6B6DEE5F27F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1190-05CA-4CBC-8CD7-28FDE1F5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34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A0893-76F5-41F8-B548-C6B6DEE5F27F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61190-05CA-4CBC-8CD7-28FDE1F5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59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10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0.png"/><Relationship Id="rId10" Type="http://schemas.microsoft.com/office/2007/relationships/hdphoto" Target="../media/hdphoto5.wdp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7.png"/><Relationship Id="rId18" Type="http://schemas.openxmlformats.org/officeDocument/2006/relationships/image" Target="../media/image31.png"/><Relationship Id="rId3" Type="http://schemas.openxmlformats.org/officeDocument/2006/relationships/image" Target="../media/image23.png"/><Relationship Id="rId21" Type="http://schemas.openxmlformats.org/officeDocument/2006/relationships/image" Target="../media/image32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image" Target="../media/image30.png"/><Relationship Id="rId2" Type="http://schemas.openxmlformats.org/officeDocument/2006/relationships/image" Target="../media/image2.png"/><Relationship Id="rId16" Type="http://schemas.openxmlformats.org/officeDocument/2006/relationships/image" Target="../media/image29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11" Type="http://schemas.openxmlformats.org/officeDocument/2006/relationships/image" Target="../media/image26.png"/><Relationship Id="rId5" Type="http://schemas.openxmlformats.org/officeDocument/2006/relationships/image" Target="../media/image24.png"/><Relationship Id="rId15" Type="http://schemas.microsoft.com/office/2007/relationships/hdphoto" Target="../media/hdphoto8.wdp"/><Relationship Id="rId10" Type="http://schemas.openxmlformats.org/officeDocument/2006/relationships/image" Target="../media/image8.png"/><Relationship Id="rId19" Type="http://schemas.openxmlformats.org/officeDocument/2006/relationships/image" Target="../media/image3.png"/><Relationship Id="rId4" Type="http://schemas.microsoft.com/office/2007/relationships/hdphoto" Target="../media/hdphoto6.wdp"/><Relationship Id="rId9" Type="http://schemas.openxmlformats.org/officeDocument/2006/relationships/image" Target="../media/image6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9" r="7015"/>
          <a:stretch/>
        </p:blipFill>
        <p:spPr>
          <a:xfrm>
            <a:off x="0" y="0"/>
            <a:ext cx="1221105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8987" y="761781"/>
            <a:ext cx="1876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FF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박형민</a:t>
            </a:r>
            <a:endParaRPr lang="ko-KR" altLang="en-US" sz="2400" dirty="0">
              <a:solidFill>
                <a:srgbClr val="FFFF00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" y="4063842"/>
            <a:ext cx="1876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FF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최현수</a:t>
            </a:r>
            <a:endParaRPr lang="ko-KR" altLang="en-US" sz="2400" dirty="0">
              <a:solidFill>
                <a:srgbClr val="FFFF00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67817" y="5854741"/>
            <a:ext cx="1876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FF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이채영</a:t>
            </a:r>
            <a:endParaRPr lang="ko-KR" altLang="en-US" sz="2400" dirty="0">
              <a:solidFill>
                <a:srgbClr val="FFFF00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96125" y="2733674"/>
            <a:ext cx="1876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rgbClr val="FFFF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임진섭</a:t>
            </a:r>
            <a:endParaRPr lang="ko-KR" altLang="en-US" sz="2400" dirty="0">
              <a:solidFill>
                <a:srgbClr val="FFFF00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17844" y="1958559"/>
            <a:ext cx="1876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FF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이유진</a:t>
            </a:r>
            <a:endParaRPr lang="ko-KR" altLang="en-US" sz="2400" dirty="0">
              <a:solidFill>
                <a:srgbClr val="FFFF00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</p:txBody>
      </p:sp>
      <p:sp>
        <p:nvSpPr>
          <p:cNvPr id="2" name="막힌 원호 1"/>
          <p:cNvSpPr/>
          <p:nvPr/>
        </p:nvSpPr>
        <p:spPr>
          <a:xfrm rot="10800000">
            <a:off x="1637200" y="1947129"/>
            <a:ext cx="9363808" cy="4695092"/>
          </a:xfrm>
          <a:prstGeom prst="blockArc">
            <a:avLst>
              <a:gd name="adj1" fmla="val 9638992"/>
              <a:gd name="adj2" fmla="val 933163"/>
              <a:gd name="adj3" fmla="val 30156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3704" y="5317491"/>
            <a:ext cx="4781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n w="381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CI/CD</a:t>
            </a:r>
            <a:r>
              <a:rPr lang="ko-KR" altLang="en-US" sz="6000" b="1" dirty="0" smtClean="0">
                <a:ln w="381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의 요정</a:t>
            </a:r>
            <a:endParaRPr lang="ko-KR" altLang="en-US" sz="6000" b="1" dirty="0">
              <a:ln w="38100"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83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5" r="7760"/>
          <a:stretch/>
        </p:blipFill>
        <p:spPr>
          <a:xfrm>
            <a:off x="-17929" y="0"/>
            <a:ext cx="12209929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54848" y="1282944"/>
            <a:ext cx="163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FFFF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감사합니다</a:t>
            </a:r>
            <a:endParaRPr lang="ko-KR" altLang="en-US" sz="2400" dirty="0">
              <a:solidFill>
                <a:srgbClr val="FFFF00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7741" y="4070472"/>
            <a:ext cx="163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FFFF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감사합니다</a:t>
            </a:r>
            <a:endParaRPr lang="ko-KR" altLang="en-US" sz="2400" dirty="0">
              <a:solidFill>
                <a:srgbClr val="FFFF00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62218" y="2531818"/>
            <a:ext cx="163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FFFF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감사합니다</a:t>
            </a:r>
            <a:endParaRPr lang="ko-KR" altLang="en-US" sz="2400" dirty="0">
              <a:solidFill>
                <a:srgbClr val="FFFF00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80864" y="5520607"/>
            <a:ext cx="163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FFFF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감사합니다</a:t>
            </a:r>
            <a:endParaRPr lang="ko-KR" altLang="en-US" sz="2400" dirty="0">
              <a:solidFill>
                <a:srgbClr val="FFFF00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996855" y="585707"/>
            <a:ext cx="163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FFFF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감사합니다</a:t>
            </a:r>
            <a:endParaRPr lang="ko-KR" altLang="en-US" sz="2400" dirty="0">
              <a:solidFill>
                <a:srgbClr val="FFFF00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024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66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02980" y="422030"/>
            <a:ext cx="11386039" cy="6013939"/>
          </a:xfrm>
          <a:prstGeom prst="roundRect">
            <a:avLst>
              <a:gd name="adj" fmla="val 30995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72126" y="593558"/>
            <a:ext cx="8630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기획배경</a:t>
            </a:r>
            <a:endParaRPr lang="ko-KR" altLang="en-US" sz="5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28700" y="1565032"/>
            <a:ext cx="10058400" cy="61545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18" descr="File:Jenkins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122" y="2699793"/>
            <a:ext cx="2056432" cy="283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71" b="96354" l="10000" r="90000">
                        <a14:foregroundMark x1="63924" y1="59271" x2="63924" y2="59271"/>
                        <a14:foregroundMark x1="63797" y1="60000" x2="63797" y2="60000"/>
                        <a14:foregroundMark x1="63797" y1="60000" x2="63797" y2="60000"/>
                        <a14:foregroundMark x1="63671" y1="60625" x2="63671" y2="60625"/>
                        <a14:foregroundMark x1="63671" y1="60625" x2="63671" y2="60625"/>
                        <a14:foregroundMark x1="60506" y1="61354" x2="60506" y2="61354"/>
                        <a14:foregroundMark x1="67089" y1="65208" x2="67089" y2="65208"/>
                        <a14:foregroundMark x1="60127" y1="65625" x2="60127" y2="65625"/>
                        <a14:foregroundMark x1="50380" y1="79583" x2="50380" y2="79583"/>
                        <a14:foregroundMark x1="56962" y1="78021" x2="56962" y2="78021"/>
                        <a14:foregroundMark x1="49747" y1="84583" x2="49747" y2="84583"/>
                        <a14:foregroundMark x1="42152" y1="75729" x2="42152" y2="75729"/>
                        <a14:foregroundMark x1="55190" y1="83958" x2="55190" y2="83958"/>
                        <a14:foregroundMark x1="45316" y1="86875" x2="45316" y2="86875"/>
                        <a14:foregroundMark x1="45063" y1="81875" x2="45063" y2="81875"/>
                        <a14:foregroundMark x1="51646" y1="75625" x2="51646" y2="75625"/>
                        <a14:foregroundMark x1="54557" y1="88333" x2="54557" y2="88333"/>
                        <a14:foregroundMark x1="55443" y1="78333" x2="55443" y2="78333"/>
                        <a14:foregroundMark x1="46456" y1="75625" x2="46456" y2="75625"/>
                        <a14:foregroundMark x1="48101" y1="85729" x2="48101" y2="85729"/>
                        <a14:foregroundMark x1="47215" y1="90625" x2="47215" y2="906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1389" y="1495246"/>
            <a:ext cx="4169560" cy="5066806"/>
          </a:xfrm>
          <a:prstGeom prst="rect">
            <a:avLst/>
          </a:prstGeom>
        </p:spPr>
      </p:pic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3094273532"/>
              </p:ext>
            </p:extLst>
          </p:nvPr>
        </p:nvGraphicFramePr>
        <p:xfrm>
          <a:off x="431525" y="1938918"/>
          <a:ext cx="5826370" cy="4046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72621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49"/>
          <a:stretch/>
        </p:blipFill>
        <p:spPr>
          <a:xfrm>
            <a:off x="1" y="0"/>
            <a:ext cx="12236824" cy="685800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404446" y="413238"/>
            <a:ext cx="11386039" cy="6013939"/>
          </a:xfrm>
          <a:prstGeom prst="roundRect">
            <a:avLst>
              <a:gd name="adj" fmla="val 30995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72126" y="593558"/>
            <a:ext cx="8630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지원환경</a:t>
            </a:r>
            <a:endParaRPr lang="ko-KR" altLang="en-US" sz="5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28700" y="1565032"/>
            <a:ext cx="10058400" cy="61545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506" y="1938489"/>
            <a:ext cx="3401915" cy="178600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952" y="3873965"/>
            <a:ext cx="1996109" cy="199610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998" y="2535273"/>
            <a:ext cx="2582438" cy="6536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5650" y="2136679"/>
            <a:ext cx="3721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n>
                  <a:solidFill>
                    <a:sysClr val="windowText" lastClr="000000"/>
                  </a:solidFill>
                </a:ln>
                <a:solidFill>
                  <a:srgbClr val="99CC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BACKEND</a:t>
            </a:r>
            <a:endParaRPr lang="ko-KR" altLang="en-US" sz="5400" dirty="0">
              <a:ln>
                <a:solidFill>
                  <a:sysClr val="windowText" lastClr="000000"/>
                </a:solidFill>
              </a:ln>
              <a:solidFill>
                <a:srgbClr val="99CC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35650" y="4281928"/>
            <a:ext cx="41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n>
                  <a:solidFill>
                    <a:sysClr val="windowText" lastClr="000000"/>
                  </a:solidFill>
                </a:ln>
                <a:solidFill>
                  <a:srgbClr val="FFCCCC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FRONTEND</a:t>
            </a:r>
            <a:endParaRPr lang="ko-KR" altLang="en-US" sz="5400" dirty="0">
              <a:ln>
                <a:solidFill>
                  <a:sysClr val="windowText" lastClr="000000"/>
                </a:solidFill>
              </a:ln>
              <a:solidFill>
                <a:srgbClr val="FFCCCC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020407" y="3759666"/>
            <a:ext cx="6127205" cy="612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020406" y="5839474"/>
            <a:ext cx="6127205" cy="612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66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49"/>
          <a:stretch/>
        </p:blipFill>
        <p:spPr>
          <a:xfrm>
            <a:off x="1" y="0"/>
            <a:ext cx="12236824" cy="685800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404446" y="413238"/>
            <a:ext cx="11386039" cy="6013939"/>
          </a:xfrm>
          <a:prstGeom prst="roundRect">
            <a:avLst>
              <a:gd name="adj" fmla="val 30995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72126" y="593558"/>
            <a:ext cx="8630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기능소개</a:t>
            </a:r>
            <a:endParaRPr lang="ko-KR" altLang="en-US" sz="5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28700" y="1565032"/>
            <a:ext cx="10058400" cy="61545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28700" y="2844526"/>
            <a:ext cx="2637692" cy="290146"/>
          </a:xfrm>
          <a:prstGeom prst="rect">
            <a:avLst/>
          </a:prstGeom>
          <a:solidFill>
            <a:schemeClr val="bg1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서버 주소 </a:t>
            </a:r>
            <a:r>
              <a:rPr lang="en-US" altLang="ko-KR" dirty="0" err="1" smtClean="0">
                <a:solidFill>
                  <a:schemeClr val="tx1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etc</a:t>
            </a:r>
            <a:endParaRPr lang="ko-KR" altLang="en-US" dirty="0">
              <a:solidFill>
                <a:schemeClr val="tx1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28700" y="3244361"/>
            <a:ext cx="2637692" cy="2901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서버 </a:t>
            </a:r>
            <a:r>
              <a:rPr lang="ko-KR" altLang="en-US" dirty="0" err="1" smtClean="0">
                <a:solidFill>
                  <a:schemeClr val="tx1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설정값</a:t>
            </a:r>
            <a:r>
              <a:rPr lang="ko-KR" altLang="en-US" dirty="0" smtClean="0">
                <a:solidFill>
                  <a:schemeClr val="tx1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etc</a:t>
            </a:r>
            <a:endParaRPr lang="ko-KR" altLang="en-US" dirty="0">
              <a:solidFill>
                <a:schemeClr val="tx1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1984" y="1806945"/>
            <a:ext cx="28311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input</a:t>
            </a:r>
            <a:endParaRPr lang="ko-KR" altLang="en-US" sz="6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9483" y="2217881"/>
            <a:ext cx="1011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 smtClean="0">
                <a:solidFill>
                  <a:schemeClr val="bg1"/>
                </a:solidFill>
              </a:rPr>
              <a:t>➯</a:t>
            </a:r>
            <a:endParaRPr lang="en-US" altLang="ko-KR" sz="7200" b="1" dirty="0" smtClean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107043" y="1892514"/>
            <a:ext cx="1776044" cy="1771713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/>
              </a:solidFill>
            </a:endParaRPr>
          </a:p>
        </p:txBody>
      </p:sp>
      <p:pic>
        <p:nvPicPr>
          <p:cNvPr id="12" name="Picture 2" descr="Brand Resources | MongoD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181" y="2343644"/>
            <a:ext cx="2407769" cy="65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146863" y="2189105"/>
            <a:ext cx="1011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 smtClean="0">
                <a:solidFill>
                  <a:schemeClr val="bg1"/>
                </a:solidFill>
              </a:rPr>
              <a:t>➯</a:t>
            </a:r>
            <a:endParaRPr lang="en-US" altLang="ko-KR" sz="7200" b="1" dirty="0" smtClean="0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730" y="1669371"/>
            <a:ext cx="1585251" cy="83225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448117" y="2184850"/>
            <a:ext cx="32016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Create</a:t>
            </a:r>
            <a:r>
              <a:rPr lang="en-US" altLang="ko-KR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</a:p>
          <a:p>
            <a:r>
              <a:rPr lang="en-US" altLang="ko-KR" sz="4000" dirty="0" smtClean="0">
                <a:ln>
                  <a:solidFill>
                    <a:srgbClr val="003300"/>
                  </a:solidFill>
                </a:ln>
                <a:solidFill>
                  <a:srgbClr val="99CC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shell script</a:t>
            </a:r>
          </a:p>
          <a:p>
            <a:r>
              <a:rPr lang="en-US" altLang="ko-KR" sz="4000" dirty="0" smtClean="0">
                <a:ln>
                  <a:solidFill>
                    <a:srgbClr val="003300"/>
                  </a:solidFill>
                </a:ln>
                <a:solidFill>
                  <a:srgbClr val="FFCCCC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Zip file</a:t>
            </a:r>
            <a:endParaRPr lang="ko-KR" altLang="en-US" sz="4000" dirty="0">
              <a:ln>
                <a:solidFill>
                  <a:srgbClr val="003300"/>
                </a:solidFill>
              </a:ln>
              <a:solidFill>
                <a:srgbClr val="FFCCCC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6426" y="4172353"/>
            <a:ext cx="1011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 smtClean="0">
                <a:solidFill>
                  <a:schemeClr val="bg1"/>
                </a:solidFill>
              </a:rPr>
              <a:t>➯</a:t>
            </a:r>
            <a:endParaRPr lang="en-US" altLang="ko-KR" sz="7200" b="1" dirty="0" smtClean="0">
              <a:solidFill>
                <a:schemeClr val="bg1"/>
              </a:solidFill>
            </a:endParaRPr>
          </a:p>
        </p:txBody>
      </p:sp>
      <p:pic>
        <p:nvPicPr>
          <p:cNvPr id="1030" name="Picture 6" descr="임시폴더청소기 다운로드 및 사용법 알아보기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2160" y1="31040" x2="32160" y2="310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813" t="15280" r="12491" b="19338"/>
          <a:stretch/>
        </p:blipFill>
        <p:spPr bwMode="auto">
          <a:xfrm>
            <a:off x="1247221" y="3503703"/>
            <a:ext cx="2294792" cy="195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572126" y="5165344"/>
            <a:ext cx="180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003300"/>
                  </a:solidFill>
                </a:ln>
                <a:solidFill>
                  <a:srgbClr val="FFCCCC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Unzip</a:t>
            </a:r>
            <a:endParaRPr lang="ko-KR" altLang="en-US" sz="4000" dirty="0">
              <a:ln>
                <a:solidFill>
                  <a:srgbClr val="003300"/>
                </a:solidFill>
              </a:ln>
              <a:solidFill>
                <a:srgbClr val="FFCCCC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771" y="4077465"/>
            <a:ext cx="2067413" cy="176892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788269" y="4846676"/>
            <a:ext cx="1011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 smtClean="0">
                <a:solidFill>
                  <a:schemeClr val="bg1"/>
                </a:solidFill>
              </a:rPr>
              <a:t>➯</a:t>
            </a:r>
            <a:endParaRPr lang="en-US" altLang="ko-KR" sz="7200" b="1" dirty="0" smtClean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91099" y="4417880"/>
            <a:ext cx="28311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execute</a:t>
            </a:r>
          </a:p>
          <a:p>
            <a:r>
              <a:rPr lang="en-US" altLang="ko-KR" sz="3200" dirty="0" smtClean="0">
                <a:ln>
                  <a:solidFill>
                    <a:srgbClr val="003300"/>
                  </a:solidFill>
                </a:ln>
                <a:solidFill>
                  <a:srgbClr val="99CC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Install.sh</a:t>
            </a:r>
            <a:endParaRPr lang="en-US" altLang="ko-KR" sz="3200" dirty="0">
              <a:ln>
                <a:solidFill>
                  <a:srgbClr val="003300"/>
                </a:solidFill>
              </a:ln>
              <a:solidFill>
                <a:srgbClr val="99CC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99614" y="4530068"/>
            <a:ext cx="1011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 smtClean="0">
                <a:solidFill>
                  <a:schemeClr val="bg1"/>
                </a:solidFill>
              </a:rPr>
              <a:t>➯</a:t>
            </a:r>
            <a:endParaRPr lang="en-US" altLang="ko-KR" sz="7200" b="1" dirty="0" smtClean="0">
              <a:solidFill>
                <a:schemeClr val="bg1"/>
              </a:solidFill>
            </a:endParaRPr>
          </a:p>
        </p:txBody>
      </p:sp>
      <p:pic>
        <p:nvPicPr>
          <p:cNvPr id="26" name="Picture 18" descr="File:Jenkins logo.svg - Wikimedia Comm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355" y="4730273"/>
            <a:ext cx="1098468" cy="151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271" b="96354" l="10000" r="90000">
                        <a14:foregroundMark x1="63924" y1="59271" x2="63924" y2="59271"/>
                        <a14:foregroundMark x1="63797" y1="60000" x2="63797" y2="60000"/>
                        <a14:foregroundMark x1="63797" y1="60000" x2="63797" y2="60000"/>
                        <a14:foregroundMark x1="63671" y1="60625" x2="63671" y2="60625"/>
                        <a14:foregroundMark x1="63671" y1="60625" x2="63671" y2="60625"/>
                        <a14:foregroundMark x1="60506" y1="61354" x2="60506" y2="61354"/>
                        <a14:foregroundMark x1="67089" y1="65208" x2="67089" y2="65208"/>
                        <a14:foregroundMark x1="60127" y1="65625" x2="60127" y2="65625"/>
                        <a14:foregroundMark x1="50380" y1="79583" x2="50380" y2="79583"/>
                        <a14:foregroundMark x1="56962" y1="78021" x2="56962" y2="78021"/>
                        <a14:foregroundMark x1="49747" y1="84583" x2="49747" y2="84583"/>
                        <a14:foregroundMark x1="42152" y1="75729" x2="42152" y2="75729"/>
                        <a14:foregroundMark x1="55190" y1="83958" x2="55190" y2="83958"/>
                        <a14:foregroundMark x1="45316" y1="86875" x2="45316" y2="86875"/>
                        <a14:foregroundMark x1="45063" y1="81875" x2="45063" y2="81875"/>
                        <a14:foregroundMark x1="51646" y1="75625" x2="51646" y2="75625"/>
                        <a14:foregroundMark x1="54557" y1="88333" x2="54557" y2="88333"/>
                        <a14:foregroundMark x1="55443" y1="78333" x2="55443" y2="78333"/>
                        <a14:foregroundMark x1="46456" y1="75625" x2="46456" y2="75625"/>
                        <a14:foregroundMark x1="48101" y1="85729" x2="48101" y2="85729"/>
                        <a14:foregroundMark x1="47215" y1="90625" x2="47215" y2="906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54892" y="4192862"/>
            <a:ext cx="1788679" cy="217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2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66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04446" y="413238"/>
            <a:ext cx="11386039" cy="6013939"/>
          </a:xfrm>
          <a:prstGeom prst="roundRect">
            <a:avLst>
              <a:gd name="adj" fmla="val 30995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72126" y="593558"/>
            <a:ext cx="8630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와이어프레임</a:t>
            </a:r>
            <a:endParaRPr lang="ko-KR" altLang="en-US" sz="5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28700" y="1565032"/>
            <a:ext cx="10058400" cy="61545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943531"/>
            <a:ext cx="4216110" cy="21080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745" y="1930126"/>
            <a:ext cx="4448099" cy="2224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66" y="3727938"/>
            <a:ext cx="4479879" cy="22399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449" y="3727938"/>
            <a:ext cx="4506713" cy="22533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710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49"/>
          <a:stretch/>
        </p:blipFill>
        <p:spPr>
          <a:xfrm>
            <a:off x="1" y="0"/>
            <a:ext cx="12236824" cy="685800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404446" y="413238"/>
            <a:ext cx="11386039" cy="6013939"/>
          </a:xfrm>
          <a:prstGeom prst="roundRect">
            <a:avLst>
              <a:gd name="adj" fmla="val 30995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72126" y="593558"/>
            <a:ext cx="8630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구현 페이지</a:t>
            </a:r>
            <a:endParaRPr lang="ko-KR" altLang="en-US" sz="5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28700" y="1565032"/>
            <a:ext cx="10058400" cy="61545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2563" r="12563" b="6859"/>
          <a:stretch/>
        </p:blipFill>
        <p:spPr>
          <a:xfrm>
            <a:off x="6057900" y="1909617"/>
            <a:ext cx="4422531" cy="276091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50" y="3440522"/>
            <a:ext cx="4581699" cy="250307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" y="1909617"/>
            <a:ext cx="4422531" cy="248767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/>
          <a:srcRect l="10477" r="9625"/>
          <a:stretch/>
        </p:blipFill>
        <p:spPr>
          <a:xfrm>
            <a:off x="1491297" y="3440523"/>
            <a:ext cx="4252083" cy="251637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059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66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02980" y="422030"/>
            <a:ext cx="11386039" cy="6013939"/>
          </a:xfrm>
          <a:prstGeom prst="roundRect">
            <a:avLst>
              <a:gd name="adj" fmla="val 30995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72126" y="593558"/>
            <a:ext cx="8630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일정 </a:t>
            </a:r>
            <a:r>
              <a:rPr lang="ko-KR" altLang="en-US" sz="5400" dirty="0" err="1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간트차트</a:t>
            </a:r>
            <a:endParaRPr lang="ko-KR" altLang="en-US" sz="5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028700" y="1565032"/>
            <a:ext cx="10058400" cy="61545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70457"/>
              </p:ext>
            </p:extLst>
          </p:nvPr>
        </p:nvGraphicFramePr>
        <p:xfrm>
          <a:off x="876342" y="1725553"/>
          <a:ext cx="10325062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887">
                  <a:extLst>
                    <a:ext uri="{9D8B030D-6E8A-4147-A177-3AD203B41FA5}">
                      <a16:colId xmlns:a16="http://schemas.microsoft.com/office/drawing/2014/main" val="203125819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2462821465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1644786417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1797837428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2367409757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3264090357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2726291123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3004761432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3098216131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2930205714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3556635328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3231942052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4063365078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1762245838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2836159248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3762236404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2910988445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3900596424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4075483981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3003373230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4281607216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4264778226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3396790836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3010570300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1809310692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657414351"/>
                    </a:ext>
                  </a:extLst>
                </a:gridCol>
              </a:tblGrid>
              <a:tr h="256988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1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10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월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11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월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498144"/>
                  </a:ext>
                </a:extLst>
              </a:tr>
              <a:tr h="2312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12</a:t>
                      </a:r>
                      <a:endParaRPr lang="ko-KR" altLang="en-US" sz="12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13</a:t>
                      </a:r>
                      <a:endParaRPr lang="ko-KR" altLang="en-US" sz="12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14</a:t>
                      </a:r>
                      <a:endParaRPr lang="ko-KR" altLang="en-US" sz="12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15</a:t>
                      </a:r>
                      <a:endParaRPr lang="ko-KR" altLang="en-US" sz="12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16</a:t>
                      </a:r>
                      <a:endParaRPr lang="ko-KR" altLang="en-US" sz="12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19</a:t>
                      </a:r>
                      <a:endParaRPr lang="ko-KR" altLang="en-US" sz="12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20</a:t>
                      </a:r>
                      <a:endParaRPr lang="ko-KR" altLang="en-US" sz="12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21</a:t>
                      </a:r>
                      <a:endParaRPr lang="ko-KR" altLang="en-US" sz="12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22</a:t>
                      </a:r>
                      <a:endParaRPr lang="ko-KR" altLang="en-US" sz="12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23</a:t>
                      </a:r>
                      <a:endParaRPr lang="ko-KR" altLang="en-US" sz="12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26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27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28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29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30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5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6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9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10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11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12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13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140801"/>
                  </a:ext>
                </a:extLst>
              </a:tr>
              <a:tr h="308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기획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515638"/>
                  </a:ext>
                </a:extLst>
              </a:tr>
              <a:tr h="3597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기술</a:t>
                      </a:r>
                      <a:endParaRPr lang="en-US" altLang="ko-KR" sz="1100" dirty="0" smtClean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학습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34710"/>
                  </a:ext>
                </a:extLst>
              </a:tr>
              <a:tr h="308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Infra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541128"/>
                  </a:ext>
                </a:extLst>
              </a:tr>
              <a:tr h="308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DB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705570"/>
                  </a:ext>
                </a:extLst>
              </a:tr>
              <a:tr h="308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Back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466060"/>
                  </a:ext>
                </a:extLst>
              </a:tr>
              <a:tr h="308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Front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511974"/>
                  </a:ext>
                </a:extLst>
              </a:tr>
              <a:tr h="3597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유지</a:t>
                      </a:r>
                      <a:endParaRPr lang="en-US" altLang="ko-KR" sz="1100" dirty="0" smtClean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보수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861387"/>
                  </a:ext>
                </a:extLst>
              </a:tr>
              <a:tr h="308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Test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213489"/>
                  </a:ext>
                </a:extLst>
              </a:tr>
              <a:tr h="3597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발표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/>
                      </a:r>
                      <a:br>
                        <a:rPr lang="en-US" altLang="ko-KR" sz="11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</a:b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준비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10546"/>
                  </a:ext>
                </a:extLst>
              </a:tr>
            </a:tbl>
          </a:graphicData>
        </a:graphic>
      </p:graphicFrame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71" b="96354" l="10000" r="90000">
                        <a14:foregroundMark x1="63924" y1="59271" x2="63924" y2="59271"/>
                        <a14:foregroundMark x1="63797" y1="60000" x2="63797" y2="60000"/>
                        <a14:foregroundMark x1="63797" y1="60000" x2="63797" y2="60000"/>
                        <a14:foregroundMark x1="63671" y1="60625" x2="63671" y2="60625"/>
                        <a14:foregroundMark x1="63671" y1="60625" x2="63671" y2="60625"/>
                        <a14:foregroundMark x1="60506" y1="61354" x2="60506" y2="61354"/>
                        <a14:foregroundMark x1="67089" y1="65208" x2="67089" y2="65208"/>
                        <a14:foregroundMark x1="60127" y1="65625" x2="60127" y2="65625"/>
                        <a14:foregroundMark x1="50380" y1="79583" x2="50380" y2="79583"/>
                        <a14:foregroundMark x1="56962" y1="78021" x2="56962" y2="78021"/>
                        <a14:foregroundMark x1="49747" y1="84583" x2="49747" y2="84583"/>
                        <a14:foregroundMark x1="42152" y1="75729" x2="42152" y2="75729"/>
                        <a14:foregroundMark x1="55190" y1="83958" x2="55190" y2="83958"/>
                        <a14:foregroundMark x1="45316" y1="86875" x2="45316" y2="86875"/>
                        <a14:foregroundMark x1="45063" y1="81875" x2="45063" y2="81875"/>
                        <a14:foregroundMark x1="51646" y1="75625" x2="51646" y2="75625"/>
                        <a14:foregroundMark x1="54557" y1="88333" x2="54557" y2="88333"/>
                        <a14:foregroundMark x1="55443" y1="78333" x2="55443" y2="78333"/>
                        <a14:foregroundMark x1="46456" y1="75625" x2="46456" y2="75625"/>
                        <a14:foregroundMark x1="48101" y1="85729" x2="48101" y2="85729"/>
                        <a14:foregroundMark x1="47215" y1="90625" x2="47215" y2="906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692" y="1696978"/>
            <a:ext cx="514308" cy="624982"/>
          </a:xfrm>
          <a:prstGeom prst="rect">
            <a:avLst/>
          </a:prstGeom>
        </p:spPr>
      </p:pic>
      <p:sp>
        <p:nvSpPr>
          <p:cNvPr id="33" name="모서리가 둥근 직사각형 32"/>
          <p:cNvSpPr/>
          <p:nvPr/>
        </p:nvSpPr>
        <p:spPr>
          <a:xfrm>
            <a:off x="1729048" y="2362513"/>
            <a:ext cx="689956" cy="2688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896" b="95000" l="16709" r="84304">
                        <a14:foregroundMark x1="63418" y1="61042" x2="63418" y2="61042"/>
                        <a14:foregroundMark x1="64051" y1="65313" x2="64051" y2="65313"/>
                        <a14:foregroundMark x1="63797" y1="64583" x2="63797" y2="64583"/>
                        <a14:foregroundMark x1="66709" y1="64479" x2="66709" y2="64479"/>
                        <a14:foregroundMark x1="60000" y1="66667" x2="60000" y2="66667"/>
                        <a14:foregroundMark x1="54937" y1="80208" x2="54937" y2="80208"/>
                        <a14:foregroundMark x1="52025" y1="85938" x2="52025" y2="85938"/>
                        <a14:foregroundMark x1="47468" y1="78438" x2="47468" y2="78438"/>
                        <a14:foregroundMark x1="50633" y1="76771" x2="50506" y2="76146"/>
                        <a14:foregroundMark x1="45696" y1="74375" x2="45696" y2="74375"/>
                        <a14:foregroundMark x1="41266" y1="79167" x2="41266" y2="79167"/>
                        <a14:foregroundMark x1="44557" y1="84479" x2="44557" y2="84479"/>
                        <a14:foregroundMark x1="45063" y1="88333" x2="45063" y2="88333"/>
                        <a14:foregroundMark x1="49367" y1="89792" x2="49367" y2="89792"/>
                        <a14:foregroundMark x1="54430" y1="90833" x2="54430" y2="90833"/>
                        <a14:foregroundMark x1="56582" y1="90833" x2="56582" y2="90833"/>
                        <a14:foregroundMark x1="58101" y1="90833" x2="58101" y2="90833"/>
                        <a14:foregroundMark x1="57595" y1="82917" x2="57595" y2="82500"/>
                        <a14:foregroundMark x1="55570" y1="82292" x2="55570" y2="82292"/>
                        <a14:foregroundMark x1="51392" y1="82396" x2="51392" y2="82396"/>
                        <a14:foregroundMark x1="51139" y1="82188" x2="51139" y2="81771"/>
                        <a14:foregroundMark x1="51899" y1="79896" x2="52278" y2="79271"/>
                        <a14:foregroundMark x1="53038" y1="78438" x2="53924" y2="76979"/>
                        <a14:foregroundMark x1="63038" y1="87188" x2="63038" y2="87188"/>
                        <a14:foregroundMark x1="53797" y1="7292" x2="53797" y2="7292"/>
                        <a14:foregroundMark x1="49494" y1="6979" x2="49494" y2="6979"/>
                        <a14:foregroundMark x1="47342" y1="7187" x2="47342" y2="7187"/>
                        <a14:foregroundMark x1="44684" y1="7500" x2="44684" y2="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64" y="2314549"/>
            <a:ext cx="350937" cy="346814"/>
          </a:xfrm>
          <a:prstGeom prst="rect">
            <a:avLst/>
          </a:prstGeom>
        </p:spPr>
      </p:pic>
      <p:sp>
        <p:nvSpPr>
          <p:cNvPr id="35" name="모서리가 둥근 직사각형 34"/>
          <p:cNvSpPr/>
          <p:nvPr/>
        </p:nvSpPr>
        <p:spPr>
          <a:xfrm>
            <a:off x="1729048" y="2712434"/>
            <a:ext cx="5182985" cy="3305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896" b="95000" l="16709" r="84304">
                        <a14:foregroundMark x1="63418" y1="61042" x2="63418" y2="61042"/>
                        <a14:foregroundMark x1="64051" y1="65313" x2="64051" y2="65313"/>
                        <a14:foregroundMark x1="63797" y1="64583" x2="63797" y2="64583"/>
                        <a14:foregroundMark x1="66709" y1="64479" x2="66709" y2="64479"/>
                        <a14:foregroundMark x1="60000" y1="66667" x2="60000" y2="66667"/>
                        <a14:foregroundMark x1="54937" y1="80208" x2="54937" y2="80208"/>
                        <a14:foregroundMark x1="52025" y1="85938" x2="52025" y2="85938"/>
                        <a14:foregroundMark x1="47468" y1="78438" x2="47468" y2="78438"/>
                        <a14:foregroundMark x1="50633" y1="76771" x2="50506" y2="76146"/>
                        <a14:foregroundMark x1="45696" y1="74375" x2="45696" y2="74375"/>
                        <a14:foregroundMark x1="41266" y1="79167" x2="41266" y2="79167"/>
                        <a14:foregroundMark x1="44557" y1="84479" x2="44557" y2="84479"/>
                        <a14:foregroundMark x1="45063" y1="88333" x2="45063" y2="88333"/>
                        <a14:foregroundMark x1="49367" y1="89792" x2="49367" y2="89792"/>
                        <a14:foregroundMark x1="54430" y1="90833" x2="54430" y2="90833"/>
                        <a14:foregroundMark x1="56582" y1="90833" x2="56582" y2="90833"/>
                        <a14:foregroundMark x1="58101" y1="90833" x2="58101" y2="90833"/>
                        <a14:foregroundMark x1="57595" y1="82917" x2="57595" y2="82500"/>
                        <a14:foregroundMark x1="55570" y1="82292" x2="55570" y2="82292"/>
                        <a14:foregroundMark x1="51392" y1="82396" x2="51392" y2="82396"/>
                        <a14:foregroundMark x1="51139" y1="82188" x2="51139" y2="81771"/>
                        <a14:foregroundMark x1="51899" y1="79896" x2="52278" y2="79271"/>
                        <a14:foregroundMark x1="53038" y1="78438" x2="53924" y2="76979"/>
                        <a14:foregroundMark x1="63038" y1="87188" x2="63038" y2="87188"/>
                        <a14:foregroundMark x1="53797" y1="7292" x2="53797" y2="7292"/>
                        <a14:foregroundMark x1="49494" y1="6979" x2="49494" y2="6979"/>
                        <a14:foregroundMark x1="47342" y1="7187" x2="47342" y2="7187"/>
                        <a14:foregroundMark x1="44684" y1="7500" x2="44684" y2="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540" y="2664470"/>
            <a:ext cx="350937" cy="426455"/>
          </a:xfrm>
          <a:prstGeom prst="rect">
            <a:avLst/>
          </a:prstGeom>
        </p:spPr>
      </p:pic>
      <p:sp>
        <p:nvSpPr>
          <p:cNvPr id="37" name="모서리가 둥근 직사각형 36"/>
          <p:cNvSpPr/>
          <p:nvPr/>
        </p:nvSpPr>
        <p:spPr>
          <a:xfrm>
            <a:off x="6305550" y="3510363"/>
            <a:ext cx="1428750" cy="27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896" b="95000" l="16709" r="84304">
                        <a14:foregroundMark x1="63418" y1="61042" x2="63418" y2="61042"/>
                        <a14:foregroundMark x1="64051" y1="65313" x2="64051" y2="65313"/>
                        <a14:foregroundMark x1="63797" y1="64583" x2="63797" y2="64583"/>
                        <a14:foregroundMark x1="66709" y1="64479" x2="66709" y2="64479"/>
                        <a14:foregroundMark x1="60000" y1="66667" x2="60000" y2="66667"/>
                        <a14:foregroundMark x1="54937" y1="80208" x2="54937" y2="80208"/>
                        <a14:foregroundMark x1="52025" y1="85938" x2="52025" y2="85938"/>
                        <a14:foregroundMark x1="47468" y1="78438" x2="47468" y2="78438"/>
                        <a14:foregroundMark x1="50633" y1="76771" x2="50506" y2="76146"/>
                        <a14:foregroundMark x1="45696" y1="74375" x2="45696" y2="74375"/>
                        <a14:foregroundMark x1="41266" y1="79167" x2="41266" y2="79167"/>
                        <a14:foregroundMark x1="44557" y1="84479" x2="44557" y2="84479"/>
                        <a14:foregroundMark x1="45063" y1="88333" x2="45063" y2="88333"/>
                        <a14:foregroundMark x1="49367" y1="89792" x2="49367" y2="89792"/>
                        <a14:foregroundMark x1="54430" y1="90833" x2="54430" y2="90833"/>
                        <a14:foregroundMark x1="56582" y1="90833" x2="56582" y2="90833"/>
                        <a14:foregroundMark x1="58101" y1="90833" x2="58101" y2="90833"/>
                        <a14:foregroundMark x1="57595" y1="82917" x2="57595" y2="82500"/>
                        <a14:foregroundMark x1="55570" y1="82292" x2="55570" y2="82292"/>
                        <a14:foregroundMark x1="51392" y1="82396" x2="51392" y2="82396"/>
                        <a14:foregroundMark x1="51139" y1="82188" x2="51139" y2="81771"/>
                        <a14:foregroundMark x1="51899" y1="79896" x2="52278" y2="79271"/>
                        <a14:foregroundMark x1="53038" y1="78438" x2="53924" y2="76979"/>
                        <a14:foregroundMark x1="63038" y1="87188" x2="63038" y2="87188"/>
                        <a14:foregroundMark x1="53797" y1="7292" x2="53797" y2="7292"/>
                        <a14:foregroundMark x1="49494" y1="6979" x2="49494" y2="6979"/>
                        <a14:foregroundMark x1="47342" y1="7187" x2="47342" y2="7187"/>
                        <a14:foregroundMark x1="44684" y1="7500" x2="44684" y2="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639" y="3471925"/>
            <a:ext cx="350937" cy="398886"/>
          </a:xfrm>
          <a:prstGeom prst="rect">
            <a:avLst/>
          </a:prstGeom>
        </p:spPr>
      </p:pic>
      <p:sp>
        <p:nvSpPr>
          <p:cNvPr id="39" name="모서리가 둥근 직사각형 38"/>
          <p:cNvSpPr/>
          <p:nvPr/>
        </p:nvSpPr>
        <p:spPr>
          <a:xfrm>
            <a:off x="6304415" y="3874905"/>
            <a:ext cx="3708447" cy="27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896" b="95000" l="16709" r="84304">
                        <a14:foregroundMark x1="63418" y1="61042" x2="63418" y2="61042"/>
                        <a14:foregroundMark x1="64051" y1="65313" x2="64051" y2="65313"/>
                        <a14:foregroundMark x1="63797" y1="64583" x2="63797" y2="64583"/>
                        <a14:foregroundMark x1="66709" y1="64479" x2="66709" y2="64479"/>
                        <a14:foregroundMark x1="60000" y1="66667" x2="60000" y2="66667"/>
                        <a14:foregroundMark x1="54937" y1="80208" x2="54937" y2="80208"/>
                        <a14:foregroundMark x1="52025" y1="85938" x2="52025" y2="85938"/>
                        <a14:foregroundMark x1="47468" y1="78438" x2="47468" y2="78438"/>
                        <a14:foregroundMark x1="50633" y1="76771" x2="50506" y2="76146"/>
                        <a14:foregroundMark x1="45696" y1="74375" x2="45696" y2="74375"/>
                        <a14:foregroundMark x1="41266" y1="79167" x2="41266" y2="79167"/>
                        <a14:foregroundMark x1="44557" y1="84479" x2="44557" y2="84479"/>
                        <a14:foregroundMark x1="45063" y1="88333" x2="45063" y2="88333"/>
                        <a14:foregroundMark x1="49367" y1="89792" x2="49367" y2="89792"/>
                        <a14:foregroundMark x1="54430" y1="90833" x2="54430" y2="90833"/>
                        <a14:foregroundMark x1="56582" y1="90833" x2="56582" y2="90833"/>
                        <a14:foregroundMark x1="58101" y1="90833" x2="58101" y2="90833"/>
                        <a14:foregroundMark x1="57595" y1="82917" x2="57595" y2="82500"/>
                        <a14:foregroundMark x1="55570" y1="82292" x2="55570" y2="82292"/>
                        <a14:foregroundMark x1="51392" y1="82396" x2="51392" y2="82396"/>
                        <a14:foregroundMark x1="51139" y1="82188" x2="51139" y2="81771"/>
                        <a14:foregroundMark x1="51899" y1="79896" x2="52278" y2="79271"/>
                        <a14:foregroundMark x1="53038" y1="78438" x2="53924" y2="76979"/>
                        <a14:foregroundMark x1="63038" y1="87188" x2="63038" y2="87188"/>
                        <a14:foregroundMark x1="53797" y1="7292" x2="53797" y2="7292"/>
                        <a14:foregroundMark x1="49494" y1="6979" x2="49494" y2="6979"/>
                        <a14:foregroundMark x1="47342" y1="7187" x2="47342" y2="7187"/>
                        <a14:foregroundMark x1="44684" y1="7500" x2="44684" y2="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212" y="3808473"/>
            <a:ext cx="350937" cy="426455"/>
          </a:xfrm>
          <a:prstGeom prst="rect">
            <a:avLst/>
          </a:prstGeom>
        </p:spPr>
      </p:pic>
      <p:sp>
        <p:nvSpPr>
          <p:cNvPr id="41" name="모서리가 둥근 직사각형 40"/>
          <p:cNvSpPr/>
          <p:nvPr/>
        </p:nvSpPr>
        <p:spPr>
          <a:xfrm>
            <a:off x="6303972" y="4239732"/>
            <a:ext cx="4783128" cy="27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896" b="95000" l="16709" r="84304">
                        <a14:foregroundMark x1="63418" y1="61042" x2="63418" y2="61042"/>
                        <a14:foregroundMark x1="64051" y1="65313" x2="64051" y2="65313"/>
                        <a14:foregroundMark x1="63797" y1="64583" x2="63797" y2="64583"/>
                        <a14:foregroundMark x1="66709" y1="64479" x2="66709" y2="64479"/>
                        <a14:foregroundMark x1="60000" y1="66667" x2="60000" y2="66667"/>
                        <a14:foregroundMark x1="54937" y1="80208" x2="54937" y2="80208"/>
                        <a14:foregroundMark x1="52025" y1="85938" x2="52025" y2="85938"/>
                        <a14:foregroundMark x1="47468" y1="78438" x2="47468" y2="78438"/>
                        <a14:foregroundMark x1="50633" y1="76771" x2="50506" y2="76146"/>
                        <a14:foregroundMark x1="45696" y1="74375" x2="45696" y2="74375"/>
                        <a14:foregroundMark x1="41266" y1="79167" x2="41266" y2="79167"/>
                        <a14:foregroundMark x1="44557" y1="84479" x2="44557" y2="84479"/>
                        <a14:foregroundMark x1="45063" y1="88333" x2="45063" y2="88333"/>
                        <a14:foregroundMark x1="49367" y1="89792" x2="49367" y2="89792"/>
                        <a14:foregroundMark x1="54430" y1="90833" x2="54430" y2="90833"/>
                        <a14:foregroundMark x1="56582" y1="90833" x2="56582" y2="90833"/>
                        <a14:foregroundMark x1="58101" y1="90833" x2="58101" y2="90833"/>
                        <a14:foregroundMark x1="57595" y1="82917" x2="57595" y2="82500"/>
                        <a14:foregroundMark x1="55570" y1="82292" x2="55570" y2="82292"/>
                        <a14:foregroundMark x1="51392" y1="82396" x2="51392" y2="82396"/>
                        <a14:foregroundMark x1="51139" y1="82188" x2="51139" y2="81771"/>
                        <a14:foregroundMark x1="51899" y1="79896" x2="52278" y2="79271"/>
                        <a14:foregroundMark x1="53038" y1="78438" x2="53924" y2="76979"/>
                        <a14:foregroundMark x1="63038" y1="87188" x2="63038" y2="87188"/>
                        <a14:foregroundMark x1="53797" y1="7292" x2="53797" y2="7292"/>
                        <a14:foregroundMark x1="49494" y1="6979" x2="49494" y2="6979"/>
                        <a14:foregroundMark x1="47342" y1="7187" x2="47342" y2="7187"/>
                        <a14:foregroundMark x1="44684" y1="7500" x2="44684" y2="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539" y="4189340"/>
            <a:ext cx="350937" cy="426455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9367028" y="4632632"/>
            <a:ext cx="1720072" cy="293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896" b="95000" l="16709" r="84304">
                        <a14:foregroundMark x1="63418" y1="61042" x2="63418" y2="61042"/>
                        <a14:foregroundMark x1="64051" y1="65313" x2="64051" y2="65313"/>
                        <a14:foregroundMark x1="63797" y1="64583" x2="63797" y2="64583"/>
                        <a14:foregroundMark x1="66709" y1="64479" x2="66709" y2="64479"/>
                        <a14:foregroundMark x1="60000" y1="66667" x2="60000" y2="66667"/>
                        <a14:foregroundMark x1="54937" y1="80208" x2="54937" y2="80208"/>
                        <a14:foregroundMark x1="52025" y1="85938" x2="52025" y2="85938"/>
                        <a14:foregroundMark x1="47468" y1="78438" x2="47468" y2="78438"/>
                        <a14:foregroundMark x1="50633" y1="76771" x2="50506" y2="76146"/>
                        <a14:foregroundMark x1="45696" y1="74375" x2="45696" y2="74375"/>
                        <a14:foregroundMark x1="41266" y1="79167" x2="41266" y2="79167"/>
                        <a14:foregroundMark x1="44557" y1="84479" x2="44557" y2="84479"/>
                        <a14:foregroundMark x1="45063" y1="88333" x2="45063" y2="88333"/>
                        <a14:foregroundMark x1="49367" y1="89792" x2="49367" y2="89792"/>
                        <a14:foregroundMark x1="54430" y1="90833" x2="54430" y2="90833"/>
                        <a14:foregroundMark x1="56582" y1="90833" x2="56582" y2="90833"/>
                        <a14:foregroundMark x1="58101" y1="90833" x2="58101" y2="90833"/>
                        <a14:foregroundMark x1="57595" y1="82917" x2="57595" y2="82500"/>
                        <a14:foregroundMark x1="55570" y1="82292" x2="55570" y2="82292"/>
                        <a14:foregroundMark x1="51392" y1="82396" x2="51392" y2="82396"/>
                        <a14:foregroundMark x1="51139" y1="82188" x2="51139" y2="81771"/>
                        <a14:foregroundMark x1="51899" y1="79896" x2="52278" y2="79271"/>
                        <a14:foregroundMark x1="53038" y1="78438" x2="53924" y2="76979"/>
                        <a14:foregroundMark x1="63038" y1="87188" x2="63038" y2="87188"/>
                        <a14:foregroundMark x1="53797" y1="7292" x2="53797" y2="7292"/>
                        <a14:foregroundMark x1="49494" y1="6979" x2="49494" y2="6979"/>
                        <a14:foregroundMark x1="47342" y1="7187" x2="47342" y2="7187"/>
                        <a14:foregroundMark x1="44684" y1="7500" x2="44684" y2="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19" y="4590271"/>
            <a:ext cx="350937" cy="426455"/>
          </a:xfrm>
          <a:prstGeom prst="rect">
            <a:avLst/>
          </a:prstGeom>
        </p:spPr>
      </p:pic>
      <p:sp>
        <p:nvSpPr>
          <p:cNvPr id="45" name="모서리가 둥근 직사각형 44"/>
          <p:cNvSpPr/>
          <p:nvPr/>
        </p:nvSpPr>
        <p:spPr>
          <a:xfrm>
            <a:off x="9386078" y="5023157"/>
            <a:ext cx="1720072" cy="293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896" b="95000" l="16709" r="84304">
                        <a14:foregroundMark x1="63418" y1="61042" x2="63418" y2="61042"/>
                        <a14:foregroundMark x1="64051" y1="65313" x2="64051" y2="65313"/>
                        <a14:foregroundMark x1="63797" y1="64583" x2="63797" y2="64583"/>
                        <a14:foregroundMark x1="66709" y1="64479" x2="66709" y2="64479"/>
                        <a14:foregroundMark x1="60000" y1="66667" x2="60000" y2="66667"/>
                        <a14:foregroundMark x1="54937" y1="80208" x2="54937" y2="80208"/>
                        <a14:foregroundMark x1="52025" y1="85938" x2="52025" y2="85938"/>
                        <a14:foregroundMark x1="47468" y1="78438" x2="47468" y2="78438"/>
                        <a14:foregroundMark x1="50633" y1="76771" x2="50506" y2="76146"/>
                        <a14:foregroundMark x1="45696" y1="74375" x2="45696" y2="74375"/>
                        <a14:foregroundMark x1="41266" y1="79167" x2="41266" y2="79167"/>
                        <a14:foregroundMark x1="44557" y1="84479" x2="44557" y2="84479"/>
                        <a14:foregroundMark x1="45063" y1="88333" x2="45063" y2="88333"/>
                        <a14:foregroundMark x1="49367" y1="89792" x2="49367" y2="89792"/>
                        <a14:foregroundMark x1="54430" y1="90833" x2="54430" y2="90833"/>
                        <a14:foregroundMark x1="56582" y1="90833" x2="56582" y2="90833"/>
                        <a14:foregroundMark x1="58101" y1="90833" x2="58101" y2="90833"/>
                        <a14:foregroundMark x1="57595" y1="82917" x2="57595" y2="82500"/>
                        <a14:foregroundMark x1="55570" y1="82292" x2="55570" y2="82292"/>
                        <a14:foregroundMark x1="51392" y1="82396" x2="51392" y2="82396"/>
                        <a14:foregroundMark x1="51139" y1="82188" x2="51139" y2="81771"/>
                        <a14:foregroundMark x1="51899" y1="79896" x2="52278" y2="79271"/>
                        <a14:foregroundMark x1="53038" y1="78438" x2="53924" y2="76979"/>
                        <a14:foregroundMark x1="63038" y1="87188" x2="63038" y2="87188"/>
                        <a14:foregroundMark x1="53797" y1="7292" x2="53797" y2="7292"/>
                        <a14:foregroundMark x1="49494" y1="6979" x2="49494" y2="6979"/>
                        <a14:foregroundMark x1="47342" y1="7187" x2="47342" y2="7187"/>
                        <a14:foregroundMark x1="44684" y1="7500" x2="44684" y2="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19" y="4990321"/>
            <a:ext cx="350937" cy="426455"/>
          </a:xfrm>
          <a:prstGeom prst="rect">
            <a:avLst/>
          </a:prstGeom>
        </p:spPr>
      </p:pic>
      <p:sp>
        <p:nvSpPr>
          <p:cNvPr id="47" name="모서리가 둥근 직사각형 46"/>
          <p:cNvSpPr/>
          <p:nvPr/>
        </p:nvSpPr>
        <p:spPr>
          <a:xfrm>
            <a:off x="10478153" y="5392103"/>
            <a:ext cx="652550" cy="3305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896" b="95000" l="16709" r="84304">
                        <a14:foregroundMark x1="63418" y1="61042" x2="63418" y2="61042"/>
                        <a14:foregroundMark x1="64051" y1="65313" x2="64051" y2="65313"/>
                        <a14:foregroundMark x1="63797" y1="64583" x2="63797" y2="64583"/>
                        <a14:foregroundMark x1="66709" y1="64479" x2="66709" y2="64479"/>
                        <a14:foregroundMark x1="60000" y1="66667" x2="60000" y2="66667"/>
                        <a14:foregroundMark x1="54937" y1="80208" x2="54937" y2="80208"/>
                        <a14:foregroundMark x1="52025" y1="85938" x2="52025" y2="85938"/>
                        <a14:foregroundMark x1="47468" y1="78438" x2="47468" y2="78438"/>
                        <a14:foregroundMark x1="50633" y1="76771" x2="50506" y2="76146"/>
                        <a14:foregroundMark x1="45696" y1="74375" x2="45696" y2="74375"/>
                        <a14:foregroundMark x1="41266" y1="79167" x2="41266" y2="79167"/>
                        <a14:foregroundMark x1="44557" y1="84479" x2="44557" y2="84479"/>
                        <a14:foregroundMark x1="45063" y1="88333" x2="45063" y2="88333"/>
                        <a14:foregroundMark x1="49367" y1="89792" x2="49367" y2="89792"/>
                        <a14:foregroundMark x1="54430" y1="90833" x2="54430" y2="90833"/>
                        <a14:foregroundMark x1="56582" y1="90833" x2="56582" y2="90833"/>
                        <a14:foregroundMark x1="58101" y1="90833" x2="58101" y2="90833"/>
                        <a14:foregroundMark x1="57595" y1="82917" x2="57595" y2="82500"/>
                        <a14:foregroundMark x1="55570" y1="82292" x2="55570" y2="82292"/>
                        <a14:foregroundMark x1="51392" y1="82396" x2="51392" y2="82396"/>
                        <a14:foregroundMark x1="51139" y1="82188" x2="51139" y2="81771"/>
                        <a14:foregroundMark x1="51899" y1="79896" x2="52278" y2="79271"/>
                        <a14:foregroundMark x1="53038" y1="78438" x2="53924" y2="76979"/>
                        <a14:foregroundMark x1="63038" y1="87188" x2="63038" y2="87188"/>
                        <a14:foregroundMark x1="53797" y1="7292" x2="53797" y2="7292"/>
                        <a14:foregroundMark x1="49494" y1="6979" x2="49494" y2="6979"/>
                        <a14:foregroundMark x1="47342" y1="7187" x2="47342" y2="7187"/>
                        <a14:foregroundMark x1="44684" y1="7500" x2="44684" y2="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131" y="5344139"/>
            <a:ext cx="350937" cy="426455"/>
          </a:xfrm>
          <a:prstGeom prst="rect">
            <a:avLst/>
          </a:prstGeom>
        </p:spPr>
      </p:pic>
      <p:sp>
        <p:nvSpPr>
          <p:cNvPr id="49" name="모서리가 둥근 직사각형 48"/>
          <p:cNvSpPr/>
          <p:nvPr/>
        </p:nvSpPr>
        <p:spPr>
          <a:xfrm>
            <a:off x="4021026" y="3141395"/>
            <a:ext cx="5208699" cy="27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896" b="95000" l="16709" r="84304">
                        <a14:foregroundMark x1="63418" y1="61042" x2="63418" y2="61042"/>
                        <a14:foregroundMark x1="64051" y1="65313" x2="64051" y2="65313"/>
                        <a14:foregroundMark x1="63797" y1="64583" x2="63797" y2="64583"/>
                        <a14:foregroundMark x1="66709" y1="64479" x2="66709" y2="64479"/>
                        <a14:foregroundMark x1="60000" y1="66667" x2="60000" y2="66667"/>
                        <a14:foregroundMark x1="54937" y1="80208" x2="54937" y2="80208"/>
                        <a14:foregroundMark x1="52025" y1="85938" x2="52025" y2="85938"/>
                        <a14:foregroundMark x1="47468" y1="78438" x2="47468" y2="78438"/>
                        <a14:foregroundMark x1="50633" y1="76771" x2="50506" y2="76146"/>
                        <a14:foregroundMark x1="45696" y1="74375" x2="45696" y2="74375"/>
                        <a14:foregroundMark x1="41266" y1="79167" x2="41266" y2="79167"/>
                        <a14:foregroundMark x1="44557" y1="84479" x2="44557" y2="84479"/>
                        <a14:foregroundMark x1="45063" y1="88333" x2="45063" y2="88333"/>
                        <a14:foregroundMark x1="49367" y1="89792" x2="49367" y2="89792"/>
                        <a14:foregroundMark x1="54430" y1="90833" x2="54430" y2="90833"/>
                        <a14:foregroundMark x1="56582" y1="90833" x2="56582" y2="90833"/>
                        <a14:foregroundMark x1="58101" y1="90833" x2="58101" y2="90833"/>
                        <a14:foregroundMark x1="57595" y1="82917" x2="57595" y2="82500"/>
                        <a14:foregroundMark x1="55570" y1="82292" x2="55570" y2="82292"/>
                        <a14:foregroundMark x1="51392" y1="82396" x2="51392" y2="82396"/>
                        <a14:foregroundMark x1="51139" y1="82188" x2="51139" y2="81771"/>
                        <a14:foregroundMark x1="51899" y1="79896" x2="52278" y2="79271"/>
                        <a14:foregroundMark x1="53038" y1="78438" x2="53924" y2="76979"/>
                        <a14:foregroundMark x1="63038" y1="87188" x2="63038" y2="87188"/>
                        <a14:foregroundMark x1="53797" y1="7292" x2="53797" y2="7292"/>
                        <a14:foregroundMark x1="49494" y1="6979" x2="49494" y2="6979"/>
                        <a14:foregroundMark x1="47342" y1="7187" x2="47342" y2="7187"/>
                        <a14:foregroundMark x1="44684" y1="7500" x2="44684" y2="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084" y="3053874"/>
            <a:ext cx="350937" cy="42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6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49"/>
          <a:stretch/>
        </p:blipFill>
        <p:spPr>
          <a:xfrm>
            <a:off x="1" y="0"/>
            <a:ext cx="12236824" cy="685800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404446" y="413238"/>
            <a:ext cx="11386039" cy="6013939"/>
          </a:xfrm>
          <a:prstGeom prst="roundRect">
            <a:avLst>
              <a:gd name="adj" fmla="val 30995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72126" y="593558"/>
            <a:ext cx="8630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데이터베이스 구조</a:t>
            </a:r>
            <a:r>
              <a:rPr lang="en-US" altLang="ko-KR" sz="5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en-US" altLang="ko-KR" sz="5400" dirty="0" err="1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json</a:t>
            </a:r>
            <a:r>
              <a:rPr lang="en-US" altLang="ko-KR" sz="5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  <a:endParaRPr lang="ko-KR" altLang="en-US" sz="5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28700" y="1565032"/>
            <a:ext cx="10058400" cy="61545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90242" y="2237643"/>
            <a:ext cx="1650332" cy="3314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77137" y="2499253"/>
            <a:ext cx="1589557" cy="28552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>
              <a:buFontTx/>
              <a:buChar char="-"/>
            </a:pP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84232" y="1771649"/>
            <a:ext cx="4595905" cy="12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84233" y="3176721"/>
            <a:ext cx="4612721" cy="12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>
              <a:buFontTx/>
              <a:buChar char="-"/>
            </a:pP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84233" y="4581793"/>
            <a:ext cx="4612721" cy="12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>
              <a:buFontTx/>
              <a:buChar char="-"/>
            </a:pP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9235" y="1809435"/>
            <a:ext cx="2268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ysClr val="windowText" lastClr="000000"/>
                  </a:solidFill>
                </a:ln>
                <a:solidFill>
                  <a:srgbClr val="339966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Account</a:t>
            </a:r>
            <a:endParaRPr lang="ko-KR" altLang="en-US" sz="3600" dirty="0">
              <a:ln>
                <a:solidFill>
                  <a:sysClr val="windowText" lastClr="000000"/>
                </a:solidFill>
              </a:ln>
              <a:solidFill>
                <a:srgbClr val="339966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93219" y="2158929"/>
            <a:ext cx="2268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ysClr val="windowText" lastClr="000000"/>
                  </a:solidFill>
                </a:ln>
                <a:solidFill>
                  <a:srgbClr val="C5E0B4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Project</a:t>
            </a:r>
            <a:endParaRPr lang="ko-KR" altLang="en-US" sz="3600" dirty="0">
              <a:ln>
                <a:solidFill>
                  <a:sysClr val="windowText" lastClr="000000"/>
                </a:solidFill>
              </a:ln>
              <a:solidFill>
                <a:srgbClr val="C5E0B4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62199" y="2140039"/>
            <a:ext cx="2268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ln>
                  <a:solidFill>
                    <a:sysClr val="windowText" lastClr="000000"/>
                  </a:solidFill>
                </a:ln>
                <a:solidFill>
                  <a:srgbClr val="FFFFC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Git</a:t>
            </a:r>
            <a:endParaRPr lang="ko-KR" altLang="en-US" sz="3200" dirty="0">
              <a:ln>
                <a:solidFill>
                  <a:sysClr val="windowText" lastClr="000000"/>
                </a:solidFill>
              </a:ln>
              <a:solidFill>
                <a:srgbClr val="FFFFCC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15866" y="3571839"/>
            <a:ext cx="2443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ln>
                  <a:solidFill>
                    <a:sysClr val="windowText" lastClr="000000"/>
                  </a:solidFill>
                </a:ln>
                <a:solidFill>
                  <a:srgbClr val="FFCCC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sshServer</a:t>
            </a:r>
            <a:endParaRPr lang="ko-KR" altLang="en-US" sz="3200" dirty="0">
              <a:ln>
                <a:solidFill>
                  <a:sysClr val="windowText" lastClr="000000"/>
                </a:solidFill>
              </a:ln>
              <a:solidFill>
                <a:srgbClr val="FFCCCC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90576" y="4872406"/>
            <a:ext cx="2268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ysClr val="windowText" lastClr="000000"/>
                  </a:solidFill>
                </a:ln>
                <a:solidFill>
                  <a:srgbClr val="99CC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servers</a:t>
            </a:r>
            <a:endParaRPr lang="ko-KR" altLang="en-US" sz="3200" dirty="0">
              <a:ln>
                <a:solidFill>
                  <a:sysClr val="windowText" lastClr="000000"/>
                </a:solidFill>
              </a:ln>
              <a:solidFill>
                <a:srgbClr val="99CC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297671" y="2651594"/>
            <a:ext cx="1235473" cy="2550579"/>
          </a:xfrm>
          <a:prstGeom prst="roundRect">
            <a:avLst>
              <a:gd name="adj" fmla="val 39440"/>
            </a:avLst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396466" y="3221147"/>
            <a:ext cx="1203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ysClr val="windowText" lastClr="0000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Id</a:t>
            </a:r>
          </a:p>
          <a:p>
            <a:r>
              <a:rPr lang="en-US" altLang="ko-KR" dirty="0">
                <a:solidFill>
                  <a:sysClr val="windowText" lastClr="0000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Name</a:t>
            </a:r>
          </a:p>
          <a:p>
            <a:r>
              <a:rPr lang="en-US" altLang="ko-KR" dirty="0" smtClean="0">
                <a:solidFill>
                  <a:sysClr val="windowText" lastClr="0000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Email</a:t>
            </a:r>
            <a:endParaRPr lang="en-US" altLang="ko-KR" dirty="0">
              <a:solidFill>
                <a:sysClr val="windowText" lastClr="000000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65190" y="2955334"/>
            <a:ext cx="1246230" cy="2143086"/>
          </a:xfrm>
          <a:prstGeom prst="roundRect">
            <a:avLst>
              <a:gd name="adj" fmla="val 32894"/>
            </a:avLst>
          </a:prstGeom>
          <a:solidFill>
            <a:srgbClr val="C5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494323" y="3064393"/>
            <a:ext cx="1305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ysClr val="windowText" lastClr="0000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Name</a:t>
            </a:r>
          </a:p>
          <a:p>
            <a:r>
              <a:rPr lang="en-US" altLang="ko-KR" dirty="0" err="1">
                <a:solidFill>
                  <a:sysClr val="windowText" lastClr="0000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url</a:t>
            </a:r>
            <a:endParaRPr lang="en-US" altLang="ko-KR" dirty="0">
              <a:solidFill>
                <a:sysClr val="windowText" lastClr="000000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Port</a:t>
            </a:r>
            <a:endParaRPr lang="en-US" altLang="ko-KR" dirty="0">
              <a:solidFill>
                <a:sysClr val="windowText" lastClr="000000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418853" y="3262063"/>
            <a:ext cx="3258990" cy="1044051"/>
          </a:xfrm>
          <a:prstGeom prst="roundRect">
            <a:avLst>
              <a:gd name="adj" fmla="val 28457"/>
            </a:avLst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CCC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73462" y="3336681"/>
            <a:ext cx="3534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ysClr val="windowText" lastClr="0000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Key		Name</a:t>
            </a:r>
            <a:endParaRPr lang="en-US" altLang="ko-KR" dirty="0">
              <a:solidFill>
                <a:sysClr val="windowText" lastClr="000000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Username	hostname</a:t>
            </a:r>
            <a:endParaRPr lang="en-US" altLang="ko-KR" dirty="0">
              <a:solidFill>
                <a:sysClr val="windowText" lastClr="000000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password</a:t>
            </a:r>
            <a:endParaRPr lang="en-US" altLang="ko-KR" dirty="0">
              <a:solidFill>
                <a:sysClr val="windowText" lastClr="000000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  <a:p>
            <a:endParaRPr lang="ko-KR" altLang="en-US" dirty="0"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381542" y="1877581"/>
            <a:ext cx="3258990" cy="1044051"/>
          </a:xfrm>
          <a:prstGeom prst="roundRect">
            <a:avLst>
              <a:gd name="adj" fmla="val 28457"/>
            </a:avLst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464670" y="1930126"/>
            <a:ext cx="3525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ysClr val="windowText" lastClr="0000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Id	</a:t>
            </a:r>
            <a:r>
              <a:rPr lang="en-US" altLang="ko-KR" dirty="0" smtClean="0">
                <a:solidFill>
                  <a:sysClr val="windowText" lastClr="0000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	Name</a:t>
            </a:r>
            <a:endParaRPr lang="en-US" altLang="ko-KR" dirty="0">
              <a:solidFill>
                <a:sysClr val="windowText" lastClr="000000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Password	</a:t>
            </a:r>
            <a:r>
              <a:rPr lang="en-US" altLang="ko-KR" dirty="0" err="1">
                <a:solidFill>
                  <a:sysClr val="windowText" lastClr="0000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Giturl</a:t>
            </a:r>
            <a:endParaRPr lang="en-US" altLang="ko-KR" dirty="0">
              <a:solidFill>
                <a:sysClr val="windowText" lastClr="000000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  <a:p>
            <a:r>
              <a:rPr lang="en-US" altLang="ko-KR" dirty="0" err="1">
                <a:solidFill>
                  <a:sysClr val="windowText" lastClr="0000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gitkind</a:t>
            </a:r>
            <a:endParaRPr lang="en-US" altLang="ko-KR" dirty="0">
              <a:solidFill>
                <a:sysClr val="windowText" lastClr="000000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  <a:p>
            <a:endParaRPr lang="ko-KR" altLang="en-US" dirty="0"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381542" y="4668947"/>
            <a:ext cx="3258990" cy="1044051"/>
          </a:xfrm>
          <a:prstGeom prst="roundRect">
            <a:avLst>
              <a:gd name="adj" fmla="val 28457"/>
            </a:avLst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464670" y="4725169"/>
            <a:ext cx="3525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ysClr val="windowText" lastClr="0000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Type		Kind</a:t>
            </a:r>
            <a:endParaRPr lang="en-US" altLang="ko-KR" dirty="0">
              <a:solidFill>
                <a:sysClr val="windowText" lastClr="000000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Name		Info</a:t>
            </a:r>
            <a:endParaRPr lang="en-US" altLang="ko-KR" dirty="0">
              <a:solidFill>
                <a:sysClr val="windowText" lastClr="000000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Port		options</a:t>
            </a:r>
            <a:endParaRPr lang="en-US" altLang="ko-KR" dirty="0">
              <a:solidFill>
                <a:sysClr val="windowText" lastClr="000000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  <a:p>
            <a:endParaRPr lang="ko-KR" altLang="en-US" dirty="0"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80357" y="4026877"/>
            <a:ext cx="1640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ysClr val="windowText" lastClr="000000"/>
                  </a:solidFill>
                </a:ln>
                <a:solidFill>
                  <a:srgbClr val="C5E0B4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Project</a:t>
            </a:r>
            <a:endParaRPr lang="ko-KR" altLang="en-US" sz="2800" dirty="0">
              <a:ln>
                <a:solidFill>
                  <a:sysClr val="windowText" lastClr="000000"/>
                </a:solidFill>
              </a:ln>
              <a:solidFill>
                <a:srgbClr val="C5E0B4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05934" y="3868114"/>
            <a:ext cx="76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n>
                  <a:solidFill>
                    <a:sysClr val="windowText" lastClr="000000"/>
                  </a:solidFill>
                </a:ln>
                <a:solidFill>
                  <a:srgbClr val="FFFFCC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Git</a:t>
            </a:r>
            <a:endParaRPr lang="ko-KR" altLang="en-US" sz="2000" dirty="0">
              <a:ln>
                <a:solidFill>
                  <a:sysClr val="windowText" lastClr="000000"/>
                </a:solidFill>
              </a:ln>
              <a:solidFill>
                <a:srgbClr val="FFFFCC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91936" y="4195577"/>
            <a:ext cx="22684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ln>
                  <a:solidFill>
                    <a:sysClr val="windowText" lastClr="000000"/>
                  </a:solidFill>
                </a:ln>
                <a:solidFill>
                  <a:srgbClr val="FFCCCC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sshServer</a:t>
            </a:r>
            <a:endParaRPr lang="ko-KR" altLang="en-US" sz="1500" dirty="0">
              <a:ln>
                <a:solidFill>
                  <a:sysClr val="windowText" lastClr="000000"/>
                </a:solidFill>
              </a:ln>
              <a:solidFill>
                <a:srgbClr val="FFCCCC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91935" y="4410216"/>
            <a:ext cx="226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ysClr val="windowText" lastClr="000000"/>
                  </a:solidFill>
                </a:ln>
                <a:solidFill>
                  <a:srgbClr val="99CC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servers</a:t>
            </a:r>
            <a:endParaRPr lang="ko-KR" altLang="en-US" sz="2000" dirty="0">
              <a:ln>
                <a:solidFill>
                  <a:sysClr val="windowText" lastClr="000000"/>
                </a:solidFill>
              </a:ln>
              <a:solidFill>
                <a:srgbClr val="99CC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926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66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02980" y="422030"/>
            <a:ext cx="11386039" cy="6013939"/>
          </a:xfrm>
          <a:prstGeom prst="roundRect">
            <a:avLst>
              <a:gd name="adj" fmla="val 30995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72126" y="593558"/>
            <a:ext cx="8630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기술스택</a:t>
            </a:r>
            <a:endParaRPr lang="ko-KR" altLang="en-US" sz="5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000" y1="32000" x2="18000" y2="32000"/>
                        <a14:foregroundMark x1="23500" y1="32000" x2="23500" y2="32000"/>
                        <a14:foregroundMark x1="29000" y1="32500" x2="29000" y2="32500"/>
                        <a14:foregroundMark x1="39750" y1="27750" x2="39750" y2="27750"/>
                        <a14:foregroundMark x1="45500" y1="26500" x2="45500" y2="26500"/>
                        <a14:foregroundMark x1="54000" y1="28000" x2="54000" y2="28000"/>
                        <a14:foregroundMark x1="61500" y1="30250" x2="61500" y2="30250"/>
                        <a14:foregroundMark x1="73250" y1="35000" x2="73250" y2="35000"/>
                        <a14:foregroundMark x1="78500" y1="34500" x2="78500" y2="34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70" y="2025048"/>
            <a:ext cx="1194066" cy="1194066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227" b="100000" l="1143" r="99429">
                        <a14:foregroundMark x1="48571" y1="23313" x2="48571" y2="23313"/>
                        <a14:foregroundMark x1="56000" y1="14110" x2="56000" y2="14110"/>
                        <a14:foregroundMark x1="42286" y1="10429" x2="42286" y2="10429"/>
                        <a14:foregroundMark x1="63429" y1="10429" x2="63429" y2="10429"/>
                        <a14:foregroundMark x1="56571" y1="6748" x2="56571" y2="6748"/>
                        <a14:foregroundMark x1="46286" y1="9816" x2="46286" y2="98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785" y="2328342"/>
            <a:ext cx="810155" cy="757167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522" y="2348661"/>
            <a:ext cx="730274" cy="730274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650" y="2212360"/>
            <a:ext cx="491287" cy="898646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652" y="2274284"/>
            <a:ext cx="1585251" cy="832257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166" y="2460871"/>
            <a:ext cx="1447733" cy="366457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202" y="3812785"/>
            <a:ext cx="1688955" cy="886702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381" y="3816849"/>
            <a:ext cx="842421" cy="720795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135" y="5328740"/>
            <a:ext cx="2152963" cy="949087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>
                        <a14:foregroundMark x1="11579" y1="58865" x2="11579" y2="58865"/>
                        <a14:foregroundMark x1="13421" y1="39007" x2="13421" y2="39007"/>
                        <a14:foregroundMark x1="9737" y1="78723" x2="9737" y2="78723"/>
                        <a14:foregroundMark x1="7105" y1="14184" x2="7105" y2="14184"/>
                        <a14:foregroundMark x1="18947" y1="17021" x2="18947" y2="17021"/>
                        <a14:foregroundMark x1="12632" y1="9220" x2="12632" y2="9220"/>
                        <a14:foregroundMark x1="38158" y1="70922" x2="38158" y2="70922"/>
                        <a14:foregroundMark x1="48421" y1="70922" x2="48421" y2="709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622" y="5544648"/>
            <a:ext cx="1183189" cy="440678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473" y="4005097"/>
            <a:ext cx="1635402" cy="549107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14" y="5395110"/>
            <a:ext cx="1323778" cy="772204"/>
          </a:xfrm>
          <a:prstGeom prst="rect">
            <a:avLst/>
          </a:prstGeom>
        </p:spPr>
      </p:pic>
      <p:pic>
        <p:nvPicPr>
          <p:cNvPr id="54" name="Picture 10" descr="Course - Master Hibernate and JPA with Spring Boot in 100 Steps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723" y="3630518"/>
            <a:ext cx="1314708" cy="131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8" descr="File:Jenkins logo.svg - Wikimedia Commons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023" y="5325968"/>
            <a:ext cx="672968" cy="92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모서리가 둥근 직사각형 46">
            <a:extLst>
              <a:ext uri="{FF2B5EF4-FFF2-40B4-BE49-F238E27FC236}">
                <a16:creationId xmlns:a16="http://schemas.microsoft.com/office/drawing/2014/main" id="{9AACD286-FB9F-4D48-B73F-E70A82D01364}"/>
              </a:ext>
            </a:extLst>
          </p:cNvPr>
          <p:cNvSpPr/>
          <p:nvPr/>
        </p:nvSpPr>
        <p:spPr>
          <a:xfrm>
            <a:off x="1436177" y="1821396"/>
            <a:ext cx="3782689" cy="434481"/>
          </a:xfrm>
          <a:prstGeom prst="roundRect">
            <a:avLst>
              <a:gd name="adj" fmla="val 50000"/>
            </a:avLst>
          </a:prstGeom>
          <a:solidFill>
            <a:srgbClr val="33996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3000" b="1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Front-end</a:t>
            </a:r>
            <a:endParaRPr lang="en-US" altLang="ko-KR" sz="3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7" name="모서리가 둥근 직사각형 46">
            <a:extLst>
              <a:ext uri="{FF2B5EF4-FFF2-40B4-BE49-F238E27FC236}">
                <a16:creationId xmlns:a16="http://schemas.microsoft.com/office/drawing/2014/main" id="{9AACD286-FB9F-4D48-B73F-E70A82D01364}"/>
              </a:ext>
            </a:extLst>
          </p:cNvPr>
          <p:cNvSpPr/>
          <p:nvPr/>
        </p:nvSpPr>
        <p:spPr>
          <a:xfrm>
            <a:off x="6747769" y="1807323"/>
            <a:ext cx="3782689" cy="434481"/>
          </a:xfrm>
          <a:prstGeom prst="roundRect">
            <a:avLst>
              <a:gd name="adj" fmla="val 50000"/>
            </a:avLst>
          </a:prstGeom>
          <a:solidFill>
            <a:srgbClr val="33996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3000" b="1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Back-end</a:t>
            </a:r>
            <a:endParaRPr lang="en-US" altLang="ko-KR" sz="3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8" name="모서리가 둥근 직사각형 50">
            <a:extLst>
              <a:ext uri="{FF2B5EF4-FFF2-40B4-BE49-F238E27FC236}">
                <a16:creationId xmlns:a16="http://schemas.microsoft.com/office/drawing/2014/main" id="{A0D04A1A-DCC2-40F6-9616-BCC225EA10B2}"/>
              </a:ext>
            </a:extLst>
          </p:cNvPr>
          <p:cNvSpPr/>
          <p:nvPr/>
        </p:nvSpPr>
        <p:spPr>
          <a:xfrm>
            <a:off x="1467331" y="3358886"/>
            <a:ext cx="3734866" cy="434481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3000" b="1" dirty="0" smtClean="0">
                <a:solidFill>
                  <a:sysClr val="windowText" lastClr="0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Database</a:t>
            </a:r>
            <a:endParaRPr lang="en-US" altLang="ko-KR" sz="3000" b="1" dirty="0">
              <a:solidFill>
                <a:sysClr val="windowText" lastClr="000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9" name="모서리가 둥근 직사각형 50">
            <a:extLst>
              <a:ext uri="{FF2B5EF4-FFF2-40B4-BE49-F238E27FC236}">
                <a16:creationId xmlns:a16="http://schemas.microsoft.com/office/drawing/2014/main" id="{A0D04A1A-DCC2-40F6-9616-BCC225EA10B2}"/>
              </a:ext>
            </a:extLst>
          </p:cNvPr>
          <p:cNvSpPr/>
          <p:nvPr/>
        </p:nvSpPr>
        <p:spPr>
          <a:xfrm>
            <a:off x="6747769" y="3348865"/>
            <a:ext cx="3734866" cy="434481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3000" b="1" dirty="0" smtClean="0">
                <a:solidFill>
                  <a:sysClr val="windowText" lastClr="0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Infra</a:t>
            </a:r>
            <a:endParaRPr lang="en-US" altLang="ko-KR" sz="3000" b="1" dirty="0">
              <a:solidFill>
                <a:sysClr val="windowText" lastClr="000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0" name="모서리가 둥근 직사각형 50">
            <a:extLst>
              <a:ext uri="{FF2B5EF4-FFF2-40B4-BE49-F238E27FC236}">
                <a16:creationId xmlns:a16="http://schemas.microsoft.com/office/drawing/2014/main" id="{A0D04A1A-DCC2-40F6-9616-BCC225EA10B2}"/>
              </a:ext>
            </a:extLst>
          </p:cNvPr>
          <p:cNvSpPr/>
          <p:nvPr/>
        </p:nvSpPr>
        <p:spPr>
          <a:xfrm>
            <a:off x="1467331" y="4791742"/>
            <a:ext cx="3782689" cy="4344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3000" b="1" dirty="0" smtClean="0">
                <a:solidFill>
                  <a:sysClr val="windowText" lastClr="0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Security</a:t>
            </a:r>
            <a:endParaRPr lang="en-US" altLang="ko-KR" sz="3000" b="1" dirty="0">
              <a:solidFill>
                <a:sysClr val="windowText" lastClr="000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1" name="모서리가 둥근 직사각형 50">
            <a:extLst>
              <a:ext uri="{FF2B5EF4-FFF2-40B4-BE49-F238E27FC236}">
                <a16:creationId xmlns:a16="http://schemas.microsoft.com/office/drawing/2014/main" id="{A0D04A1A-DCC2-40F6-9616-BCC225EA10B2}"/>
              </a:ext>
            </a:extLst>
          </p:cNvPr>
          <p:cNvSpPr/>
          <p:nvPr/>
        </p:nvSpPr>
        <p:spPr>
          <a:xfrm>
            <a:off x="6792965" y="4775956"/>
            <a:ext cx="3737494" cy="4344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3000" b="1" dirty="0" smtClean="0">
                <a:solidFill>
                  <a:sysClr val="windowText" lastClr="0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Project Management</a:t>
            </a:r>
            <a:endParaRPr lang="en-US" altLang="ko-KR" sz="3000" b="1" dirty="0">
              <a:solidFill>
                <a:sysClr val="windowText" lastClr="000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62" name="Picture 2" descr="Brand Resources | MongoDB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389" y="3805625"/>
            <a:ext cx="2407769" cy="65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Jenkins Artwork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486" y="5223703"/>
            <a:ext cx="904399" cy="105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모서리가 둥근 직사각형 63"/>
          <p:cNvSpPr/>
          <p:nvPr/>
        </p:nvSpPr>
        <p:spPr>
          <a:xfrm>
            <a:off x="1028700" y="1565032"/>
            <a:ext cx="10058400" cy="61545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38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151</Words>
  <Application>Microsoft Office PowerPoint</Application>
  <PresentationFormat>와이드스크린</PresentationFormat>
  <Paragraphs>106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여기어때 잘난체</vt:lpstr>
      <vt:lpstr>Arial</vt:lpstr>
      <vt:lpstr>한돈 삼겹살 600g</vt:lpstr>
      <vt:lpstr>야놀자 야체 B</vt:lpstr>
      <vt:lpstr>1훈새마을운동 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39</cp:revision>
  <dcterms:created xsi:type="dcterms:W3CDTF">2020-11-13T02:54:49Z</dcterms:created>
  <dcterms:modified xsi:type="dcterms:W3CDTF">2020-11-13T12:19:17Z</dcterms:modified>
</cp:coreProperties>
</file>