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99BA-B5EE-1349-B983-B4E18C53CAC9}" type="datetimeFigureOut">
              <a:rPr kumimoji="1" lang="zh-TW" altLang="en-US" smtClean="0"/>
              <a:t>2015/3/23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D223-2217-6A4C-9117-467D9D1B71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510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99BA-B5EE-1349-B983-B4E18C53CAC9}" type="datetimeFigureOut">
              <a:rPr kumimoji="1" lang="zh-TW" altLang="en-US" smtClean="0"/>
              <a:t>2015/3/23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D223-2217-6A4C-9117-467D9D1B71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061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99BA-B5EE-1349-B983-B4E18C53CAC9}" type="datetimeFigureOut">
              <a:rPr kumimoji="1" lang="zh-TW" altLang="en-US" smtClean="0"/>
              <a:t>2015/3/23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D223-2217-6A4C-9117-467D9D1B71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496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99BA-B5EE-1349-B983-B4E18C53CAC9}" type="datetimeFigureOut">
              <a:rPr kumimoji="1" lang="zh-TW" altLang="en-US" smtClean="0"/>
              <a:t>2015/3/23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D223-2217-6A4C-9117-467D9D1B71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51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99BA-B5EE-1349-B983-B4E18C53CAC9}" type="datetimeFigureOut">
              <a:rPr kumimoji="1" lang="zh-TW" altLang="en-US" smtClean="0"/>
              <a:t>2015/3/23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D223-2217-6A4C-9117-467D9D1B71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163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99BA-B5EE-1349-B983-B4E18C53CAC9}" type="datetimeFigureOut">
              <a:rPr kumimoji="1" lang="zh-TW" altLang="en-US" smtClean="0"/>
              <a:t>2015/3/23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D223-2217-6A4C-9117-467D9D1B71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61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99BA-B5EE-1349-B983-B4E18C53CAC9}" type="datetimeFigureOut">
              <a:rPr kumimoji="1" lang="zh-TW" altLang="en-US" smtClean="0"/>
              <a:t>2015/3/23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D223-2217-6A4C-9117-467D9D1B71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412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99BA-B5EE-1349-B983-B4E18C53CAC9}" type="datetimeFigureOut">
              <a:rPr kumimoji="1" lang="zh-TW" altLang="en-US" smtClean="0"/>
              <a:t>2015/3/23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D223-2217-6A4C-9117-467D9D1B71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225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99BA-B5EE-1349-B983-B4E18C53CAC9}" type="datetimeFigureOut">
              <a:rPr kumimoji="1" lang="zh-TW" altLang="en-US" smtClean="0"/>
              <a:t>2015/3/23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D223-2217-6A4C-9117-467D9D1B71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193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99BA-B5EE-1349-B983-B4E18C53CAC9}" type="datetimeFigureOut">
              <a:rPr kumimoji="1" lang="zh-TW" altLang="en-US" smtClean="0"/>
              <a:t>2015/3/23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D223-2217-6A4C-9117-467D9D1B71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100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99BA-B5EE-1349-B983-B4E18C53CAC9}" type="datetimeFigureOut">
              <a:rPr kumimoji="1" lang="zh-TW" altLang="en-US" smtClean="0"/>
              <a:t>2015/3/23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D223-2217-6A4C-9117-467D9D1B71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52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99BA-B5EE-1349-B983-B4E18C53CAC9}" type="datetimeFigureOut">
              <a:rPr kumimoji="1" lang="zh-TW" altLang="en-US" smtClean="0"/>
              <a:t>2015/3/23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3D223-2217-6A4C-9117-467D9D1B71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217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815408" y="1089109"/>
            <a:ext cx="1415143" cy="108857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</a:t>
            </a:r>
            <a:r>
              <a:rPr kumimoji="1" lang="en-US" altLang="zh-TW" dirty="0" smtClean="0"/>
              <a:t>hannel</a:t>
            </a:r>
            <a:endParaRPr kumimoji="1"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5378665" y="1089109"/>
            <a:ext cx="1415143" cy="108857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User</a:t>
            </a:r>
            <a:endParaRPr kumimoji="1"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3509536" y="2489499"/>
            <a:ext cx="1415143" cy="108857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User-</a:t>
            </a:r>
          </a:p>
          <a:p>
            <a:pPr algn="ctr"/>
            <a:r>
              <a:rPr kumimoji="1" lang="en-US" altLang="zh-TW" dirty="0"/>
              <a:t>C</a:t>
            </a:r>
            <a:r>
              <a:rPr kumimoji="1" lang="en-US" altLang="zh-TW" dirty="0" smtClean="0"/>
              <a:t>hannel</a:t>
            </a:r>
            <a:endParaRPr kumimoji="1"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522979" y="5313689"/>
            <a:ext cx="1415143" cy="108857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Message</a:t>
            </a:r>
            <a:endParaRPr kumimoji="1" lang="zh-TW" altLang="en-US" dirty="0"/>
          </a:p>
        </p:txBody>
      </p:sp>
      <p:cxnSp>
        <p:nvCxnSpPr>
          <p:cNvPr id="13" name="直線箭頭接點 12"/>
          <p:cNvCxnSpPr>
            <a:stCxn id="5" idx="3"/>
            <a:endCxn id="6" idx="7"/>
          </p:cNvCxnSpPr>
          <p:nvPr/>
        </p:nvCxnSpPr>
        <p:spPr>
          <a:xfrm flipH="1">
            <a:off x="4717436" y="2018263"/>
            <a:ext cx="868472" cy="630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/>
          <p:cNvCxnSpPr>
            <a:stCxn id="6" idx="1"/>
            <a:endCxn id="4" idx="5"/>
          </p:cNvCxnSpPr>
          <p:nvPr/>
        </p:nvCxnSpPr>
        <p:spPr>
          <a:xfrm flipH="1" flipV="1">
            <a:off x="3023308" y="2018263"/>
            <a:ext cx="693471" cy="630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877667" y="5329262"/>
            <a:ext cx="1998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api</a:t>
            </a:r>
            <a:r>
              <a:rPr kumimoji="1" lang="en-US" altLang="zh-TW" dirty="0" smtClean="0"/>
              <a:t>/message/send</a:t>
            </a:r>
            <a:endParaRPr kumimoji="1"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812230" y="1801634"/>
            <a:ext cx="181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api</a:t>
            </a:r>
            <a:r>
              <a:rPr kumimoji="1" lang="en-US" altLang="zh-TW" dirty="0" smtClean="0"/>
              <a:t>/user/update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294045" y="738698"/>
            <a:ext cx="2143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api</a:t>
            </a:r>
            <a:r>
              <a:rPr kumimoji="1" lang="en-US" altLang="zh-TW" dirty="0" smtClean="0"/>
              <a:t>/channel/update</a:t>
            </a:r>
          </a:p>
          <a:p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api</a:t>
            </a:r>
            <a:r>
              <a:rPr kumimoji="1" lang="en-US" altLang="zh-TW" dirty="0" smtClean="0"/>
              <a:t>/channel/list</a:t>
            </a:r>
            <a:endParaRPr kumimoji="1"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861893" y="2794930"/>
            <a:ext cx="216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0000FF"/>
                </a:solidFill>
              </a:rPr>
              <a:t>/front/user/channels</a:t>
            </a:r>
            <a:endParaRPr kumimoji="1" lang="zh-TW" altLang="en-US" dirty="0">
              <a:solidFill>
                <a:srgbClr val="0000FF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821259" y="2489559"/>
            <a:ext cx="197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api</a:t>
            </a:r>
            <a:r>
              <a:rPr kumimoji="1" lang="en-US" altLang="zh-TW" dirty="0" smtClean="0"/>
              <a:t>/user/channels</a:t>
            </a:r>
            <a:endParaRPr kumimoji="1"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791828" y="3458081"/>
            <a:ext cx="17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6600"/>
                </a:solidFill>
              </a:rPr>
              <a:t>/front/messages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4753735" y="3712390"/>
            <a:ext cx="232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6600"/>
                </a:solidFill>
              </a:rPr>
              <a:t>/front/messages/more</a:t>
            </a:r>
          </a:p>
        </p:txBody>
      </p:sp>
      <p:sp>
        <p:nvSpPr>
          <p:cNvPr id="43" name="橢圓 42"/>
          <p:cNvSpPr/>
          <p:nvPr/>
        </p:nvSpPr>
        <p:spPr>
          <a:xfrm>
            <a:off x="4878336" y="4225117"/>
            <a:ext cx="1415143" cy="108857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User-</a:t>
            </a:r>
          </a:p>
          <a:p>
            <a:pPr algn="ctr"/>
            <a:r>
              <a:rPr kumimoji="1" lang="en-US" altLang="zh-TW" dirty="0" smtClean="0"/>
              <a:t>Message</a:t>
            </a:r>
            <a:endParaRPr kumimoji="1" lang="zh-TW" altLang="en-US" dirty="0"/>
          </a:p>
        </p:txBody>
      </p:sp>
      <p:cxnSp>
        <p:nvCxnSpPr>
          <p:cNvPr id="45" name="直線箭頭接點 44"/>
          <p:cNvCxnSpPr>
            <a:stCxn id="43" idx="1"/>
          </p:cNvCxnSpPr>
          <p:nvPr/>
        </p:nvCxnSpPr>
        <p:spPr>
          <a:xfrm flipH="1" flipV="1">
            <a:off x="4584585" y="3521825"/>
            <a:ext cx="500994" cy="862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6195374" y="4912798"/>
            <a:ext cx="244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6600"/>
                </a:solidFill>
              </a:rPr>
              <a:t>/front/message/</a:t>
            </a:r>
            <a:r>
              <a:rPr kumimoji="1" lang="en-US" altLang="zh-TW" dirty="0" err="1" smtClean="0">
                <a:solidFill>
                  <a:srgbClr val="FF6600"/>
                </a:solidFill>
              </a:rPr>
              <a:t>setread</a:t>
            </a:r>
            <a:endParaRPr kumimoji="1" lang="zh-TW" altLang="en-US" dirty="0">
              <a:solidFill>
                <a:srgbClr val="FF66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764904" y="750903"/>
            <a:ext cx="208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0000FF"/>
                </a:solidFill>
              </a:rPr>
              <a:t>/front/user/</a:t>
            </a:r>
            <a:r>
              <a:rPr kumimoji="1" lang="en-US" altLang="zh-TW" dirty="0" err="1" smtClean="0">
                <a:solidFill>
                  <a:srgbClr val="0000FF"/>
                </a:solidFill>
              </a:rPr>
              <a:t>getcode</a:t>
            </a:r>
            <a:endParaRPr kumimoji="1" lang="en-US" altLang="zh-TW" dirty="0" smtClean="0">
              <a:solidFill>
                <a:srgbClr val="0000FF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6793808" y="1089109"/>
            <a:ext cx="178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0000FF"/>
                </a:solidFill>
              </a:rPr>
              <a:t>/front/user/login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6795214" y="1415818"/>
            <a:ext cx="212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0000FF"/>
                </a:solidFill>
              </a:rPr>
              <a:t>/front/user/</a:t>
            </a:r>
            <a:r>
              <a:rPr kumimoji="1" lang="en-US" altLang="zh-TW" dirty="0" err="1" smtClean="0">
                <a:solidFill>
                  <a:srgbClr val="0000FF"/>
                </a:solidFill>
              </a:rPr>
              <a:t>setjpush</a:t>
            </a:r>
            <a:endParaRPr kumimoji="1" lang="en-US" altLang="zh-TW" dirty="0" smtClean="0">
              <a:solidFill>
                <a:srgbClr val="0000FF"/>
              </a:solidFill>
            </a:endParaRPr>
          </a:p>
        </p:txBody>
      </p:sp>
      <p:cxnSp>
        <p:nvCxnSpPr>
          <p:cNvPr id="74" name="直線箭頭接點 73"/>
          <p:cNvCxnSpPr>
            <a:stCxn id="43" idx="2"/>
            <a:endCxn id="7" idx="7"/>
          </p:cNvCxnSpPr>
          <p:nvPr/>
        </p:nvCxnSpPr>
        <p:spPr>
          <a:xfrm flipH="1">
            <a:off x="3730879" y="4769403"/>
            <a:ext cx="1147457" cy="703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1312845" y="3840249"/>
            <a:ext cx="1415143" cy="108857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Feature</a:t>
            </a:r>
            <a:endParaRPr kumimoji="1"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400265" y="2433253"/>
            <a:ext cx="1415143" cy="108857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Channel</a:t>
            </a:r>
          </a:p>
          <a:p>
            <a:pPr algn="ctr"/>
            <a:r>
              <a:rPr kumimoji="1" lang="en-US" altLang="zh-CN" dirty="0" smtClean="0"/>
              <a:t>Feature</a:t>
            </a:r>
            <a:endParaRPr kumimoji="1" lang="zh-TW" altLang="en-US" dirty="0"/>
          </a:p>
        </p:txBody>
      </p:sp>
      <p:cxnSp>
        <p:nvCxnSpPr>
          <p:cNvPr id="3" name="直線箭頭接點 2"/>
          <p:cNvCxnSpPr>
            <a:stCxn id="23" idx="5"/>
            <a:endCxn id="22" idx="0"/>
          </p:cNvCxnSpPr>
          <p:nvPr/>
        </p:nvCxnSpPr>
        <p:spPr>
          <a:xfrm>
            <a:off x="1608165" y="3362407"/>
            <a:ext cx="412252" cy="477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/>
          <p:cNvCxnSpPr>
            <a:stCxn id="23" idx="7"/>
            <a:endCxn id="4" idx="3"/>
          </p:cNvCxnSpPr>
          <p:nvPr/>
        </p:nvCxnSpPr>
        <p:spPr>
          <a:xfrm flipV="1">
            <a:off x="1608165" y="2018263"/>
            <a:ext cx="414486" cy="574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33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70429" y="616857"/>
            <a:ext cx="3320142" cy="5660572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306286" y="1070427"/>
            <a:ext cx="2812143" cy="4880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06286" y="1070427"/>
            <a:ext cx="2812143" cy="5080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惠文幼兒園－</a:t>
            </a:r>
            <a:r>
              <a:rPr kumimoji="1" lang="zh-CN" altLang="en-US" dirty="0" smtClean="0"/>
              <a:t>大</a:t>
            </a:r>
            <a:r>
              <a:rPr kumimoji="1" lang="zh-TW" altLang="en-US" dirty="0" smtClean="0"/>
              <a:t>寶</a:t>
            </a:r>
            <a:endParaRPr kumimoji="1" lang="zh-TW" altLang="en-US" dirty="0"/>
          </a:p>
        </p:txBody>
      </p:sp>
      <p:sp>
        <p:nvSpPr>
          <p:cNvPr id="7" name="等於 6"/>
          <p:cNvSpPr/>
          <p:nvPr/>
        </p:nvSpPr>
        <p:spPr>
          <a:xfrm>
            <a:off x="1306286" y="1070427"/>
            <a:ext cx="453571" cy="508002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06286" y="1578429"/>
            <a:ext cx="2231572" cy="101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06286" y="1578429"/>
            <a:ext cx="2231572" cy="5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惠文幼稚園－二寶</a:t>
            </a:r>
            <a:endParaRPr kumimoji="1"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06286" y="2086429"/>
            <a:ext cx="2231572" cy="5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惠文音樂班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5073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93</Words>
  <Application>Microsoft Macintosh PowerPoint</Application>
  <PresentationFormat>如螢幕大小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Company>Widecloud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Peter Lin</dc:creator>
  <cp:lastModifiedBy>Peter Lin</cp:lastModifiedBy>
  <cp:revision>19</cp:revision>
  <dcterms:created xsi:type="dcterms:W3CDTF">2015-03-15T03:50:38Z</dcterms:created>
  <dcterms:modified xsi:type="dcterms:W3CDTF">2015-03-23T08:08:42Z</dcterms:modified>
</cp:coreProperties>
</file>