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c681b71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c681b71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카카오톡 API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728975"/>
            <a:ext cx="3999900" cy="21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카카오링크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카카오톡으로 원하는 대상에게 링크 공유</a:t>
            </a:r>
            <a:endParaRPr/>
          </a:p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311700" y="2837675"/>
            <a:ext cx="3999900" cy="21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카카오톡 메시지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나에게 메시지 보내기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ko"/>
              <a:t>로그인 되어있는 카카오계정의 카카오톡을 통해 나에게 메시지 보내는 형식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친구에게 메시지 보내기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ko"/>
              <a:t>카카오톡 플러스친구를 생성하여 등록되어있는 친구에게 메시지를 보내는 형식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500" y="1505975"/>
            <a:ext cx="1428350" cy="12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0" l="0" r="4789" t="0"/>
          <a:stretch/>
        </p:blipFill>
        <p:spPr>
          <a:xfrm>
            <a:off x="4400800" y="1209950"/>
            <a:ext cx="4642875" cy="358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