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69" r:id="rId5"/>
    <p:sldId id="267" r:id="rId6"/>
    <p:sldId id="258" r:id="rId7"/>
    <p:sldId id="264" r:id="rId8"/>
    <p:sldId id="263" r:id="rId9"/>
    <p:sldId id="259" r:id="rId10"/>
    <p:sldId id="261" r:id="rId11"/>
    <p:sldId id="268" r:id="rId12"/>
    <p:sldId id="272" r:id="rId13"/>
    <p:sldId id="271" r:id="rId14"/>
    <p:sldId id="270" r:id="rId15"/>
  </p:sldIdLst>
  <p:sldSz cx="16202025" cy="9601200"/>
  <p:notesSz cx="6858000" cy="9144000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09C"/>
    <a:srgbClr val="6CD6BA"/>
    <a:srgbClr val="DBF5EE"/>
    <a:srgbClr val="AEE8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75" d="100"/>
          <a:sy n="75" d="100"/>
        </p:scale>
        <p:origin x="-972" y="-186"/>
      </p:cViewPr>
      <p:guideLst>
        <p:guide orient="horz" pos="3024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152" y="2982598"/>
            <a:ext cx="13771722" cy="20580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304" y="5440680"/>
            <a:ext cx="11341418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446746" y="537847"/>
            <a:ext cx="5102513" cy="1147032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3580" y="537847"/>
            <a:ext cx="15043130" cy="1147032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848" y="6169663"/>
            <a:ext cx="13771722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9848" y="4069399"/>
            <a:ext cx="13771722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33582" y="3135948"/>
            <a:ext cx="10072821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76435" y="3135948"/>
            <a:ext cx="1007282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02" y="384493"/>
            <a:ext cx="14581823" cy="1600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2" y="2149160"/>
            <a:ext cx="7158708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102" y="3044826"/>
            <a:ext cx="7158708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30406" y="2149160"/>
            <a:ext cx="7161521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30406" y="3044826"/>
            <a:ext cx="7161521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03" y="382270"/>
            <a:ext cx="5330354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542" y="382271"/>
            <a:ext cx="9057382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103" y="2009141"/>
            <a:ext cx="5330354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710" y="6720842"/>
            <a:ext cx="9721215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75710" y="857885"/>
            <a:ext cx="9721215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75710" y="7514275"/>
            <a:ext cx="9721215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102" y="384493"/>
            <a:ext cx="14581823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2" y="2240281"/>
            <a:ext cx="14581823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2" y="8898893"/>
            <a:ext cx="3780473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FA89-C04D-40E1-81DF-4B29F22D0D3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35692" y="8898893"/>
            <a:ext cx="5130642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11452" y="8898893"/>
            <a:ext cx="3780473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7715-7C99-4D62-9E33-23B7F8F3C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0"/>
            <a:ext cx="16202025" cy="1704256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08324" y="1488232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Team Project</a:t>
            </a:r>
            <a:r>
              <a:rPr lang="en-US" altLang="ko-KR" sz="48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en-US" altLang="ko-KR" sz="6000" b="1" dirty="0" smtClean="0">
                <a:latin typeface="나눔고딕" pitchFamily="50" charset="-127"/>
                <a:ea typeface="나눔고딕" pitchFamily="50" charset="-127"/>
              </a:rPr>
              <a:t>L M S</a:t>
            </a:r>
          </a:p>
        </p:txBody>
      </p:sp>
      <p:sp>
        <p:nvSpPr>
          <p:cNvPr id="8" name="Google Shape;61;p1"/>
          <p:cNvSpPr txBox="1"/>
          <p:nvPr/>
        </p:nvSpPr>
        <p:spPr>
          <a:xfrm>
            <a:off x="9757196" y="5592688"/>
            <a:ext cx="6120680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팀명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: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장윤원 외 </a:t>
            </a:r>
            <a:r>
              <a:rPr lang="en-US" altLang="ko-KR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5</a:t>
            </a:r>
            <a:endParaRPr sz="2400" b="0" i="0" u="none" strike="noStrike" cap="none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dirty="0" err="1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팀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장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: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장윤원</a:t>
            </a:r>
            <a:endParaRPr sz="2400" b="0" i="0" u="none" strike="noStrike" cap="none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dirty="0" err="1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팀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원 :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김승연</a:t>
            </a:r>
            <a:r>
              <a:rPr lang="en-US" altLang="ko-KR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,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남</a:t>
            </a:r>
            <a:r>
              <a:rPr lang="ko-KR" altLang="en-US" sz="2400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영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준</a:t>
            </a:r>
            <a:r>
              <a:rPr lang="en-US" altLang="ko-KR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,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박혜미</a:t>
            </a:r>
            <a:r>
              <a:rPr lang="en-US" altLang="ko-KR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,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송가람</a:t>
            </a:r>
            <a:r>
              <a:rPr lang="en-US" altLang="ko-KR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,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정신우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나눔고딕" pitchFamily="50" charset="-127"/>
              <a:ea typeface="나눔고딕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2400" dirty="0" smtClean="0">
              <a:solidFill>
                <a:schemeClr val="dk1"/>
              </a:solidFill>
              <a:latin typeface="나눔고딕" pitchFamily="50" charset="-127"/>
              <a:ea typeface="나눔고딕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주제발표 </a:t>
            </a:r>
            <a:r>
              <a:rPr lang="en-US" altLang="ko-KR" sz="2400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: 2020-07-20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258" y="327393"/>
            <a:ext cx="5107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View 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강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48884" y="192088"/>
            <a:ext cx="8568952" cy="9247279"/>
            <a:chOff x="7380932" y="3288432"/>
            <a:chExt cx="5652540" cy="6100001"/>
          </a:xfrm>
        </p:grpSpPr>
        <p:pic>
          <p:nvPicPr>
            <p:cNvPr id="5" name="Picture 13" descr="C:\Users\phm12\Desktop\_학원\2020-07 팀프로젝트_LMS\TeamProject_LMS_1\03 강사페이지 (1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932" y="3288432"/>
              <a:ext cx="1800000" cy="3000000"/>
            </a:xfrm>
            <a:prstGeom prst="rect">
              <a:avLst/>
            </a:prstGeom>
            <a:noFill/>
          </p:spPr>
        </p:pic>
        <p:pic>
          <p:nvPicPr>
            <p:cNvPr id="6" name="Picture 14" descr="C:\Users\phm12\Desktop\_학원\2020-07 팀프로젝트_LMS\TeamProject_LMS_1\03 강사페이지 (2)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25148" y="3288432"/>
              <a:ext cx="1800000" cy="4425000"/>
            </a:xfrm>
            <a:prstGeom prst="rect">
              <a:avLst/>
            </a:prstGeom>
            <a:noFill/>
          </p:spPr>
        </p:pic>
        <p:pic>
          <p:nvPicPr>
            <p:cNvPr id="7" name="Picture 15" descr="C:\Users\phm12\Desktop\_학원\2020-07 팀프로젝트_LMS\TeamProject_LMS_1\03 강사페이지 (3)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233472" y="3288432"/>
              <a:ext cx="1800000" cy="3000000"/>
            </a:xfrm>
            <a:prstGeom prst="rect">
              <a:avLst/>
            </a:prstGeom>
            <a:noFill/>
          </p:spPr>
        </p:pic>
        <p:pic>
          <p:nvPicPr>
            <p:cNvPr id="8" name="Picture 16" descr="C:\Users\phm12\Desktop\_학원\2020-07 팀프로젝트_LMS\TeamProject_LMS_1\03 강사페이지 (4)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233472" y="6388433"/>
              <a:ext cx="1800000" cy="300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258" y="327393"/>
            <a:ext cx="5107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View 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자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17" descr="C:\Users\phm12\Desktop\_학원\2020-07 팀프로젝트_LMS\TeamProject_LMS_1\04 관리자페이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884" y="192087"/>
            <a:ext cx="2736304" cy="4560507"/>
          </a:xfrm>
          <a:prstGeom prst="rect">
            <a:avLst/>
          </a:prstGeom>
          <a:noFill/>
        </p:spPr>
      </p:pic>
      <p:pic>
        <p:nvPicPr>
          <p:cNvPr id="6" name="Picture 17" descr="C:\Users\phm12\Desktop\_학원\2020-07 팀프로젝트_LMS\TeamProject_LMS_1\04 관리자페이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9204" y="192088"/>
            <a:ext cx="2736304" cy="4560507"/>
          </a:xfrm>
          <a:prstGeom prst="rect">
            <a:avLst/>
          </a:prstGeom>
          <a:noFill/>
        </p:spPr>
      </p:pic>
      <p:pic>
        <p:nvPicPr>
          <p:cNvPr id="7" name="Picture 17" descr="C:\Users\phm12\Desktop\_학원\2020-07 팀프로젝트_LMS\TeamProject_LMS_1\04 관리자페이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81532" y="192088"/>
            <a:ext cx="2736304" cy="4560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258" y="327393"/>
            <a:ext cx="726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03_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활용기능 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open API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Google Shape;55;p13"/>
          <p:cNvSpPr txBox="1">
            <a:spLocks noGrp="1"/>
          </p:cNvSpPr>
          <p:nvPr/>
        </p:nvSpPr>
        <p:spPr>
          <a:xfrm>
            <a:off x="828204" y="1920280"/>
            <a:ext cx="5898609" cy="3109677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Char char="●"/>
              <a:defRPr kumimoji="0" sz="1400" b="0" i="0" u="none" strike="noStrike" kern="0" cap="none" spc="0" normalizeH="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000" b="1" dirty="0">
                <a:solidFill>
                  <a:srgbClr val="36C09C"/>
                </a:solidFill>
                <a:latin typeface="나눔고딕" pitchFamily="50" charset="-127"/>
                <a:ea typeface="나눔고딕" pitchFamily="50" charset="-127"/>
              </a:rPr>
              <a:t>카카오링크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카카오톡으로 </a:t>
            </a:r>
            <a:endParaRPr lang="en-US" altLang="ko" sz="20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원하는 </a:t>
            </a:r>
            <a:r>
              <a:rPr lang="ko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대상에게 링크 공유</a:t>
            </a:r>
            <a:endParaRPr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Google Shape;56;p13"/>
          <p:cNvSpPr txBox="1">
            <a:spLocks noGrp="1"/>
          </p:cNvSpPr>
          <p:nvPr/>
        </p:nvSpPr>
        <p:spPr>
          <a:xfrm>
            <a:off x="828204" y="4512568"/>
            <a:ext cx="6480720" cy="3816424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Char char="●"/>
              <a:defRPr kumimoji="0" sz="1400" b="0" i="0" u="none" strike="noStrike" kern="0" cap="none" spc="0" normalizeH="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Char char="○"/>
              <a:defRPr kumimoji="0" sz="1200" b="0" i="0" u="none" strike="noStrike" kern="0" cap="none" spc="0" normalizeH="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000" b="1" dirty="0">
                <a:solidFill>
                  <a:srgbClr val="36C09C"/>
                </a:solidFill>
                <a:latin typeface="나눔고딕" pitchFamily="50" charset="-127"/>
                <a:ea typeface="나눔고딕" pitchFamily="50" charset="-127"/>
              </a:rPr>
              <a:t>카카오톡 메시지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나에게 메시지 보내기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AutoNum type="alphaLcPeriod"/>
              <a:defRPr/>
            </a:pPr>
            <a:r>
              <a:rPr lang="ko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 되어있는 카카오계정의 카카오톡을 통해 </a:t>
            </a:r>
            <a:endParaRPr lang="en-US" altLang="ko" sz="20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나에게 </a:t>
            </a:r>
            <a:r>
              <a:rPr lang="ko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메시지 보내는 형식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친구에게 메시지 보내기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AutoNum type="alphaLcPeriod"/>
              <a:defRPr/>
            </a:pPr>
            <a:r>
              <a:rPr lang="ko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카카오톡 플러스친구를 생성하여 </a:t>
            </a:r>
            <a:endParaRPr lang="en-US" altLang="ko" sz="20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등록되어있는 </a:t>
            </a:r>
            <a:r>
              <a:rPr lang="ko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친구에게 메시지를 보내는 형식</a:t>
            </a:r>
            <a:endParaRPr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Google Shape;57;p13"/>
          <p:cNvPicPr/>
          <p:nvPr/>
        </p:nvPicPr>
        <p:blipFill rotWithShape="1">
          <a:blip r:embed="rId2" cstate="print">
            <a:alphaModFix/>
          </a:blip>
          <a:stretch>
            <a:fillRect/>
          </a:stretch>
        </p:blipFill>
        <p:spPr>
          <a:xfrm>
            <a:off x="4572620" y="1992288"/>
            <a:ext cx="2106372" cy="182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8;p13"/>
          <p:cNvPicPr/>
          <p:nvPr/>
        </p:nvPicPr>
        <p:blipFill rotWithShape="1">
          <a:blip r:embed="rId3" cstate="print">
            <a:alphaModFix/>
          </a:blip>
          <a:srcRect r="4790"/>
          <a:stretch>
            <a:fillRect/>
          </a:stretch>
        </p:blipFill>
        <p:spPr>
          <a:xfrm>
            <a:off x="7380932" y="1992288"/>
            <a:ext cx="8318579" cy="6415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258" y="327393"/>
            <a:ext cx="5107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03_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활용기능 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: Ajax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Google Shape;84;p18"/>
          <p:cNvSpPr txBox="1">
            <a:spLocks noGrp="1"/>
          </p:cNvSpPr>
          <p:nvPr/>
        </p:nvSpPr>
        <p:spPr>
          <a:xfrm>
            <a:off x="108124" y="2020853"/>
            <a:ext cx="5472608" cy="691515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91440" tIns="91440" rIns="91440" bIns="9144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kumimoji="0" sz="2800" b="0" i="0" u="none" strike="noStrike" kern="0" cap="none" spc="0" normalizeH="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b="1" dirty="0" smtClean="0">
                <a:solidFill>
                  <a:srgbClr val="36C09C"/>
                </a:solidFill>
                <a:latin typeface="나눔고딕" pitchFamily="50" charset="-127"/>
                <a:ea typeface="나눔고딕" pitchFamily="50" charset="-127"/>
              </a:rPr>
              <a:t>LMS </a:t>
            </a:r>
            <a:r>
              <a:rPr sz="3000" b="1" dirty="0" smtClean="0">
                <a:solidFill>
                  <a:srgbClr val="36C09C"/>
                </a:solidFill>
                <a:latin typeface="나눔고딕" pitchFamily="50" charset="-127"/>
                <a:ea typeface="나눔고딕" pitchFamily="50" charset="-127"/>
              </a:rPr>
              <a:t>Ajax</a:t>
            </a:r>
            <a:r>
              <a:rPr lang="en-US" sz="3000" b="1" dirty="0" smtClean="0">
                <a:solidFill>
                  <a:srgbClr val="36C09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b="1" dirty="0" smtClean="0">
                <a:solidFill>
                  <a:srgbClr val="36C09C"/>
                </a:solidFill>
                <a:latin typeface="나눔고딕" pitchFamily="50" charset="-127"/>
                <a:ea typeface="나눔고딕" pitchFamily="50" charset="-127"/>
              </a:rPr>
              <a:t>활용기능</a:t>
            </a:r>
            <a:r>
              <a:rPr sz="3000" b="1" dirty="0">
                <a:solidFill>
                  <a:srgbClr val="36C09C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sz="3000" b="1" dirty="0" smtClean="0">
              <a:solidFill>
                <a:srgbClr val="36C09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Google Shape;85;p18"/>
          <p:cNvSpPr/>
          <p:nvPr/>
        </p:nvSpPr>
        <p:spPr>
          <a:xfrm>
            <a:off x="900212" y="3072408"/>
            <a:ext cx="6840760" cy="9438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defRPr/>
            </a:pPr>
            <a:r>
              <a:rPr lang="ko" altLang="en-US" sz="18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 회원가입 </a:t>
            </a:r>
            <a:r>
              <a:rPr lang="ko" altLang="en-US" sz="1800" b="1" kern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시, 학번 또는 이름 DB에서 중복 </a:t>
            </a:r>
            <a:r>
              <a:rPr lang="ko" altLang="en-US" sz="18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확인</a:t>
            </a:r>
            <a:endParaRPr lang="ko-KR" altLang="en-US" sz="1800" b="1" kern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0" name="Google Shape;86;p18"/>
          <p:cNvSpPr/>
          <p:nvPr/>
        </p:nvSpPr>
        <p:spPr>
          <a:xfrm>
            <a:off x="900212" y="4140974"/>
            <a:ext cx="6840760" cy="9142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altLang="en-US" sz="18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 강의 </a:t>
            </a:r>
            <a:r>
              <a:rPr lang="ko" altLang="en-US" sz="1800" b="1" kern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시간표 생성 시, (한 번)클릭 이벤트에 따른 시간표 </a:t>
            </a:r>
            <a:r>
              <a:rPr lang="ko" altLang="en-US" sz="18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미리보기</a:t>
            </a:r>
            <a:endParaRPr lang="ko-KR" altLang="en-US" sz="1800" b="1" kern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1" name="Google Shape;87;p18"/>
          <p:cNvSpPr/>
          <p:nvPr/>
        </p:nvSpPr>
        <p:spPr>
          <a:xfrm>
            <a:off x="900212" y="5179952"/>
            <a:ext cx="6840760" cy="10081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altLang="en-US" sz="18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 실시간 </a:t>
            </a:r>
            <a:r>
              <a:rPr lang="ko" altLang="en-US" sz="1800" b="1" kern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데이터 갱신 시간 </a:t>
            </a:r>
            <a:r>
              <a:rPr lang="ko" altLang="en-US" sz="18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확인</a:t>
            </a:r>
            <a:endParaRPr lang="ko-KR" altLang="en-US" sz="1800" b="1" kern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2" name="Google Shape;88;p18"/>
          <p:cNvSpPr/>
          <p:nvPr/>
        </p:nvSpPr>
        <p:spPr>
          <a:xfrm>
            <a:off x="900212" y="6312768"/>
            <a:ext cx="6840760" cy="10081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altLang="en-US" sz="18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 hover </a:t>
            </a:r>
            <a:r>
              <a:rPr lang="ko" altLang="en-US" sz="1800" b="1" kern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이벤트 사용,  </a:t>
            </a:r>
            <a:endParaRPr lang="en-US" altLang="ko" sz="1800" b="1" kern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lvl="0" indent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altLang="en-US" sz="18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강의 </a:t>
            </a:r>
            <a:r>
              <a:rPr lang="ko" altLang="en-US" sz="1800" b="1" kern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정보 및 요약된 기타 정보를 텍스트 상자에서 </a:t>
            </a:r>
            <a:r>
              <a:rPr lang="ko" altLang="en-US" sz="18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확인</a:t>
            </a:r>
            <a:endParaRPr lang="ko-KR" altLang="en-US" sz="1800" b="1" kern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3" name="Google Shape;89;p18"/>
          <p:cNvPicPr/>
          <p:nvPr/>
        </p:nvPicPr>
        <p:blipFill rotWithShape="1">
          <a:blip r:embed="rId2" cstate="print">
            <a:alphaModFix/>
          </a:blip>
          <a:stretch>
            <a:fillRect/>
          </a:stretch>
        </p:blipFill>
        <p:spPr>
          <a:xfrm>
            <a:off x="8101012" y="2352328"/>
            <a:ext cx="7721627" cy="5245631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w="sm" len="sm"/>
            <a:tailEnd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258" y="2928392"/>
            <a:ext cx="5107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감 사 합 </a:t>
            </a:r>
            <a:r>
              <a:rPr lang="ko-KR" altLang="en-US" sz="4000" b="1" dirty="0" err="1" smtClean="0">
                <a:latin typeface="나눔고딕" pitchFamily="50" charset="-127"/>
                <a:ea typeface="나눔고딕" pitchFamily="50" charset="-127"/>
              </a:rPr>
              <a:t>니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 다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258" y="327393"/>
            <a:ext cx="4936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나눔고딕" pitchFamily="50" charset="-127"/>
                <a:ea typeface="나눔고딕" pitchFamily="50" charset="-127"/>
              </a:rPr>
              <a:t>LMS _</a:t>
            </a:r>
            <a:r>
              <a:rPr lang="en-US" altLang="ko-KR" sz="5400" dirty="0" smtClean="0"/>
              <a:t>Contents</a:t>
            </a:r>
            <a:endParaRPr lang="en-US" altLang="ko-KR" sz="5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8604" y="4728592"/>
            <a:ext cx="1337226" cy="785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- LMS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77595" y="4728592"/>
            <a:ext cx="2331087" cy="314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- user flow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 ERD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3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Model2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3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85449" y="4728592"/>
            <a:ext cx="250427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 open API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3400" dirty="0" smtClean="0">
                <a:latin typeface="나눔고딕" pitchFamily="50" charset="-127"/>
                <a:ea typeface="나눔고딕" pitchFamily="50" charset="-127"/>
              </a:rPr>
              <a:t> </a:t>
            </a:r>
            <a:r>
              <a:rPr lang="en-US" altLang="ko-KR" sz="3400" dirty="0" err="1" smtClean="0">
                <a:latin typeface="나눔고딕" pitchFamily="50" charset="-127"/>
                <a:ea typeface="나눔고딕" pitchFamily="50" charset="-127"/>
              </a:rPr>
              <a:t>ajax</a:t>
            </a:r>
            <a:endParaRPr lang="ko-KR" altLang="en-US" sz="3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 AWS </a:t>
            </a:r>
            <a:r>
              <a:rPr lang="ko-KR" altLang="en-US" sz="3400" dirty="0" smtClean="0">
                <a:latin typeface="나눔고딕" pitchFamily="50" charset="-127"/>
                <a:ea typeface="나눔고딕" pitchFamily="50" charset="-127"/>
              </a:rPr>
              <a:t>배포</a:t>
            </a: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12580" y="4080520"/>
            <a:ext cx="3240360" cy="648072"/>
          </a:xfrm>
          <a:prstGeom prst="roundRect">
            <a:avLst/>
          </a:prstGeom>
          <a:solidFill>
            <a:srgbClr val="6CD6B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01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주제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목표</a:t>
            </a:r>
            <a:endParaRPr lang="ko-KR" altLang="en-US" sz="3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89044" y="4080520"/>
            <a:ext cx="3240360" cy="648072"/>
          </a:xfrm>
          <a:prstGeom prst="roundRect">
            <a:avLst/>
          </a:prstGeom>
          <a:solidFill>
            <a:srgbClr val="6CD6B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02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구조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ko-KR" altLang="en-US" sz="3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421492" y="4080520"/>
            <a:ext cx="3240360" cy="648072"/>
          </a:xfrm>
          <a:prstGeom prst="roundRect">
            <a:avLst/>
          </a:prstGeom>
          <a:solidFill>
            <a:srgbClr val="6CD6B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03 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활용 기능</a:t>
            </a:r>
            <a:endParaRPr lang="ko-KR" altLang="en-US" sz="3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1258" y="327393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01_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주제 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및 목표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92300" y="1776264"/>
            <a:ext cx="1296144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36C09C"/>
                </a:solidFill>
                <a:latin typeface="나눔고딕" pitchFamily="50" charset="-127"/>
                <a:ea typeface="나눔고딕" pitchFamily="50" charset="-127"/>
              </a:rPr>
              <a:t>주제</a:t>
            </a:r>
            <a:endParaRPr lang="en-US" altLang="ko-KR" sz="2800" b="1" dirty="0" smtClean="0">
              <a:solidFill>
                <a:srgbClr val="36C09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학습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관리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시스템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L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earning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anagement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ystem) :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 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 학습자의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 학습을 지원하고 관리하는 시스템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36C09C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***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카페 공지 내용 참고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Java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기반의 웹 어플리케이션 개발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   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- WAS : Tomcat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   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- Model2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구조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 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Front Controller - Service - DAO - View(JSP)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   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비동기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통신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jQuery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aJax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    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Front 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 </a:t>
            </a:r>
            <a:r>
              <a:rPr lang="ko-KR" altLang="en-US" sz="2400" dirty="0" err="1">
                <a:latin typeface="나눔고딕" pitchFamily="50" charset="-127"/>
                <a:ea typeface="나눔고딕" pitchFamily="50" charset="-127"/>
              </a:rPr>
              <a:t>웹표준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, Bootstrap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    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2400" b="1" dirty="0" err="1" smtClean="0">
                <a:latin typeface="나눔고딕" pitchFamily="50" charset="-127"/>
                <a:ea typeface="나눔고딕" pitchFamily="50" charset="-127"/>
              </a:rPr>
              <a:t>DataBase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  데이터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모델링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CRUD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    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- Open API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활용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Front 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에서 데이터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받기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/ Server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에서 데이터 받기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    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- AWS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배포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1258" y="327393"/>
            <a:ext cx="6016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02_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구조설계 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정보구조도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76676" y="2352328"/>
            <a:ext cx="2808312" cy="648072"/>
          </a:xfrm>
          <a:prstGeom prst="roundRect">
            <a:avLst/>
          </a:prstGeom>
          <a:solidFill>
            <a:srgbClr val="AEE8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389044" y="2352328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60852" y="3000400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788644" y="3576464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788644" y="357646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101012" y="3576464"/>
            <a:ext cx="0" cy="331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485388" y="3576464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9" idx="3"/>
            <a:endCxn id="20" idx="1"/>
          </p:cNvCxnSpPr>
          <p:nvPr/>
        </p:nvCxnSpPr>
        <p:spPr>
          <a:xfrm>
            <a:off x="7884988" y="2676364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420492" y="4224536"/>
            <a:ext cx="2808312" cy="648072"/>
          </a:xfrm>
          <a:prstGeom prst="roundRect">
            <a:avLst/>
          </a:prstGeom>
          <a:solidFill>
            <a:srgbClr val="DBF5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32860" y="4224536"/>
            <a:ext cx="2808312" cy="648072"/>
          </a:xfrm>
          <a:prstGeom prst="roundRect">
            <a:avLst/>
          </a:prstGeom>
          <a:solidFill>
            <a:srgbClr val="DBF5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973220" y="4224536"/>
            <a:ext cx="2808312" cy="648072"/>
          </a:xfrm>
          <a:prstGeom prst="roundRect">
            <a:avLst/>
          </a:prstGeom>
          <a:solidFill>
            <a:srgbClr val="DBF5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20492" y="5160640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32860" y="5160640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수업등록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73220" y="5160640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수업관리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20492" y="5952728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강의실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32860" y="5952728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강의실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973220" y="5952728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학생관리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20492" y="6744816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732860" y="6744816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973220" y="6744816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:\Users\phm12\Desktop\_학원\2020-07 팀프로젝트_LMS\TeamProject_LMS_1\01 로그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6452" y="336104"/>
            <a:ext cx="1459445" cy="2432409"/>
          </a:xfrm>
          <a:prstGeom prst="rect">
            <a:avLst/>
          </a:prstGeom>
          <a:noFill/>
        </p:spPr>
      </p:pic>
      <p:pic>
        <p:nvPicPr>
          <p:cNvPr id="5" name="Picture 19" descr="C:\Users\phm12\Desktop\_학원\2020-07 팀프로젝트_LMS\TeamProject_LMS_1\01 회원가입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1252" y="336104"/>
            <a:ext cx="1459445" cy="2432409"/>
          </a:xfrm>
          <a:prstGeom prst="rect">
            <a:avLst/>
          </a:prstGeom>
          <a:noFill/>
        </p:spPr>
      </p:pic>
      <p:pic>
        <p:nvPicPr>
          <p:cNvPr id="6" name="Picture 20" descr="C:\Users\phm12\Desktop\_학원\2020-07 팀프로젝트_LMS\TeamProject_LMS_1\02 학생페이지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804" y="3792488"/>
            <a:ext cx="1459445" cy="4945899"/>
          </a:xfrm>
          <a:prstGeom prst="rect">
            <a:avLst/>
          </a:prstGeom>
          <a:noFill/>
        </p:spPr>
      </p:pic>
      <p:pic>
        <p:nvPicPr>
          <p:cNvPr id="7" name="Picture 21" descr="C:\Users\phm12\Desktop\_학원\2020-07 팀프로젝트_LMS\TeamProject_LMS_1\02 학생페이지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0180" y="3792488"/>
            <a:ext cx="1459445" cy="4001312"/>
          </a:xfrm>
          <a:prstGeom prst="rect">
            <a:avLst/>
          </a:prstGeom>
          <a:noFill/>
        </p:spPr>
      </p:pic>
      <p:pic>
        <p:nvPicPr>
          <p:cNvPr id="8" name="Picture 22" descr="C:\Users\phm12\Desktop\_학원\2020-07 팀프로젝트_LMS\TeamProject_LMS_1\02 학생페이지 (3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6556" y="3792488"/>
            <a:ext cx="1459445" cy="2432409"/>
          </a:xfrm>
          <a:prstGeom prst="rect">
            <a:avLst/>
          </a:prstGeom>
          <a:noFill/>
        </p:spPr>
      </p:pic>
      <p:pic>
        <p:nvPicPr>
          <p:cNvPr id="9" name="Picture 23" descr="C:\Users\phm12\Desktop\_학원\2020-07 팀프로젝트_LMS\TeamProject_LMS_1\02 학생페이지 (4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6556" y="6305978"/>
            <a:ext cx="1459445" cy="2432409"/>
          </a:xfrm>
          <a:prstGeom prst="rect">
            <a:avLst/>
          </a:prstGeom>
          <a:noFill/>
        </p:spPr>
      </p:pic>
      <p:pic>
        <p:nvPicPr>
          <p:cNvPr id="10" name="Picture 13" descr="C:\Users\phm12\Desktop\_학원\2020-07 팀프로젝트_LMS\TeamProject_LMS_1\03 강사페이지 (1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56775" y="3792488"/>
            <a:ext cx="1459445" cy="2432409"/>
          </a:xfrm>
          <a:prstGeom prst="rect">
            <a:avLst/>
          </a:prstGeom>
          <a:noFill/>
        </p:spPr>
      </p:pic>
      <p:pic>
        <p:nvPicPr>
          <p:cNvPr id="11" name="Picture 14" descr="C:\Users\phm12\Desktop\_학원\2020-07 팀프로젝트_LMS\TeamProject_LMS_1\03 강사페이지 (2)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33151" y="3792488"/>
            <a:ext cx="1459445" cy="3587803"/>
          </a:xfrm>
          <a:prstGeom prst="rect">
            <a:avLst/>
          </a:prstGeom>
          <a:noFill/>
        </p:spPr>
      </p:pic>
      <p:pic>
        <p:nvPicPr>
          <p:cNvPr id="12" name="Picture 15" descr="C:\Users\phm12\Desktop\_학원\2020-07 팀프로젝트_LMS\TeamProject_LMS_1\03 강사페이지 (3)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0425" y="3792488"/>
            <a:ext cx="1459445" cy="2432409"/>
          </a:xfrm>
          <a:prstGeom prst="rect">
            <a:avLst/>
          </a:prstGeom>
          <a:noFill/>
        </p:spPr>
      </p:pic>
      <p:pic>
        <p:nvPicPr>
          <p:cNvPr id="13" name="Picture 16" descr="C:\Users\phm12\Desktop\_학원\2020-07 팀프로젝트_LMS\TeamProject_LMS_1\03 강사페이지 (4)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280425" y="6305978"/>
            <a:ext cx="1459445" cy="2432409"/>
          </a:xfrm>
          <a:prstGeom prst="rect">
            <a:avLst/>
          </a:prstGeom>
          <a:noFill/>
        </p:spPr>
      </p:pic>
      <p:pic>
        <p:nvPicPr>
          <p:cNvPr id="14" name="Picture 17" descr="C:\Users\phm12\Desktop\_학원\2020-07 팀프로젝트_LMS\TeamProject_LMS_1\04 관리자페이지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294593" y="3795129"/>
            <a:ext cx="1459445" cy="2432409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1258" y="327393"/>
            <a:ext cx="579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02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구조설계 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: user flow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164" y="1200200"/>
            <a:ext cx="3857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로그인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 →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학생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수강신청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나의 강의실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내정보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  →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강사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수업등록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나의강의실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내정보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  →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수업관리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강사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학생관리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공지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20" name="Picture 17" descr="C:\Users\phm12\Desktop\_학원\2020-07 팀프로젝트_LMS\TeamProject_LMS_1\04 관리자페이지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806761" y="3795129"/>
            <a:ext cx="1459445" cy="2432409"/>
          </a:xfrm>
          <a:prstGeom prst="rect">
            <a:avLst/>
          </a:prstGeom>
          <a:noFill/>
        </p:spPr>
      </p:pic>
      <p:pic>
        <p:nvPicPr>
          <p:cNvPr id="21" name="Picture 17" descr="C:\Users\phm12\Desktop\_학원\2020-07 팀프로젝트_LMS\TeamProject_LMS_1\04 관리자페이지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318929" y="3795129"/>
            <a:ext cx="1459445" cy="2432409"/>
          </a:xfrm>
          <a:prstGeom prst="rect">
            <a:avLst/>
          </a:prstGeom>
          <a:noFill/>
        </p:spPr>
      </p:pic>
      <p:cxnSp>
        <p:nvCxnSpPr>
          <p:cNvPr id="23" name="직선 연결선 22"/>
          <p:cNvCxnSpPr/>
          <p:nvPr/>
        </p:nvCxnSpPr>
        <p:spPr>
          <a:xfrm>
            <a:off x="3060452" y="3288432"/>
            <a:ext cx="10513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060452" y="3288432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1052" y="3288432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3573620" y="3288432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548284" y="357646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716636" y="357646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548284" y="3576464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04868" y="357646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9973220" y="357646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04868" y="3576464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1989444" y="357646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5157796" y="357646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1989444" y="3576464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037116" y="2784376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757196" y="1488232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258" y="327393"/>
            <a:ext cx="3159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02_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구조설계 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: ERD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164" y="2222828"/>
            <a:ext cx="1083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강사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학생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강의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수강내역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>
          <a:xfrm>
            <a:off x="3708524" y="408112"/>
            <a:ext cx="12241360" cy="8931162"/>
          </a:xfrm>
          <a:prstGeom prst="rect">
            <a:avLst/>
          </a:prstGeom>
          <a:ln>
            <a:solidFill>
              <a:prstClr val="black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2340" y="1632248"/>
            <a:ext cx="12754779" cy="734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1258" y="327393"/>
            <a:ext cx="5291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02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구조설계 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: Model2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:\Users\phm12\Desktop\_학원\2020-07 팀프로젝트_LMS\TeamProject_LMS_1\01 로그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8072" y="2208312"/>
            <a:ext cx="3600000" cy="6000000"/>
          </a:xfrm>
          <a:prstGeom prst="rect">
            <a:avLst/>
          </a:prstGeom>
          <a:noFill/>
        </p:spPr>
      </p:pic>
      <p:pic>
        <p:nvPicPr>
          <p:cNvPr id="5" name="Picture 19" descr="C:\Users\phm12\Desktop\_학원\2020-07 팀프로젝트_LMS\TeamProject_LMS_1\01 회원가입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5028" y="2208312"/>
            <a:ext cx="3600000" cy="60000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258" y="327393"/>
            <a:ext cx="5107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V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iew 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메인 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665522" y="4872608"/>
            <a:ext cx="97199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709525" y="4524762"/>
            <a:ext cx="33843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학과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학번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이름 확인</a:t>
            </a:r>
            <a:endParaRPr lang="en-US" altLang="ko-KR" sz="2000" dirty="0" smtClean="0"/>
          </a:p>
          <a:p>
            <a:r>
              <a:rPr lang="en-US" altLang="ko-KR" sz="2000" dirty="0" smtClean="0"/>
              <a:t>Ajax </a:t>
            </a:r>
            <a:r>
              <a:rPr lang="ko-KR" altLang="en-US" sz="2000" dirty="0" smtClean="0"/>
              <a:t>활용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876876" y="192088"/>
            <a:ext cx="8568952" cy="9188933"/>
            <a:chOff x="684188" y="768152"/>
            <a:chExt cx="5688432" cy="6100001"/>
          </a:xfrm>
        </p:grpSpPr>
        <p:pic>
          <p:nvPicPr>
            <p:cNvPr id="4" name="Picture 20" descr="C:\Users\phm12\Desktop\_학원\2020-07 팀프로젝트_LMS\TeamProject_LMS_1\02 학생페이지 (1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4188" y="768152"/>
              <a:ext cx="1800000" cy="6100001"/>
            </a:xfrm>
            <a:prstGeom prst="rect">
              <a:avLst/>
            </a:prstGeom>
            <a:noFill/>
          </p:spPr>
        </p:pic>
        <p:pic>
          <p:nvPicPr>
            <p:cNvPr id="5" name="Picture 21" descr="C:\Users\phm12\Desktop\_학원\2020-07 팀프로젝트_LMS\TeamProject_LMS_1\02 학생페이지 (2)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8404" y="768152"/>
              <a:ext cx="1800000" cy="4935000"/>
            </a:xfrm>
            <a:prstGeom prst="rect">
              <a:avLst/>
            </a:prstGeom>
            <a:noFill/>
          </p:spPr>
        </p:pic>
        <p:pic>
          <p:nvPicPr>
            <p:cNvPr id="6" name="Picture 22" descr="C:\Users\phm12\Desktop\_학원\2020-07 팀프로젝트_LMS\TeamProject_LMS_1\02 학생페이지 (3)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620" y="768152"/>
              <a:ext cx="1800000" cy="3000000"/>
            </a:xfrm>
            <a:prstGeom prst="rect">
              <a:avLst/>
            </a:prstGeom>
            <a:noFill/>
          </p:spPr>
        </p:pic>
        <p:pic>
          <p:nvPicPr>
            <p:cNvPr id="7" name="Picture 23" descr="C:\Users\phm12\Desktop\_학원\2020-07 팀프로젝트_LMS\TeamProject_LMS_1\02 학생페이지 (4)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620" y="3868153"/>
              <a:ext cx="1800000" cy="3000000"/>
            </a:xfrm>
            <a:prstGeom prst="rect">
              <a:avLst/>
            </a:prstGeom>
            <a:noFill/>
          </p:spPr>
        </p:pic>
      </p:grpSp>
      <p:sp>
        <p:nvSpPr>
          <p:cNvPr id="10" name="직사각형 9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1258" y="327393"/>
            <a:ext cx="5107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View 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학생  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5508724" y="3432448"/>
            <a:ext cx="640871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132460" y="3072408"/>
            <a:ext cx="23294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카카오톡</a:t>
            </a:r>
            <a:r>
              <a:rPr lang="ko-KR" altLang="en-US" dirty="0" smtClean="0"/>
              <a:t> 공유</a:t>
            </a:r>
            <a:endParaRPr lang="en-US" altLang="ko-KR" dirty="0" smtClean="0"/>
          </a:p>
          <a:p>
            <a:r>
              <a:rPr lang="en-US" altLang="ko-KR" dirty="0" smtClean="0"/>
              <a:t>Open API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285</Words>
  <Application>Microsoft Office PowerPoint</Application>
  <PresentationFormat>사용자 지정</PresentationFormat>
  <Paragraphs>88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phm1230@naver.com</dc:creator>
  <cp:lastModifiedBy>phm1230@naver.com</cp:lastModifiedBy>
  <cp:revision>49</cp:revision>
  <dcterms:created xsi:type="dcterms:W3CDTF">2020-07-19T22:08:56Z</dcterms:created>
  <dcterms:modified xsi:type="dcterms:W3CDTF">2020-07-20T03:12:05Z</dcterms:modified>
</cp:coreProperties>
</file>