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69" r:id="rId5"/>
    <p:sldId id="267" r:id="rId6"/>
    <p:sldId id="258" r:id="rId7"/>
    <p:sldId id="264" r:id="rId8"/>
    <p:sldId id="263" r:id="rId9"/>
    <p:sldId id="259" r:id="rId10"/>
    <p:sldId id="261" r:id="rId11"/>
    <p:sldId id="268" r:id="rId12"/>
    <p:sldId id="270" r:id="rId13"/>
  </p:sldIdLst>
  <p:sldSz cx="16202025" cy="9601200"/>
  <p:notesSz cx="6858000" cy="9144000"/>
  <p:defaultTextStyle>
    <a:defPPr>
      <a:defRPr lang="ko-KR"/>
    </a:defPPr>
    <a:lvl1pPr marL="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5EE"/>
    <a:srgbClr val="AEE8D9"/>
    <a:srgbClr val="6CD6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10" y="-90"/>
      </p:cViewPr>
      <p:guideLst>
        <p:guide orient="horz" pos="3024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5152" y="2982598"/>
            <a:ext cx="13771722" cy="20580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0304" y="5440680"/>
            <a:ext cx="11341418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446746" y="537847"/>
            <a:ext cx="5102513" cy="1147032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33580" y="537847"/>
            <a:ext cx="15043130" cy="1147032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848" y="6169663"/>
            <a:ext cx="13771722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9848" y="4069399"/>
            <a:ext cx="13771722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33582" y="3135948"/>
            <a:ext cx="10072821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76435" y="3135948"/>
            <a:ext cx="1007282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02" y="384493"/>
            <a:ext cx="14581823" cy="1600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2" y="2149160"/>
            <a:ext cx="7158708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102" y="3044826"/>
            <a:ext cx="7158708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8230406" y="2149160"/>
            <a:ext cx="7161521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8230406" y="3044826"/>
            <a:ext cx="7161521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103" y="382270"/>
            <a:ext cx="5330354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4542" y="382271"/>
            <a:ext cx="9057382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0103" y="2009141"/>
            <a:ext cx="5330354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710" y="6720842"/>
            <a:ext cx="9721215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175710" y="857885"/>
            <a:ext cx="9721215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175710" y="7514275"/>
            <a:ext cx="9721215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FA89-C04D-40E1-81DF-4B29F22D0D3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7715-7C99-4D62-9E33-23B7F8F3CA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10102" y="384493"/>
            <a:ext cx="14581823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102" y="2240281"/>
            <a:ext cx="14581823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0102" y="8898893"/>
            <a:ext cx="3780473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FA89-C04D-40E1-81DF-4B29F22D0D3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535692" y="8898893"/>
            <a:ext cx="5130642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611452" y="8898893"/>
            <a:ext cx="3780473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7715-7C99-4D62-9E33-23B7F8F3CA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1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1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1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1" y="0"/>
            <a:ext cx="16202025" cy="1704256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08324" y="1488232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" pitchFamily="50" charset="-127"/>
                <a:ea typeface="나눔고딕" pitchFamily="50" charset="-127"/>
              </a:rPr>
              <a:t>Team Project</a:t>
            </a:r>
            <a:r>
              <a:rPr lang="en-US" altLang="ko-KR" sz="48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en-US" altLang="ko-KR" sz="6000" b="1" dirty="0" smtClean="0">
                <a:latin typeface="나눔고딕" pitchFamily="50" charset="-127"/>
                <a:ea typeface="나눔고딕" pitchFamily="50" charset="-127"/>
              </a:rPr>
              <a:t>L M S</a:t>
            </a:r>
          </a:p>
        </p:txBody>
      </p:sp>
      <p:sp>
        <p:nvSpPr>
          <p:cNvPr id="8" name="Google Shape;61;p1"/>
          <p:cNvSpPr txBox="1"/>
          <p:nvPr/>
        </p:nvSpPr>
        <p:spPr>
          <a:xfrm>
            <a:off x="9973220" y="5592688"/>
            <a:ext cx="5904656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팀명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: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장윤원 외 </a:t>
            </a:r>
            <a:r>
              <a:rPr lang="en-US" altLang="ko-KR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5</a:t>
            </a:r>
            <a:endParaRPr sz="2400" b="0" i="0" u="none" strike="noStrike" cap="none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dirty="0" err="1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팀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장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: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장윤원</a:t>
            </a:r>
            <a:endParaRPr sz="2400" b="0" i="0" u="none" strike="noStrike" cap="none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dirty="0" err="1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팀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원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: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김승연</a:t>
            </a:r>
            <a:r>
              <a:rPr lang="en-US" altLang="ko-KR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,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남연준</a:t>
            </a:r>
            <a:r>
              <a:rPr lang="en-US" altLang="ko-KR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,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박혜미 송가람</a:t>
            </a:r>
            <a:r>
              <a:rPr lang="en-US" altLang="ko-KR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, </a:t>
            </a:r>
            <a:r>
              <a:rPr lang="ko-KR" alt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정신우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나눔고딕" pitchFamily="50" charset="-127"/>
              <a:ea typeface="나눔고딕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2400" dirty="0" smtClean="0">
              <a:solidFill>
                <a:schemeClr val="dk1"/>
              </a:solidFill>
              <a:latin typeface="나눔고딕" pitchFamily="50" charset="-127"/>
              <a:ea typeface="나눔고딕" pitchFamily="50" charset="-127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주제발표 </a:t>
            </a:r>
            <a:r>
              <a:rPr lang="en-US" altLang="ko-KR" sz="2400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: </a:t>
            </a:r>
            <a:r>
              <a:rPr lang="en-US" altLang="ko-KR" sz="2400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2020-07-20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  <a:cs typeface="Malgun Gothic"/>
                <a:sym typeface="Malgun Gothic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1258" y="327393"/>
            <a:ext cx="5107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View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 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강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948884" y="192088"/>
            <a:ext cx="8568952" cy="9247279"/>
            <a:chOff x="7380932" y="3288432"/>
            <a:chExt cx="5652540" cy="6100001"/>
          </a:xfrm>
        </p:grpSpPr>
        <p:pic>
          <p:nvPicPr>
            <p:cNvPr id="5" name="Picture 13" descr="C:\Users\phm12\Desktop\_학원\2020-07 팀프로젝트_LMS\TeamProject_LMS_1\03 강사페이지 (1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932" y="3288432"/>
              <a:ext cx="1800000" cy="3000000"/>
            </a:xfrm>
            <a:prstGeom prst="rect">
              <a:avLst/>
            </a:prstGeom>
            <a:noFill/>
          </p:spPr>
        </p:pic>
        <p:pic>
          <p:nvPicPr>
            <p:cNvPr id="6" name="Picture 14" descr="C:\Users\phm12\Desktop\_학원\2020-07 팀프로젝트_LMS\TeamProject_LMS_1\03 강사페이지 (2)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25148" y="3288432"/>
              <a:ext cx="1800000" cy="4425000"/>
            </a:xfrm>
            <a:prstGeom prst="rect">
              <a:avLst/>
            </a:prstGeom>
            <a:noFill/>
          </p:spPr>
        </p:pic>
        <p:pic>
          <p:nvPicPr>
            <p:cNvPr id="7" name="Picture 15" descr="C:\Users\phm12\Desktop\_학원\2020-07 팀프로젝트_LMS\TeamProject_LMS_1\03 강사페이지 (3)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233472" y="3288432"/>
              <a:ext cx="1800000" cy="3000000"/>
            </a:xfrm>
            <a:prstGeom prst="rect">
              <a:avLst/>
            </a:prstGeom>
            <a:noFill/>
          </p:spPr>
        </p:pic>
        <p:pic>
          <p:nvPicPr>
            <p:cNvPr id="8" name="Picture 16" descr="C:\Users\phm12\Desktop\_학원\2020-07 팀프로젝트_LMS\TeamProject_LMS_1\03 강사페이지 (4)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233472" y="6388433"/>
              <a:ext cx="1800000" cy="300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1258" y="327393"/>
            <a:ext cx="5107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View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 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관리</a:t>
            </a:r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자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  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Picture 17" descr="C:\Users\phm12\Desktop\_학원\2020-07 팀프로젝트_LMS\TeamProject_LMS_1\04 관리자페이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884" y="192087"/>
            <a:ext cx="2736304" cy="4560507"/>
          </a:xfrm>
          <a:prstGeom prst="rect">
            <a:avLst/>
          </a:prstGeom>
          <a:noFill/>
        </p:spPr>
      </p:pic>
      <p:pic>
        <p:nvPicPr>
          <p:cNvPr id="6" name="Picture 17" descr="C:\Users\phm12\Desktop\_학원\2020-07 팀프로젝트_LMS\TeamProject_LMS_1\04 관리자페이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9204" y="192088"/>
            <a:ext cx="2736304" cy="4560507"/>
          </a:xfrm>
          <a:prstGeom prst="rect">
            <a:avLst/>
          </a:prstGeom>
          <a:noFill/>
        </p:spPr>
      </p:pic>
      <p:pic>
        <p:nvPicPr>
          <p:cNvPr id="7" name="Picture 17" descr="C:\Users\phm12\Desktop\_학원\2020-07 팀프로젝트_LMS\TeamProject_LMS_1\04 관리자페이지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81532" y="192088"/>
            <a:ext cx="2736304" cy="45605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388" y="1560240"/>
            <a:ext cx="11254217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1258" y="327393"/>
            <a:ext cx="6475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View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 _C_M ..</a:t>
            </a:r>
            <a:r>
              <a:rPr lang="ko-KR" altLang="en-US" sz="4000" b="1" dirty="0" err="1" smtClean="0">
                <a:latin typeface="나눔고딕" pitchFamily="50" charset="-127"/>
                <a:ea typeface="나눔고딕" pitchFamily="50" charset="-127"/>
              </a:rPr>
              <a:t>작업중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..</a:t>
            </a:r>
          </a:p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(view 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확인용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1258" y="327393"/>
            <a:ext cx="4936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latin typeface="나눔고딕" pitchFamily="50" charset="-127"/>
                <a:ea typeface="나눔고딕" pitchFamily="50" charset="-127"/>
              </a:rPr>
              <a:t>LMS _</a:t>
            </a:r>
            <a:r>
              <a:rPr lang="en-US" altLang="ko-KR" sz="5400" dirty="0" smtClean="0"/>
              <a:t>Contents</a:t>
            </a:r>
            <a:endParaRPr lang="en-US" altLang="ko-KR" sz="54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8604" y="4728592"/>
            <a:ext cx="1337226" cy="785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- LMS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77595" y="4728592"/>
            <a:ext cx="2331087" cy="314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- user flow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 ERD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3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Model2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34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85449" y="4728592"/>
            <a:ext cx="250427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 open API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3400" dirty="0" smtClean="0">
                <a:latin typeface="나눔고딕" pitchFamily="50" charset="-127"/>
                <a:ea typeface="나눔고딕" pitchFamily="50" charset="-127"/>
              </a:rPr>
              <a:t> </a:t>
            </a:r>
            <a:r>
              <a:rPr lang="en-US" altLang="ko-KR" sz="3400" dirty="0" err="1" smtClean="0">
                <a:latin typeface="나눔고딕" pitchFamily="50" charset="-127"/>
                <a:ea typeface="나눔고딕" pitchFamily="50" charset="-127"/>
              </a:rPr>
              <a:t>ajax</a:t>
            </a:r>
            <a:endParaRPr lang="ko-KR" altLang="en-US" sz="34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AWS </a:t>
            </a:r>
            <a:r>
              <a:rPr lang="ko-KR" altLang="en-US" sz="3400" dirty="0" smtClean="0">
                <a:latin typeface="나눔고딕" pitchFamily="50" charset="-127"/>
                <a:ea typeface="나눔고딕" pitchFamily="50" charset="-127"/>
              </a:rPr>
              <a:t>배포</a:t>
            </a:r>
            <a:r>
              <a:rPr lang="en-US" altLang="ko-KR" sz="3400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12580" y="4080520"/>
            <a:ext cx="3240360" cy="648072"/>
          </a:xfrm>
          <a:prstGeom prst="roundRect">
            <a:avLst/>
          </a:prstGeom>
          <a:solidFill>
            <a:srgbClr val="6CD6B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주제 및 목표</a:t>
            </a:r>
            <a:endParaRPr lang="ko-KR" altLang="en-US" sz="3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89044" y="4080520"/>
            <a:ext cx="3240360" cy="648072"/>
          </a:xfrm>
          <a:prstGeom prst="roundRect">
            <a:avLst/>
          </a:prstGeom>
          <a:solidFill>
            <a:srgbClr val="6CD6B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구조 설계</a:t>
            </a:r>
            <a:endParaRPr lang="ko-KR" altLang="en-US" sz="3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421492" y="4080520"/>
            <a:ext cx="3240360" cy="648072"/>
          </a:xfrm>
          <a:prstGeom prst="roundRect">
            <a:avLst/>
          </a:prstGeom>
          <a:solidFill>
            <a:srgbClr val="6CD6B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활용 기능</a:t>
            </a:r>
            <a:endParaRPr lang="ko-KR" altLang="en-US" sz="3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1258" y="327393"/>
            <a:ext cx="4333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LMS 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주제 및 목표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51300" y="1869028"/>
            <a:ext cx="8099425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*** </a:t>
            </a:r>
            <a:r>
              <a:rPr lang="ko-KR" altLang="en-US" dirty="0" smtClean="0"/>
              <a:t>카페 공지 내용 참고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en-US" altLang="ko-KR" dirty="0"/>
              <a:t>. Java </a:t>
            </a:r>
            <a:r>
              <a:rPr lang="ko-KR" altLang="en-US" dirty="0"/>
              <a:t>기반의 웹 어플리케이션 개발</a:t>
            </a:r>
          </a:p>
          <a:p>
            <a:r>
              <a:rPr lang="ko-KR" altLang="en-US" b="1" dirty="0"/>
              <a:t>    </a:t>
            </a:r>
            <a:r>
              <a:rPr lang="en-US" altLang="ko-KR" b="1" dirty="0"/>
              <a:t>- WAS : Tomcat</a:t>
            </a:r>
            <a:endParaRPr lang="ko-KR" altLang="en-US" dirty="0"/>
          </a:p>
          <a:p>
            <a:r>
              <a:rPr lang="ko-KR" altLang="en-US" b="1" dirty="0"/>
              <a:t>    </a:t>
            </a:r>
            <a:r>
              <a:rPr lang="en-US" altLang="ko-KR" b="1" dirty="0"/>
              <a:t>- Model2 </a:t>
            </a:r>
            <a:r>
              <a:rPr lang="ko-KR" altLang="en-US" b="1" dirty="0"/>
              <a:t>구조</a:t>
            </a:r>
            <a:endParaRPr lang="ko-KR" altLang="en-US" dirty="0"/>
          </a:p>
          <a:p>
            <a:r>
              <a:rPr lang="ko-KR" altLang="en-US" b="1" dirty="0"/>
              <a:t>     </a:t>
            </a:r>
            <a:r>
              <a:rPr lang="ko-KR" altLang="en-US" dirty="0"/>
              <a:t> </a:t>
            </a:r>
            <a:r>
              <a:rPr lang="en-US" altLang="ko-KR" dirty="0"/>
              <a:t>Front Controller - Service - DAO - View(JSP)</a:t>
            </a:r>
            <a:endParaRPr lang="ko-KR" altLang="en-US" dirty="0"/>
          </a:p>
          <a:p>
            <a:r>
              <a:rPr lang="ko-KR" altLang="en-US" b="1" dirty="0"/>
              <a:t>    </a:t>
            </a:r>
            <a:r>
              <a:rPr lang="en-US" altLang="ko-KR" b="1" dirty="0"/>
              <a:t>- </a:t>
            </a:r>
            <a:r>
              <a:rPr lang="ko-KR" altLang="en-US" b="1" dirty="0" err="1"/>
              <a:t>비동기</a:t>
            </a:r>
            <a:r>
              <a:rPr lang="ko-KR" altLang="en-US" b="1" dirty="0"/>
              <a:t> 통신</a:t>
            </a:r>
            <a:endParaRPr lang="ko-KR" altLang="en-US" dirty="0"/>
          </a:p>
          <a:p>
            <a:r>
              <a:rPr lang="ko-KR" altLang="en-US" b="1" dirty="0"/>
              <a:t>   </a:t>
            </a:r>
            <a:r>
              <a:rPr lang="ko-KR" altLang="en-US" dirty="0"/>
              <a:t>  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en-US" altLang="ko-KR" dirty="0" err="1"/>
              <a:t>aJax</a:t>
            </a:r>
            <a:endParaRPr lang="ko-KR" altLang="en-US" dirty="0"/>
          </a:p>
          <a:p>
            <a:r>
              <a:rPr lang="ko-KR" altLang="en-US" b="1" dirty="0"/>
              <a:t>    </a:t>
            </a:r>
            <a:r>
              <a:rPr lang="en-US" altLang="ko-KR" b="1" dirty="0"/>
              <a:t>- Front</a:t>
            </a:r>
            <a:endParaRPr lang="ko-KR" altLang="en-US" dirty="0"/>
          </a:p>
          <a:p>
            <a:r>
              <a:rPr lang="ko-KR" altLang="en-US" b="1" dirty="0"/>
              <a:t>      </a:t>
            </a:r>
            <a:r>
              <a:rPr lang="ko-KR" altLang="en-US" dirty="0" err="1"/>
              <a:t>웹표준</a:t>
            </a:r>
            <a:r>
              <a:rPr lang="en-US" altLang="ko-KR" dirty="0"/>
              <a:t>, Bootstrap</a:t>
            </a:r>
            <a:endParaRPr lang="ko-KR" altLang="en-US" dirty="0"/>
          </a:p>
          <a:p>
            <a:r>
              <a:rPr lang="ko-KR" altLang="en-US" b="1" dirty="0"/>
              <a:t>    </a:t>
            </a:r>
            <a:r>
              <a:rPr lang="en-US" altLang="ko-KR" b="1" dirty="0"/>
              <a:t>- </a:t>
            </a:r>
            <a:r>
              <a:rPr lang="en-US" altLang="ko-KR" b="1" dirty="0" err="1"/>
              <a:t>DataBase</a:t>
            </a:r>
            <a:endParaRPr lang="ko-KR" altLang="en-US" dirty="0"/>
          </a:p>
          <a:p>
            <a:r>
              <a:rPr lang="ko-KR" altLang="en-US" dirty="0"/>
              <a:t>      데이터 모델링</a:t>
            </a:r>
          </a:p>
          <a:p>
            <a:r>
              <a:rPr lang="ko-KR" altLang="en-US" dirty="0"/>
              <a:t>      </a:t>
            </a:r>
            <a:r>
              <a:rPr lang="en-US" altLang="ko-KR" dirty="0"/>
              <a:t>CRUD </a:t>
            </a:r>
            <a:endParaRPr lang="ko-KR" altLang="en-US" dirty="0"/>
          </a:p>
          <a:p>
            <a:r>
              <a:rPr lang="ko-KR" altLang="en-US" b="1" dirty="0"/>
              <a:t>    </a:t>
            </a:r>
            <a:r>
              <a:rPr lang="en-US" altLang="ko-KR" b="1" dirty="0"/>
              <a:t>- Open API </a:t>
            </a:r>
            <a:r>
              <a:rPr lang="ko-KR" altLang="en-US" b="1" dirty="0"/>
              <a:t>활용</a:t>
            </a:r>
            <a:endParaRPr lang="ko-KR" altLang="en-US" dirty="0"/>
          </a:p>
          <a:p>
            <a:r>
              <a:rPr lang="ko-KR" altLang="en-US" dirty="0"/>
              <a:t>      </a:t>
            </a:r>
            <a:r>
              <a:rPr lang="en-US" altLang="ko-KR" dirty="0"/>
              <a:t>Front </a:t>
            </a:r>
            <a:r>
              <a:rPr lang="ko-KR" altLang="en-US" dirty="0"/>
              <a:t>에서 데이터 받기</a:t>
            </a:r>
          </a:p>
          <a:p>
            <a:r>
              <a:rPr lang="ko-KR" altLang="en-US" dirty="0"/>
              <a:t>      </a:t>
            </a:r>
            <a:r>
              <a:rPr lang="en-US" altLang="ko-KR" dirty="0"/>
              <a:t>Server</a:t>
            </a:r>
            <a:r>
              <a:rPr lang="ko-KR" altLang="en-US" dirty="0"/>
              <a:t>에서 데이터 받기</a:t>
            </a:r>
          </a:p>
          <a:p>
            <a:r>
              <a:rPr lang="ko-KR" altLang="en-US" b="1" dirty="0"/>
              <a:t>    </a:t>
            </a:r>
            <a:r>
              <a:rPr lang="en-US" altLang="ko-KR" b="1" dirty="0"/>
              <a:t>- AWS </a:t>
            </a:r>
            <a:r>
              <a:rPr lang="ko-KR" altLang="en-US" b="1" dirty="0"/>
              <a:t>배포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1258" y="327393"/>
            <a:ext cx="6418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LMS 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구조설계 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정보구조도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932660" y="2136304"/>
            <a:ext cx="2808312" cy="648072"/>
          </a:xfrm>
          <a:prstGeom prst="roundRect">
            <a:avLst/>
          </a:prstGeom>
          <a:solidFill>
            <a:srgbClr val="AEE8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245028" y="2136304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6516836" y="2784376"/>
            <a:ext cx="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644628" y="3360440"/>
            <a:ext cx="0" cy="33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644628" y="3360440"/>
            <a:ext cx="6696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956996" y="3360440"/>
            <a:ext cx="0" cy="331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341372" y="3360440"/>
            <a:ext cx="0" cy="33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9" idx="3"/>
            <a:endCxn id="20" idx="1"/>
          </p:cNvCxnSpPr>
          <p:nvPr/>
        </p:nvCxnSpPr>
        <p:spPr>
          <a:xfrm>
            <a:off x="7740972" y="2460340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276476" y="4008512"/>
            <a:ext cx="2808312" cy="648072"/>
          </a:xfrm>
          <a:prstGeom prst="roundRect">
            <a:avLst/>
          </a:prstGeom>
          <a:solidFill>
            <a:srgbClr val="DBF5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88844" y="4008512"/>
            <a:ext cx="2808312" cy="648072"/>
          </a:xfrm>
          <a:prstGeom prst="roundRect">
            <a:avLst/>
          </a:prstGeom>
          <a:solidFill>
            <a:srgbClr val="DBF5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29204" y="4008512"/>
            <a:ext cx="2808312" cy="648072"/>
          </a:xfrm>
          <a:prstGeom prst="roundRect">
            <a:avLst/>
          </a:prstGeom>
          <a:solidFill>
            <a:srgbClr val="DBF5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76476" y="4944616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수강신청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88844" y="4944616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수업등록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829204" y="4944616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수업관리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6476" y="5736704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강의실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88844" y="5736704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나의 강의실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29204" y="5736704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학생관리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76476" y="6528792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588844" y="6528792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829204" y="6528792"/>
            <a:ext cx="2808312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:\Users\phm12\Desktop\_학원\2020-07 팀프로젝트_LMS\TeamProject_LMS_1\01 로그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6452" y="336104"/>
            <a:ext cx="1459445" cy="2432409"/>
          </a:xfrm>
          <a:prstGeom prst="rect">
            <a:avLst/>
          </a:prstGeom>
          <a:noFill/>
        </p:spPr>
      </p:pic>
      <p:pic>
        <p:nvPicPr>
          <p:cNvPr id="5" name="Picture 19" descr="C:\Users\phm12\Desktop\_학원\2020-07 팀프로젝트_LMS\TeamProject_LMS_1\01 회원가입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1252" y="336104"/>
            <a:ext cx="1459445" cy="2432409"/>
          </a:xfrm>
          <a:prstGeom prst="rect">
            <a:avLst/>
          </a:prstGeom>
          <a:noFill/>
        </p:spPr>
      </p:pic>
      <p:pic>
        <p:nvPicPr>
          <p:cNvPr id="6" name="Picture 20" descr="C:\Users\phm12\Desktop\_학원\2020-07 팀프로젝트_LMS\TeamProject_LMS_1\02 학생페이지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3804" y="3792488"/>
            <a:ext cx="1459445" cy="4945899"/>
          </a:xfrm>
          <a:prstGeom prst="rect">
            <a:avLst/>
          </a:prstGeom>
          <a:noFill/>
        </p:spPr>
      </p:pic>
      <p:pic>
        <p:nvPicPr>
          <p:cNvPr id="7" name="Picture 21" descr="C:\Users\phm12\Desktop\_학원\2020-07 팀프로젝트_LMS\TeamProject_LMS_1\02 학생페이지 (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0180" y="3792488"/>
            <a:ext cx="1459445" cy="4001312"/>
          </a:xfrm>
          <a:prstGeom prst="rect">
            <a:avLst/>
          </a:prstGeom>
          <a:noFill/>
        </p:spPr>
      </p:pic>
      <p:pic>
        <p:nvPicPr>
          <p:cNvPr id="8" name="Picture 22" descr="C:\Users\phm12\Desktop\_학원\2020-07 팀프로젝트_LMS\TeamProject_LMS_1\02 학생페이지 (3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6556" y="3792488"/>
            <a:ext cx="1459445" cy="2432409"/>
          </a:xfrm>
          <a:prstGeom prst="rect">
            <a:avLst/>
          </a:prstGeom>
          <a:noFill/>
        </p:spPr>
      </p:pic>
      <p:pic>
        <p:nvPicPr>
          <p:cNvPr id="9" name="Picture 23" descr="C:\Users\phm12\Desktop\_학원\2020-07 팀프로젝트_LMS\TeamProject_LMS_1\02 학생페이지 (4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6556" y="6305978"/>
            <a:ext cx="1459445" cy="2432409"/>
          </a:xfrm>
          <a:prstGeom prst="rect">
            <a:avLst/>
          </a:prstGeom>
          <a:noFill/>
        </p:spPr>
      </p:pic>
      <p:pic>
        <p:nvPicPr>
          <p:cNvPr id="10" name="Picture 13" descr="C:\Users\phm12\Desktop\_학원\2020-07 팀프로젝트_LMS\TeamProject_LMS_1\03 강사페이지 (1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56775" y="3792488"/>
            <a:ext cx="1459445" cy="2432409"/>
          </a:xfrm>
          <a:prstGeom prst="rect">
            <a:avLst/>
          </a:prstGeom>
          <a:noFill/>
        </p:spPr>
      </p:pic>
      <p:pic>
        <p:nvPicPr>
          <p:cNvPr id="11" name="Picture 14" descr="C:\Users\phm12\Desktop\_학원\2020-07 팀프로젝트_LMS\TeamProject_LMS_1\03 강사페이지 (2)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33151" y="3792488"/>
            <a:ext cx="1459445" cy="3587803"/>
          </a:xfrm>
          <a:prstGeom prst="rect">
            <a:avLst/>
          </a:prstGeom>
          <a:noFill/>
        </p:spPr>
      </p:pic>
      <p:pic>
        <p:nvPicPr>
          <p:cNvPr id="12" name="Picture 15" descr="C:\Users\phm12\Desktop\_학원\2020-07 팀프로젝트_LMS\TeamProject_LMS_1\03 강사페이지 (3)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80425" y="3792488"/>
            <a:ext cx="1459445" cy="2432409"/>
          </a:xfrm>
          <a:prstGeom prst="rect">
            <a:avLst/>
          </a:prstGeom>
          <a:noFill/>
        </p:spPr>
      </p:pic>
      <p:pic>
        <p:nvPicPr>
          <p:cNvPr id="13" name="Picture 16" descr="C:\Users\phm12\Desktop\_학원\2020-07 팀프로젝트_LMS\TeamProject_LMS_1\03 강사페이지 (4)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280425" y="6305978"/>
            <a:ext cx="1459445" cy="2432409"/>
          </a:xfrm>
          <a:prstGeom prst="rect">
            <a:avLst/>
          </a:prstGeom>
          <a:noFill/>
        </p:spPr>
      </p:pic>
      <p:pic>
        <p:nvPicPr>
          <p:cNvPr id="14" name="Picture 17" descr="C:\Users\phm12\Desktop\_학원\2020-07 팀프로젝트_LMS\TeamProject_LMS_1\04 관리자페이지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294593" y="3795129"/>
            <a:ext cx="1459445" cy="2432409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1258" y="327393"/>
            <a:ext cx="6199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LMS 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구조설계 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: user flow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164" y="1200200"/>
            <a:ext cx="3857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로그인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회원가입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 →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학생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수강신청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나의 강의실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내정보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  →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강사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수업등록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나의강의실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내정보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  →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수업관리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강사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학생관리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공지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20" name="Picture 17" descr="C:\Users\phm12\Desktop\_학원\2020-07 팀프로젝트_LMS\TeamProject_LMS_1\04 관리자페이지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806761" y="3795129"/>
            <a:ext cx="1459445" cy="2432409"/>
          </a:xfrm>
          <a:prstGeom prst="rect">
            <a:avLst/>
          </a:prstGeom>
          <a:noFill/>
        </p:spPr>
      </p:pic>
      <p:pic>
        <p:nvPicPr>
          <p:cNvPr id="21" name="Picture 17" descr="C:\Users\phm12\Desktop\_학원\2020-07 팀프로젝트_LMS\TeamProject_LMS_1\04 관리자페이지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318929" y="3795129"/>
            <a:ext cx="1459445" cy="2432409"/>
          </a:xfrm>
          <a:prstGeom prst="rect">
            <a:avLst/>
          </a:prstGeom>
          <a:noFill/>
        </p:spPr>
      </p:pic>
      <p:cxnSp>
        <p:nvCxnSpPr>
          <p:cNvPr id="23" name="직선 연결선 22"/>
          <p:cNvCxnSpPr/>
          <p:nvPr/>
        </p:nvCxnSpPr>
        <p:spPr>
          <a:xfrm>
            <a:off x="3060452" y="3288432"/>
            <a:ext cx="10513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060452" y="3288432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1052" y="3288432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3573620" y="3288432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548284" y="357646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716636" y="357646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548284" y="3576464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804868" y="357646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9973220" y="357646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04868" y="3576464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1989444" y="357646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5157796" y="357646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1989444" y="3576464"/>
            <a:ext cx="31683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9037116" y="2784376"/>
            <a:ext cx="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757196" y="1488232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258" y="327393"/>
            <a:ext cx="26196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LMS _ERD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164" y="1200200"/>
            <a:ext cx="14237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강사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학생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관리자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수업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수강신청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공지게시판</a:t>
            </a: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258" y="327393"/>
            <a:ext cx="6259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LMS _</a:t>
            </a:r>
            <a:r>
              <a:rPr lang="ko-KR" altLang="en-US" sz="3200" b="1" dirty="0" smtClean="0">
                <a:latin typeface="나눔고딕" pitchFamily="50" charset="-127"/>
                <a:ea typeface="나눔고딕" pitchFamily="50" charset="-127"/>
              </a:rPr>
              <a:t>구조설계 </a:t>
            </a:r>
            <a:r>
              <a:rPr lang="en-US" altLang="ko-KR" sz="3200" b="1" dirty="0" smtClean="0">
                <a:latin typeface="나눔고딕" pitchFamily="50" charset="-127"/>
                <a:ea typeface="나눔고딕" pitchFamily="50" charset="-127"/>
              </a:rPr>
              <a:t>: MVC2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C:\Users\phm12\Desktop\_학원\2020-07 팀프로젝트_LMS\TeamProject_LMS_1\01 로그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8072" y="2208312"/>
            <a:ext cx="3600000" cy="6000000"/>
          </a:xfrm>
          <a:prstGeom prst="rect">
            <a:avLst/>
          </a:prstGeom>
          <a:noFill/>
        </p:spPr>
      </p:pic>
      <p:pic>
        <p:nvPicPr>
          <p:cNvPr id="5" name="Picture 19" descr="C:\Users\phm12\Desktop\_학원\2020-07 팀프로젝트_LMS\TeamProject_LMS_1\01 회원가입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5028" y="2208312"/>
            <a:ext cx="3600000" cy="60000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1258" y="327393"/>
            <a:ext cx="5107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V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iew 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메인 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11665522" y="4872608"/>
            <a:ext cx="97199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2709525" y="4524762"/>
            <a:ext cx="33843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학과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학번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이름 확인</a:t>
            </a:r>
            <a:endParaRPr lang="en-US" altLang="ko-KR" sz="2000" dirty="0" smtClean="0"/>
          </a:p>
          <a:p>
            <a:r>
              <a:rPr lang="en-US" altLang="ko-KR" sz="2000" dirty="0" smtClean="0"/>
              <a:t>Ajax </a:t>
            </a:r>
            <a:r>
              <a:rPr lang="ko-KR" altLang="en-US" sz="2000" dirty="0" smtClean="0"/>
              <a:t>활용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876876" y="192088"/>
            <a:ext cx="8568952" cy="9188933"/>
            <a:chOff x="684188" y="768152"/>
            <a:chExt cx="5688432" cy="6100001"/>
          </a:xfrm>
        </p:grpSpPr>
        <p:pic>
          <p:nvPicPr>
            <p:cNvPr id="4" name="Picture 20" descr="C:\Users\phm12\Desktop\_학원\2020-07 팀프로젝트_LMS\TeamProject_LMS_1\02 학생페이지 (1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4188" y="768152"/>
              <a:ext cx="1800000" cy="6100001"/>
            </a:xfrm>
            <a:prstGeom prst="rect">
              <a:avLst/>
            </a:prstGeom>
            <a:noFill/>
          </p:spPr>
        </p:pic>
        <p:pic>
          <p:nvPicPr>
            <p:cNvPr id="5" name="Picture 21" descr="C:\Users\phm12\Desktop\_학원\2020-07 팀프로젝트_LMS\TeamProject_LMS_1\02 학생페이지 (2)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28404" y="768152"/>
              <a:ext cx="1800000" cy="4935000"/>
            </a:xfrm>
            <a:prstGeom prst="rect">
              <a:avLst/>
            </a:prstGeom>
            <a:noFill/>
          </p:spPr>
        </p:pic>
        <p:pic>
          <p:nvPicPr>
            <p:cNvPr id="6" name="Picture 22" descr="C:\Users\phm12\Desktop\_학원\2020-07 팀프로젝트_LMS\TeamProject_LMS_1\02 학생페이지 (3)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620" y="768152"/>
              <a:ext cx="1800000" cy="3000000"/>
            </a:xfrm>
            <a:prstGeom prst="rect">
              <a:avLst/>
            </a:prstGeom>
            <a:noFill/>
          </p:spPr>
        </p:pic>
        <p:pic>
          <p:nvPicPr>
            <p:cNvPr id="7" name="Picture 23" descr="C:\Users\phm12\Desktop\_학원\2020-07 팀프로젝트_LMS\TeamProject_LMS_1\02 학생페이지 (4)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620" y="3868153"/>
              <a:ext cx="1800000" cy="3000000"/>
            </a:xfrm>
            <a:prstGeom prst="rect">
              <a:avLst/>
            </a:prstGeom>
            <a:noFill/>
          </p:spPr>
        </p:pic>
      </p:grpSp>
      <p:sp>
        <p:nvSpPr>
          <p:cNvPr id="10" name="직사각형 9"/>
          <p:cNvSpPr/>
          <p:nvPr/>
        </p:nvSpPr>
        <p:spPr>
          <a:xfrm>
            <a:off x="0" y="0"/>
            <a:ext cx="5436716" cy="192088"/>
          </a:xfrm>
          <a:prstGeom prst="rect">
            <a:avLst/>
          </a:prstGeom>
          <a:solidFill>
            <a:srgbClr val="6CD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1258" y="327393"/>
            <a:ext cx="5107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View</a:t>
            </a:r>
            <a:r>
              <a:rPr lang="en-US" altLang="ko-KR" sz="4000" b="1" dirty="0" smtClean="0">
                <a:latin typeface="나눔고딕" pitchFamily="50" charset="-127"/>
                <a:ea typeface="나눔고딕" pitchFamily="50" charset="-127"/>
              </a:rPr>
              <a:t> _</a:t>
            </a:r>
            <a:r>
              <a:rPr lang="ko-KR" altLang="en-US" sz="4000" b="1" dirty="0" smtClean="0">
                <a:latin typeface="나눔고딕" pitchFamily="50" charset="-127"/>
                <a:ea typeface="나눔고딕" pitchFamily="50" charset="-127"/>
              </a:rPr>
              <a:t>학생  </a:t>
            </a:r>
            <a:endParaRPr lang="en-US" altLang="ko-KR" sz="4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4356596" y="5664696"/>
            <a:ext cx="460851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980332" y="5304656"/>
            <a:ext cx="232948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카카오톡</a:t>
            </a:r>
            <a:r>
              <a:rPr lang="ko-KR" altLang="en-US" dirty="0" smtClean="0"/>
              <a:t> 공유</a:t>
            </a:r>
            <a:endParaRPr lang="en-US" altLang="ko-KR" dirty="0" smtClean="0"/>
          </a:p>
          <a:p>
            <a:r>
              <a:rPr lang="en-US" altLang="ko-KR" dirty="0" smtClean="0"/>
              <a:t>Open API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199</Words>
  <Application>Microsoft Office PowerPoint</Application>
  <PresentationFormat>사용자 지정</PresentationFormat>
  <Paragraphs>74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phm1230@naver.com</dc:creator>
  <cp:lastModifiedBy>phm1230@naver.com</cp:lastModifiedBy>
  <cp:revision>32</cp:revision>
  <dcterms:created xsi:type="dcterms:W3CDTF">2020-07-19T22:08:56Z</dcterms:created>
  <dcterms:modified xsi:type="dcterms:W3CDTF">2020-07-20T01:27:00Z</dcterms:modified>
</cp:coreProperties>
</file>