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64" r:id="rId5"/>
    <p:sldId id="606" r:id="rId6"/>
    <p:sldId id="607" r:id="rId7"/>
    <p:sldId id="843" r:id="rId8"/>
    <p:sldId id="608" r:id="rId9"/>
    <p:sldId id="609" r:id="rId10"/>
    <p:sldId id="732" r:id="rId11"/>
    <p:sldId id="822" r:id="rId12"/>
    <p:sldId id="842" r:id="rId13"/>
    <p:sldId id="826" r:id="rId14"/>
    <p:sldId id="768" r:id="rId15"/>
    <p:sldId id="769" r:id="rId16"/>
    <p:sldId id="771" r:id="rId17"/>
    <p:sldId id="824" r:id="rId18"/>
    <p:sldId id="825" r:id="rId19"/>
    <p:sldId id="840" r:id="rId20"/>
    <p:sldId id="841" r:id="rId21"/>
    <p:sldId id="821" r:id="rId22"/>
    <p:sldId id="820" r:id="rId23"/>
    <p:sldId id="831" r:id="rId24"/>
    <p:sldId id="833" r:id="rId25"/>
    <p:sldId id="834" r:id="rId26"/>
    <p:sldId id="835" r:id="rId27"/>
    <p:sldId id="836" r:id="rId28"/>
    <p:sldId id="837" r:id="rId29"/>
    <p:sldId id="838" r:id="rId30"/>
    <p:sldId id="839" r:id="rId31"/>
    <p:sldId id="787" r:id="rId32"/>
    <p:sldId id="844" r:id="rId33"/>
    <p:sldId id="788" r:id="rId34"/>
    <p:sldId id="789" r:id="rId35"/>
    <p:sldId id="828" r:id="rId36"/>
    <p:sldId id="830" r:id="rId37"/>
    <p:sldId id="773" r:id="rId38"/>
    <p:sldId id="832" r:id="rId39"/>
    <p:sldId id="816" r:id="rId40"/>
    <p:sldId id="817" r:id="rId41"/>
    <p:sldId id="818" r:id="rId42"/>
    <p:sldId id="808" r:id="rId43"/>
    <p:sldId id="809" r:id="rId44"/>
    <p:sldId id="810" r:id="rId45"/>
    <p:sldId id="811" r:id="rId46"/>
    <p:sldId id="786" r:id="rId47"/>
    <p:sldId id="774" r:id="rId48"/>
    <p:sldId id="480" r:id="rId4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763"/>
    <a:srgbClr val="0B5395"/>
    <a:srgbClr val="DEE8F1"/>
    <a:srgbClr val="6596C4"/>
    <a:srgbClr val="84270A"/>
    <a:srgbClr val="00658E"/>
    <a:srgbClr val="8AC3F2"/>
    <a:srgbClr val="8B290B"/>
    <a:srgbClr val="FFDB69"/>
    <a:srgbClr val="A02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E80AD-BE3D-1F9D-C891-2CE5557354F3}" v="31" vWet="32" dt="2023-11-06T05:03:19.281"/>
    <p1510:client id="{3B622D07-49CE-6D67-B7BB-77E00D7C12D7}" v="469" dt="2023-11-06T04:08:40.412"/>
    <p1510:client id="{75BEFEFE-D26E-476A-8E01-3B6F5C29A837}" v="2675" dt="2023-11-06T08:09:38.730"/>
    <p1510:client id="{93C9F3E1-3557-46A0-8018-5DE106CE2108}" v="24" dt="2023-11-05T15:59:53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c8f0d03ec1dedafa1d2232bd774c802a04a939d92938b6da88f611f50f1f97f::" providerId="AD" clId="Web-{93C9F3E1-3557-46A0-8018-5DE106CE2108}"/>
    <pc:docChg chg="modSld">
      <pc:chgData name="Guest User" userId="S::urn:spo:anon#8c8f0d03ec1dedafa1d2232bd774c802a04a939d92938b6da88f611f50f1f97f::" providerId="AD" clId="Web-{93C9F3E1-3557-46A0-8018-5DE106CE2108}" dt="2023-11-05T15:59:53.848" v="23" actId="20577"/>
      <pc:docMkLst>
        <pc:docMk/>
      </pc:docMkLst>
      <pc:sldChg chg="modSp">
        <pc:chgData name="Guest User" userId="S::urn:spo:anon#8c8f0d03ec1dedafa1d2232bd774c802a04a939d92938b6da88f611f50f1f97f::" providerId="AD" clId="Web-{93C9F3E1-3557-46A0-8018-5DE106CE2108}" dt="2023-11-05T15:59:53.848" v="23" actId="20577"/>
        <pc:sldMkLst>
          <pc:docMk/>
          <pc:sldMk cId="2114109104" sldId="773"/>
        </pc:sldMkLst>
        <pc:spChg chg="mod">
          <ac:chgData name="Guest User" userId="S::urn:spo:anon#8c8f0d03ec1dedafa1d2232bd774c802a04a939d92938b6da88f611f50f1f97f::" providerId="AD" clId="Web-{93C9F3E1-3557-46A0-8018-5DE106CE2108}" dt="2023-11-05T15:57:33.031" v="1" actId="20577"/>
          <ac:spMkLst>
            <pc:docMk/>
            <pc:sldMk cId="2114109104" sldId="773"/>
            <ac:spMk id="55298" creationId="{00000000-0000-0000-0000-000000000000}"/>
          </ac:spMkLst>
        </pc:spChg>
        <pc:spChg chg="mod">
          <ac:chgData name="Guest User" userId="S::urn:spo:anon#8c8f0d03ec1dedafa1d2232bd774c802a04a939d92938b6da88f611f50f1f97f::" providerId="AD" clId="Web-{93C9F3E1-3557-46A0-8018-5DE106CE2108}" dt="2023-11-05T15:59:53.848" v="23" actId="20577"/>
          <ac:spMkLst>
            <pc:docMk/>
            <pc:sldMk cId="2114109104" sldId="773"/>
            <ac:spMk id="55299" creationId="{00000000-0000-0000-0000-000000000000}"/>
          </ac:spMkLst>
        </pc:spChg>
      </pc:sldChg>
    </pc:docChg>
  </pc:docChgLst>
  <pc:docChgLst>
    <pc:chgData name="Philipp Mayer" userId="45543c4b-efc1-4011-a788-8bf1ae6d431e" providerId="ADAL" clId="{75BEFEFE-D26E-476A-8E01-3B6F5C29A837}"/>
    <pc:docChg chg="undo custSel addSld delSld modSld sldOrd">
      <pc:chgData name="Philipp Mayer" userId="45543c4b-efc1-4011-a788-8bf1ae6d431e" providerId="ADAL" clId="{75BEFEFE-D26E-476A-8E01-3B6F5C29A837}" dt="2023-11-06T08:09:38.731" v="3610" actId="20577"/>
      <pc:docMkLst>
        <pc:docMk/>
      </pc:docMkLst>
      <pc:sldChg chg="modSp mod modNotesTx">
        <pc:chgData name="Philipp Mayer" userId="45543c4b-efc1-4011-a788-8bf1ae6d431e" providerId="ADAL" clId="{75BEFEFE-D26E-476A-8E01-3B6F5C29A837}" dt="2023-11-06T08:09:38.731" v="3610" actId="20577"/>
        <pc:sldMkLst>
          <pc:docMk/>
          <pc:sldMk cId="0" sldId="264"/>
        </pc:sldMkLst>
        <pc:spChg chg="mod">
          <ac:chgData name="Philipp Mayer" userId="45543c4b-efc1-4011-a788-8bf1ae6d431e" providerId="ADAL" clId="{75BEFEFE-D26E-476A-8E01-3B6F5C29A837}" dt="2023-11-06T08:09:38.731" v="3610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Philipp Mayer" userId="45543c4b-efc1-4011-a788-8bf1ae6d431e" providerId="ADAL" clId="{75BEFEFE-D26E-476A-8E01-3B6F5C29A837}" dt="2023-11-06T04:34:11.160" v="2987" actId="20577"/>
          <ac:spMkLst>
            <pc:docMk/>
            <pc:sldMk cId="0" sldId="264"/>
            <ac:spMk id="4" creationId="{0CD47C47-1A26-3317-2557-709A8909834B}"/>
          </ac:spMkLst>
        </pc:spChg>
      </pc:sldChg>
      <pc:sldChg chg="modSp mod">
        <pc:chgData name="Philipp Mayer" userId="45543c4b-efc1-4011-a788-8bf1ae6d431e" providerId="ADAL" clId="{75BEFEFE-D26E-476A-8E01-3B6F5C29A837}" dt="2023-11-06T04:36:26.782" v="3111" actId="20577"/>
        <pc:sldMkLst>
          <pc:docMk/>
          <pc:sldMk cId="3251410646" sldId="606"/>
        </pc:sldMkLst>
        <pc:spChg chg="mod">
          <ac:chgData name="Philipp Mayer" userId="45543c4b-efc1-4011-a788-8bf1ae6d431e" providerId="ADAL" clId="{75BEFEFE-D26E-476A-8E01-3B6F5C29A837}" dt="2023-11-06T04:36:26.782" v="3111" actId="20577"/>
          <ac:spMkLst>
            <pc:docMk/>
            <pc:sldMk cId="3251410646" sldId="606"/>
            <ac:spMk id="5123" creationId="{00000000-0000-0000-0000-000000000000}"/>
          </ac:spMkLst>
        </pc:spChg>
      </pc:sldChg>
      <pc:sldChg chg="modSp mod">
        <pc:chgData name="Philipp Mayer" userId="45543c4b-efc1-4011-a788-8bf1ae6d431e" providerId="ADAL" clId="{75BEFEFE-D26E-476A-8E01-3B6F5C29A837}" dt="2023-11-05T18:33:42.152" v="1" actId="207"/>
        <pc:sldMkLst>
          <pc:docMk/>
          <pc:sldMk cId="734635361" sldId="732"/>
        </pc:sldMkLst>
        <pc:graphicFrameChg chg="modGraphic">
          <ac:chgData name="Philipp Mayer" userId="45543c4b-efc1-4011-a788-8bf1ae6d431e" providerId="ADAL" clId="{75BEFEFE-D26E-476A-8E01-3B6F5C29A837}" dt="2023-11-05T18:33:42.152" v="1" actId="207"/>
          <ac:graphicFrameMkLst>
            <pc:docMk/>
            <pc:sldMk cId="734635361" sldId="732"/>
            <ac:graphicFrameMk id="4" creationId="{00000000-0000-0000-0000-000000000000}"/>
          </ac:graphicFrameMkLst>
        </pc:graphicFrameChg>
      </pc:sldChg>
      <pc:sldChg chg="del">
        <pc:chgData name="Philipp Mayer" userId="45543c4b-efc1-4011-a788-8bf1ae6d431e" providerId="ADAL" clId="{75BEFEFE-D26E-476A-8E01-3B6F5C29A837}" dt="2023-11-06T04:21:32.069" v="2741" actId="47"/>
        <pc:sldMkLst>
          <pc:docMk/>
          <pc:sldMk cId="3851173136" sldId="733"/>
        </pc:sldMkLst>
      </pc:sldChg>
      <pc:sldChg chg="del">
        <pc:chgData name="Philipp Mayer" userId="45543c4b-efc1-4011-a788-8bf1ae6d431e" providerId="ADAL" clId="{75BEFEFE-D26E-476A-8E01-3B6F5C29A837}" dt="2023-11-06T04:21:28.537" v="2740" actId="47"/>
        <pc:sldMkLst>
          <pc:docMk/>
          <pc:sldMk cId="3565345730" sldId="734"/>
        </pc:sldMkLst>
      </pc:sldChg>
      <pc:sldChg chg="del">
        <pc:chgData name="Philipp Mayer" userId="45543c4b-efc1-4011-a788-8bf1ae6d431e" providerId="ADAL" clId="{75BEFEFE-D26E-476A-8E01-3B6F5C29A837}" dt="2023-11-06T04:21:26.186" v="2739" actId="47"/>
        <pc:sldMkLst>
          <pc:docMk/>
          <pc:sldMk cId="1299709376" sldId="735"/>
        </pc:sldMkLst>
      </pc:sldChg>
      <pc:sldChg chg="del">
        <pc:chgData name="Philipp Mayer" userId="45543c4b-efc1-4011-a788-8bf1ae6d431e" providerId="ADAL" clId="{75BEFEFE-D26E-476A-8E01-3B6F5C29A837}" dt="2023-11-06T04:21:22.982" v="2738" actId="47"/>
        <pc:sldMkLst>
          <pc:docMk/>
          <pc:sldMk cId="457420086" sldId="736"/>
        </pc:sldMkLst>
      </pc:sldChg>
      <pc:sldChg chg="del">
        <pc:chgData name="Philipp Mayer" userId="45543c4b-efc1-4011-a788-8bf1ae6d431e" providerId="ADAL" clId="{75BEFEFE-D26E-476A-8E01-3B6F5C29A837}" dt="2023-11-06T04:21:19.205" v="2737" actId="47"/>
        <pc:sldMkLst>
          <pc:docMk/>
          <pc:sldMk cId="1399816624" sldId="737"/>
        </pc:sldMkLst>
      </pc:sldChg>
      <pc:sldChg chg="del">
        <pc:chgData name="Philipp Mayer" userId="45543c4b-efc1-4011-a788-8bf1ae6d431e" providerId="ADAL" clId="{75BEFEFE-D26E-476A-8E01-3B6F5C29A837}" dt="2023-11-06T04:21:17.535" v="2736" actId="47"/>
        <pc:sldMkLst>
          <pc:docMk/>
          <pc:sldMk cId="2948834098" sldId="738"/>
        </pc:sldMkLst>
      </pc:sldChg>
      <pc:sldChg chg="del">
        <pc:chgData name="Philipp Mayer" userId="45543c4b-efc1-4011-a788-8bf1ae6d431e" providerId="ADAL" clId="{75BEFEFE-D26E-476A-8E01-3B6F5C29A837}" dt="2023-11-06T04:21:15.880" v="2735" actId="47"/>
        <pc:sldMkLst>
          <pc:docMk/>
          <pc:sldMk cId="4250622066" sldId="739"/>
        </pc:sldMkLst>
      </pc:sldChg>
      <pc:sldChg chg="del">
        <pc:chgData name="Philipp Mayer" userId="45543c4b-efc1-4011-a788-8bf1ae6d431e" providerId="ADAL" clId="{75BEFEFE-D26E-476A-8E01-3B6F5C29A837}" dt="2023-11-06T04:22:28.395" v="2867" actId="47"/>
        <pc:sldMkLst>
          <pc:docMk/>
          <pc:sldMk cId="3322131049" sldId="740"/>
        </pc:sldMkLst>
      </pc:sldChg>
      <pc:sldChg chg="add del">
        <pc:chgData name="Philipp Mayer" userId="45543c4b-efc1-4011-a788-8bf1ae6d431e" providerId="ADAL" clId="{75BEFEFE-D26E-476A-8E01-3B6F5C29A837}" dt="2023-11-06T04:28:19.589" v="2941" actId="47"/>
        <pc:sldMkLst>
          <pc:docMk/>
          <pc:sldMk cId="2903581447" sldId="741"/>
        </pc:sldMkLst>
      </pc:sldChg>
      <pc:sldChg chg="add del">
        <pc:chgData name="Philipp Mayer" userId="45543c4b-efc1-4011-a788-8bf1ae6d431e" providerId="ADAL" clId="{75BEFEFE-D26E-476A-8E01-3B6F5C29A837}" dt="2023-11-06T04:28:05.189" v="2940" actId="47"/>
        <pc:sldMkLst>
          <pc:docMk/>
          <pc:sldMk cId="306510902" sldId="742"/>
        </pc:sldMkLst>
      </pc:sldChg>
      <pc:sldChg chg="add del">
        <pc:chgData name="Philipp Mayer" userId="45543c4b-efc1-4011-a788-8bf1ae6d431e" providerId="ADAL" clId="{75BEFEFE-D26E-476A-8E01-3B6F5C29A837}" dt="2023-11-06T04:28:02.142" v="2939" actId="47"/>
        <pc:sldMkLst>
          <pc:docMk/>
          <pc:sldMk cId="2481397026" sldId="743"/>
        </pc:sldMkLst>
      </pc:sldChg>
      <pc:sldChg chg="add del">
        <pc:chgData name="Philipp Mayer" userId="45543c4b-efc1-4011-a788-8bf1ae6d431e" providerId="ADAL" clId="{75BEFEFE-D26E-476A-8E01-3B6F5C29A837}" dt="2023-11-06T04:27:58.447" v="2938" actId="47"/>
        <pc:sldMkLst>
          <pc:docMk/>
          <pc:sldMk cId="3471769634" sldId="744"/>
        </pc:sldMkLst>
      </pc:sldChg>
      <pc:sldChg chg="add del">
        <pc:chgData name="Philipp Mayer" userId="45543c4b-efc1-4011-a788-8bf1ae6d431e" providerId="ADAL" clId="{75BEFEFE-D26E-476A-8E01-3B6F5C29A837}" dt="2023-11-06T04:27:53.127" v="2937" actId="47"/>
        <pc:sldMkLst>
          <pc:docMk/>
          <pc:sldMk cId="1564349821" sldId="745"/>
        </pc:sldMkLst>
      </pc:sldChg>
      <pc:sldChg chg="add del">
        <pc:chgData name="Philipp Mayer" userId="45543c4b-efc1-4011-a788-8bf1ae6d431e" providerId="ADAL" clId="{75BEFEFE-D26E-476A-8E01-3B6F5C29A837}" dt="2023-11-06T04:27:47.805" v="2936" actId="47"/>
        <pc:sldMkLst>
          <pc:docMk/>
          <pc:sldMk cId="3430677862" sldId="746"/>
        </pc:sldMkLst>
      </pc:sldChg>
      <pc:sldChg chg="add del">
        <pc:chgData name="Philipp Mayer" userId="45543c4b-efc1-4011-a788-8bf1ae6d431e" providerId="ADAL" clId="{75BEFEFE-D26E-476A-8E01-3B6F5C29A837}" dt="2023-11-06T04:27:47.805" v="2936" actId="47"/>
        <pc:sldMkLst>
          <pc:docMk/>
          <pc:sldMk cId="1747142024" sldId="747"/>
        </pc:sldMkLst>
      </pc:sldChg>
      <pc:sldChg chg="add del">
        <pc:chgData name="Philipp Mayer" userId="45543c4b-efc1-4011-a788-8bf1ae6d431e" providerId="ADAL" clId="{75BEFEFE-D26E-476A-8E01-3B6F5C29A837}" dt="2023-11-06T04:27:47.805" v="2936" actId="47"/>
        <pc:sldMkLst>
          <pc:docMk/>
          <pc:sldMk cId="100909928" sldId="748"/>
        </pc:sldMkLst>
      </pc:sldChg>
      <pc:sldChg chg="add del">
        <pc:chgData name="Philipp Mayer" userId="45543c4b-efc1-4011-a788-8bf1ae6d431e" providerId="ADAL" clId="{75BEFEFE-D26E-476A-8E01-3B6F5C29A837}" dt="2023-11-06T04:27:47.805" v="2936" actId="47"/>
        <pc:sldMkLst>
          <pc:docMk/>
          <pc:sldMk cId="3797017160" sldId="749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458553289" sldId="750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79808169" sldId="751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2534835033" sldId="755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1979073328" sldId="756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476404802" sldId="757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3745526776" sldId="758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2042280771" sldId="759"/>
        </pc:sldMkLst>
      </pc:sldChg>
      <pc:sldChg chg="del">
        <pc:chgData name="Philipp Mayer" userId="45543c4b-efc1-4011-a788-8bf1ae6d431e" providerId="ADAL" clId="{75BEFEFE-D26E-476A-8E01-3B6F5C29A837}" dt="2023-11-06T04:27:47.805" v="2936" actId="47"/>
        <pc:sldMkLst>
          <pc:docMk/>
          <pc:sldMk cId="3359470793" sldId="760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1079487655" sldId="761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621346671" sldId="762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3909537388" sldId="763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3664994628" sldId="764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598101294" sldId="765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2661273973" sldId="766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1647956273" sldId="767"/>
        </pc:sldMkLst>
      </pc:sldChg>
      <pc:sldChg chg="add ord">
        <pc:chgData name="Philipp Mayer" userId="45543c4b-efc1-4011-a788-8bf1ae6d431e" providerId="ADAL" clId="{75BEFEFE-D26E-476A-8E01-3B6F5C29A837}" dt="2023-11-06T04:43:32.589" v="3314"/>
        <pc:sldMkLst>
          <pc:docMk/>
          <pc:sldMk cId="695906225" sldId="768"/>
        </pc:sldMkLst>
      </pc:sldChg>
      <pc:sldChg chg="modSp del mod">
        <pc:chgData name="Philipp Mayer" userId="45543c4b-efc1-4011-a788-8bf1ae6d431e" providerId="ADAL" clId="{75BEFEFE-D26E-476A-8E01-3B6F5C29A837}" dt="2023-11-06T04:29:01.008" v="2949" actId="2696"/>
        <pc:sldMkLst>
          <pc:docMk/>
          <pc:sldMk cId="3277953423" sldId="768"/>
        </pc:sldMkLst>
        <pc:spChg chg="mod">
          <ac:chgData name="Philipp Mayer" userId="45543c4b-efc1-4011-a788-8bf1ae6d431e" providerId="ADAL" clId="{75BEFEFE-D26E-476A-8E01-3B6F5C29A837}" dt="2023-11-06T04:27:32.591" v="2935" actId="20577"/>
          <ac:spMkLst>
            <pc:docMk/>
            <pc:sldMk cId="3277953423" sldId="768"/>
            <ac:spMk id="50178" creationId="{00000000-0000-0000-0000-000000000000}"/>
          </ac:spMkLst>
        </pc:spChg>
        <pc:spChg chg="mod">
          <ac:chgData name="Philipp Mayer" userId="45543c4b-efc1-4011-a788-8bf1ae6d431e" providerId="ADAL" clId="{75BEFEFE-D26E-476A-8E01-3B6F5C29A837}" dt="2023-11-06T04:26:49.413" v="2924" actId="20577"/>
          <ac:spMkLst>
            <pc:docMk/>
            <pc:sldMk cId="3277953423" sldId="768"/>
            <ac:spMk id="50179" creationId="{00000000-0000-0000-0000-000000000000}"/>
          </ac:spMkLst>
        </pc:spChg>
      </pc:sldChg>
      <pc:sldChg chg="modSp del mod">
        <pc:chgData name="Philipp Mayer" userId="45543c4b-efc1-4011-a788-8bf1ae6d431e" providerId="ADAL" clId="{75BEFEFE-D26E-476A-8E01-3B6F5C29A837}" dt="2023-11-06T04:29:01.008" v="2949" actId="2696"/>
        <pc:sldMkLst>
          <pc:docMk/>
          <pc:sldMk cId="1097732875" sldId="769"/>
        </pc:sldMkLst>
        <pc:spChg chg="mod">
          <ac:chgData name="Philipp Mayer" userId="45543c4b-efc1-4011-a788-8bf1ae6d431e" providerId="ADAL" clId="{75BEFEFE-D26E-476A-8E01-3B6F5C29A837}" dt="2023-11-06T04:27:27.281" v="2931" actId="20577"/>
          <ac:spMkLst>
            <pc:docMk/>
            <pc:sldMk cId="1097732875" sldId="769"/>
            <ac:spMk id="51202" creationId="{00000000-0000-0000-0000-000000000000}"/>
          </ac:spMkLst>
        </pc:spChg>
        <pc:spChg chg="mod">
          <ac:chgData name="Philipp Mayer" userId="45543c4b-efc1-4011-a788-8bf1ae6d431e" providerId="ADAL" clId="{75BEFEFE-D26E-476A-8E01-3B6F5C29A837}" dt="2023-11-06T04:27:04.834" v="2927" actId="20577"/>
          <ac:spMkLst>
            <pc:docMk/>
            <pc:sldMk cId="1097732875" sldId="769"/>
            <ac:spMk id="51203" creationId="{00000000-0000-0000-0000-000000000000}"/>
          </ac:spMkLst>
        </pc:spChg>
      </pc:sldChg>
      <pc:sldChg chg="add ord">
        <pc:chgData name="Philipp Mayer" userId="45543c4b-efc1-4011-a788-8bf1ae6d431e" providerId="ADAL" clId="{75BEFEFE-D26E-476A-8E01-3B6F5C29A837}" dt="2023-11-06T04:43:32.589" v="3314"/>
        <pc:sldMkLst>
          <pc:docMk/>
          <pc:sldMk cId="4072342915" sldId="769"/>
        </pc:sldMkLst>
      </pc:sldChg>
      <pc:sldChg chg="del">
        <pc:chgData name="Philipp Mayer" userId="45543c4b-efc1-4011-a788-8bf1ae6d431e" providerId="ADAL" clId="{75BEFEFE-D26E-476A-8E01-3B6F5C29A837}" dt="2023-11-06T04:28:27.419" v="2942" actId="47"/>
        <pc:sldMkLst>
          <pc:docMk/>
          <pc:sldMk cId="2875356937" sldId="770"/>
        </pc:sldMkLst>
      </pc:sldChg>
      <pc:sldChg chg="add ord">
        <pc:chgData name="Philipp Mayer" userId="45543c4b-efc1-4011-a788-8bf1ae6d431e" providerId="ADAL" clId="{75BEFEFE-D26E-476A-8E01-3B6F5C29A837}" dt="2023-11-06T04:43:32.589" v="3314"/>
        <pc:sldMkLst>
          <pc:docMk/>
          <pc:sldMk cId="21814953" sldId="771"/>
        </pc:sldMkLst>
      </pc:sldChg>
      <pc:sldChg chg="modSp del mod">
        <pc:chgData name="Philipp Mayer" userId="45543c4b-efc1-4011-a788-8bf1ae6d431e" providerId="ADAL" clId="{75BEFEFE-D26E-476A-8E01-3B6F5C29A837}" dt="2023-11-06T04:29:01.008" v="2949" actId="2696"/>
        <pc:sldMkLst>
          <pc:docMk/>
          <pc:sldMk cId="1620100813" sldId="771"/>
        </pc:sldMkLst>
        <pc:spChg chg="mod">
          <ac:chgData name="Philipp Mayer" userId="45543c4b-efc1-4011-a788-8bf1ae6d431e" providerId="ADAL" clId="{75BEFEFE-D26E-476A-8E01-3B6F5C29A837}" dt="2023-11-06T04:28:54.200" v="2948" actId="20577"/>
          <ac:spMkLst>
            <pc:docMk/>
            <pc:sldMk cId="1620100813" sldId="771"/>
            <ac:spMk id="53250" creationId="{00000000-0000-0000-0000-000000000000}"/>
          </ac:spMkLst>
        </pc:spChg>
      </pc:sldChg>
      <pc:sldChg chg="del">
        <pc:chgData name="Philipp Mayer" userId="45543c4b-efc1-4011-a788-8bf1ae6d431e" providerId="ADAL" clId="{75BEFEFE-D26E-476A-8E01-3B6F5C29A837}" dt="2023-11-06T04:31:00.921" v="2952" actId="2696"/>
        <pc:sldMkLst>
          <pc:docMk/>
          <pc:sldMk cId="350147088" sldId="787"/>
        </pc:sldMkLst>
      </pc:sldChg>
      <pc:sldChg chg="add">
        <pc:chgData name="Philipp Mayer" userId="45543c4b-efc1-4011-a788-8bf1ae6d431e" providerId="ADAL" clId="{75BEFEFE-D26E-476A-8E01-3B6F5C29A837}" dt="2023-11-06T04:31:09.241" v="2953"/>
        <pc:sldMkLst>
          <pc:docMk/>
          <pc:sldMk cId="1986702671" sldId="787"/>
        </pc:sldMkLst>
      </pc:sldChg>
      <pc:sldChg chg="add">
        <pc:chgData name="Philipp Mayer" userId="45543c4b-efc1-4011-a788-8bf1ae6d431e" providerId="ADAL" clId="{75BEFEFE-D26E-476A-8E01-3B6F5C29A837}" dt="2023-11-06T04:31:09.241" v="2953"/>
        <pc:sldMkLst>
          <pc:docMk/>
          <pc:sldMk cId="26448832" sldId="788"/>
        </pc:sldMkLst>
      </pc:sldChg>
      <pc:sldChg chg="del">
        <pc:chgData name="Philipp Mayer" userId="45543c4b-efc1-4011-a788-8bf1ae6d431e" providerId="ADAL" clId="{75BEFEFE-D26E-476A-8E01-3B6F5C29A837}" dt="2023-11-06T04:31:00.921" v="2952" actId="2696"/>
        <pc:sldMkLst>
          <pc:docMk/>
          <pc:sldMk cId="1396544023" sldId="788"/>
        </pc:sldMkLst>
      </pc:sldChg>
      <pc:sldChg chg="add">
        <pc:chgData name="Philipp Mayer" userId="45543c4b-efc1-4011-a788-8bf1ae6d431e" providerId="ADAL" clId="{75BEFEFE-D26E-476A-8E01-3B6F5C29A837}" dt="2023-11-06T04:31:09.241" v="2953"/>
        <pc:sldMkLst>
          <pc:docMk/>
          <pc:sldMk cId="696350931" sldId="789"/>
        </pc:sldMkLst>
      </pc:sldChg>
      <pc:sldChg chg="del">
        <pc:chgData name="Philipp Mayer" userId="45543c4b-efc1-4011-a788-8bf1ae6d431e" providerId="ADAL" clId="{75BEFEFE-D26E-476A-8E01-3B6F5C29A837}" dt="2023-11-06T04:31:00.921" v="2952" actId="2696"/>
        <pc:sldMkLst>
          <pc:docMk/>
          <pc:sldMk cId="3227629859" sldId="789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4165034146" sldId="790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2502108605" sldId="791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11539549" sldId="792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1729907433" sldId="793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1043731457" sldId="794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2101514532" sldId="795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1734548561" sldId="796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3270620415" sldId="797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3407644136" sldId="798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1803536875" sldId="799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63634449" sldId="800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1663341634" sldId="801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228059975" sldId="802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720846351" sldId="803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3296792356" sldId="804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1443111740" sldId="805"/>
        </pc:sldMkLst>
      </pc:sldChg>
      <pc:sldChg chg="del">
        <pc:chgData name="Philipp Mayer" userId="45543c4b-efc1-4011-a788-8bf1ae6d431e" providerId="ADAL" clId="{75BEFEFE-D26E-476A-8E01-3B6F5C29A837}" dt="2023-11-06T04:26:36.279" v="2912" actId="47"/>
        <pc:sldMkLst>
          <pc:docMk/>
          <pc:sldMk cId="1658326186" sldId="806"/>
        </pc:sldMkLst>
      </pc:sldChg>
      <pc:sldChg chg="del">
        <pc:chgData name="Philipp Mayer" userId="45543c4b-efc1-4011-a788-8bf1ae6d431e" providerId="ADAL" clId="{75BEFEFE-D26E-476A-8E01-3B6F5C29A837}" dt="2023-11-06T04:30:49.580" v="2951" actId="47"/>
        <pc:sldMkLst>
          <pc:docMk/>
          <pc:sldMk cId="369135877" sldId="807"/>
        </pc:sldMkLst>
      </pc:sldChg>
      <pc:sldChg chg="addSp delSp modSp new mod">
        <pc:chgData name="Philipp Mayer" userId="45543c4b-efc1-4011-a788-8bf1ae6d431e" providerId="ADAL" clId="{75BEFEFE-D26E-476A-8E01-3B6F5C29A837}" dt="2023-11-06T04:19:27.624" v="2722" actId="478"/>
        <pc:sldMkLst>
          <pc:docMk/>
          <pc:sldMk cId="109646013" sldId="820"/>
        </pc:sldMkLst>
        <pc:spChg chg="mod">
          <ac:chgData name="Philipp Mayer" userId="45543c4b-efc1-4011-a788-8bf1ae6d431e" providerId="ADAL" clId="{75BEFEFE-D26E-476A-8E01-3B6F5C29A837}" dt="2023-11-05T18:53:54.266" v="486" actId="20577"/>
          <ac:spMkLst>
            <pc:docMk/>
            <pc:sldMk cId="109646013" sldId="820"/>
            <ac:spMk id="2" creationId="{09731CE5-8973-D9CC-395C-27DF99525AA2}"/>
          </ac:spMkLst>
        </pc:spChg>
        <pc:spChg chg="mod">
          <ac:chgData name="Philipp Mayer" userId="45543c4b-efc1-4011-a788-8bf1ae6d431e" providerId="ADAL" clId="{75BEFEFE-D26E-476A-8E01-3B6F5C29A837}" dt="2023-11-06T03:37:31.613" v="607" actId="20577"/>
          <ac:spMkLst>
            <pc:docMk/>
            <pc:sldMk cId="109646013" sldId="820"/>
            <ac:spMk id="3" creationId="{8C8159D5-9D52-8B16-DCAD-27DF93429224}"/>
          </ac:spMkLst>
        </pc:spChg>
        <pc:picChg chg="add del mod">
          <ac:chgData name="Philipp Mayer" userId="45543c4b-efc1-4011-a788-8bf1ae6d431e" providerId="ADAL" clId="{75BEFEFE-D26E-476A-8E01-3B6F5C29A837}" dt="2023-11-06T04:19:27.624" v="2722" actId="478"/>
          <ac:picMkLst>
            <pc:docMk/>
            <pc:sldMk cId="109646013" sldId="820"/>
            <ac:picMk id="5" creationId="{E2E71047-28EB-91CB-4962-A87611964F5C}"/>
          </ac:picMkLst>
        </pc:picChg>
      </pc:sldChg>
      <pc:sldChg chg="addSp modSp new mod ord">
        <pc:chgData name="Philipp Mayer" userId="45543c4b-efc1-4011-a788-8bf1ae6d431e" providerId="ADAL" clId="{75BEFEFE-D26E-476A-8E01-3B6F5C29A837}" dt="2023-11-06T04:43:12.628" v="3312"/>
        <pc:sldMkLst>
          <pc:docMk/>
          <pc:sldMk cId="1613198579" sldId="821"/>
        </pc:sldMkLst>
        <pc:spChg chg="mod">
          <ac:chgData name="Philipp Mayer" userId="45543c4b-efc1-4011-a788-8bf1ae6d431e" providerId="ADAL" clId="{75BEFEFE-D26E-476A-8E01-3B6F5C29A837}" dt="2023-11-05T18:54:00.001" v="492" actId="20577"/>
          <ac:spMkLst>
            <pc:docMk/>
            <pc:sldMk cId="1613198579" sldId="821"/>
            <ac:spMk id="2" creationId="{F2552CB1-585B-A40F-2488-29D24398B76C}"/>
          </ac:spMkLst>
        </pc:spChg>
        <pc:spChg chg="mod">
          <ac:chgData name="Philipp Mayer" userId="45543c4b-efc1-4011-a788-8bf1ae6d431e" providerId="ADAL" clId="{75BEFEFE-D26E-476A-8E01-3B6F5C29A837}" dt="2023-11-06T04:25:33.457" v="2911" actId="20577"/>
          <ac:spMkLst>
            <pc:docMk/>
            <pc:sldMk cId="1613198579" sldId="821"/>
            <ac:spMk id="3" creationId="{06A94C08-3F72-4CB9-57A8-AF6D56DCC022}"/>
          </ac:spMkLst>
        </pc:spChg>
        <pc:picChg chg="add mod">
          <ac:chgData name="Philipp Mayer" userId="45543c4b-efc1-4011-a788-8bf1ae6d431e" providerId="ADAL" clId="{75BEFEFE-D26E-476A-8E01-3B6F5C29A837}" dt="2023-11-05T18:43:28.759" v="420" actId="1076"/>
          <ac:picMkLst>
            <pc:docMk/>
            <pc:sldMk cId="1613198579" sldId="821"/>
            <ac:picMk id="4" creationId="{7AC238B7-DA19-FF2E-1325-6CA16C690DAC}"/>
          </ac:picMkLst>
        </pc:picChg>
      </pc:sldChg>
      <pc:sldChg chg="addSp modSp new mod ord">
        <pc:chgData name="Philipp Mayer" userId="45543c4b-efc1-4011-a788-8bf1ae6d431e" providerId="ADAL" clId="{75BEFEFE-D26E-476A-8E01-3B6F5C29A837}" dt="2023-11-06T04:22:21.281" v="2866" actId="1076"/>
        <pc:sldMkLst>
          <pc:docMk/>
          <pc:sldMk cId="1209509579" sldId="822"/>
        </pc:sldMkLst>
        <pc:spChg chg="mod">
          <ac:chgData name="Philipp Mayer" userId="45543c4b-efc1-4011-a788-8bf1ae6d431e" providerId="ADAL" clId="{75BEFEFE-D26E-476A-8E01-3B6F5C29A837}" dt="2023-11-05T18:51:06.827" v="457" actId="20577"/>
          <ac:spMkLst>
            <pc:docMk/>
            <pc:sldMk cId="1209509579" sldId="822"/>
            <ac:spMk id="2" creationId="{88F08B8C-310F-2DA7-0022-3C5D60E12535}"/>
          </ac:spMkLst>
        </pc:spChg>
        <pc:spChg chg="mod">
          <ac:chgData name="Philipp Mayer" userId="45543c4b-efc1-4011-a788-8bf1ae6d431e" providerId="ADAL" clId="{75BEFEFE-D26E-476A-8E01-3B6F5C29A837}" dt="2023-11-06T04:22:16.937" v="2865" actId="5793"/>
          <ac:spMkLst>
            <pc:docMk/>
            <pc:sldMk cId="1209509579" sldId="822"/>
            <ac:spMk id="3" creationId="{3B536AF7-D848-1027-B525-D3C1D4AEBF4E}"/>
          </ac:spMkLst>
        </pc:spChg>
        <pc:picChg chg="add mod">
          <ac:chgData name="Philipp Mayer" userId="45543c4b-efc1-4011-a788-8bf1ae6d431e" providerId="ADAL" clId="{75BEFEFE-D26E-476A-8E01-3B6F5C29A837}" dt="2023-11-06T04:22:21.281" v="2866" actId="1076"/>
          <ac:picMkLst>
            <pc:docMk/>
            <pc:sldMk cId="1209509579" sldId="822"/>
            <ac:picMk id="5" creationId="{8E8B1E3A-C7B1-1EEB-D9B1-7CE568B77B15}"/>
          </ac:picMkLst>
        </pc:picChg>
      </pc:sldChg>
      <pc:sldChg chg="modSp new del mod">
        <pc:chgData name="Philipp Mayer" userId="45543c4b-efc1-4011-a788-8bf1ae6d431e" providerId="ADAL" clId="{75BEFEFE-D26E-476A-8E01-3B6F5C29A837}" dt="2023-11-06T03:40:27.929" v="733" actId="47"/>
        <pc:sldMkLst>
          <pc:docMk/>
          <pc:sldMk cId="3676986459" sldId="823"/>
        </pc:sldMkLst>
        <pc:spChg chg="mod">
          <ac:chgData name="Philipp Mayer" userId="45543c4b-efc1-4011-a788-8bf1ae6d431e" providerId="ADAL" clId="{75BEFEFE-D26E-476A-8E01-3B6F5C29A837}" dt="2023-11-05T18:51:35.105" v="466" actId="20577"/>
          <ac:spMkLst>
            <pc:docMk/>
            <pc:sldMk cId="3676986459" sldId="823"/>
            <ac:spMk id="2" creationId="{E06B2500-9782-C59F-83E7-23E43F15173B}"/>
          </ac:spMkLst>
        </pc:spChg>
      </pc:sldChg>
      <pc:sldChg chg="add del">
        <pc:chgData name="Philipp Mayer" userId="45543c4b-efc1-4011-a788-8bf1ae6d431e" providerId="ADAL" clId="{75BEFEFE-D26E-476A-8E01-3B6F5C29A837}" dt="2023-11-06T04:17:10.126" v="2673" actId="2696"/>
        <pc:sldMkLst>
          <pc:docMk/>
          <pc:sldMk cId="2855361164" sldId="824"/>
        </pc:sldMkLst>
      </pc:sldChg>
      <pc:sldChg chg="add ord">
        <pc:chgData name="Philipp Mayer" userId="45543c4b-efc1-4011-a788-8bf1ae6d431e" providerId="ADAL" clId="{75BEFEFE-D26E-476A-8E01-3B6F5C29A837}" dt="2023-11-06T04:19:41.363" v="2724"/>
        <pc:sldMkLst>
          <pc:docMk/>
          <pc:sldMk cId="3963188579" sldId="824"/>
        </pc:sldMkLst>
      </pc:sldChg>
      <pc:sldChg chg="add del">
        <pc:chgData name="Philipp Mayer" userId="45543c4b-efc1-4011-a788-8bf1ae6d431e" providerId="ADAL" clId="{75BEFEFE-D26E-476A-8E01-3B6F5C29A837}" dt="2023-11-06T04:20:20.573" v="2729" actId="2696"/>
        <pc:sldMkLst>
          <pc:docMk/>
          <pc:sldMk cId="1185665056" sldId="825"/>
        </pc:sldMkLst>
      </pc:sldChg>
      <pc:sldChg chg="add ord">
        <pc:chgData name="Philipp Mayer" userId="45543c4b-efc1-4011-a788-8bf1ae6d431e" providerId="ADAL" clId="{75BEFEFE-D26E-476A-8E01-3B6F5C29A837}" dt="2023-11-06T04:20:31.107" v="2732"/>
        <pc:sldMkLst>
          <pc:docMk/>
          <pc:sldMk cId="1186505251" sldId="825"/>
        </pc:sldMkLst>
      </pc:sldChg>
      <pc:sldChg chg="add del ord">
        <pc:chgData name="Philipp Mayer" userId="45543c4b-efc1-4011-a788-8bf1ae6d431e" providerId="ADAL" clId="{75BEFEFE-D26E-476A-8E01-3B6F5C29A837}" dt="2023-11-06T04:20:20.573" v="2729" actId="2696"/>
        <pc:sldMkLst>
          <pc:docMk/>
          <pc:sldMk cId="907244842" sldId="826"/>
        </pc:sldMkLst>
      </pc:sldChg>
      <pc:sldChg chg="add">
        <pc:chgData name="Philipp Mayer" userId="45543c4b-efc1-4011-a788-8bf1ae6d431e" providerId="ADAL" clId="{75BEFEFE-D26E-476A-8E01-3B6F5C29A837}" dt="2023-11-06T04:20:26.697" v="2730"/>
        <pc:sldMkLst>
          <pc:docMk/>
          <pc:sldMk cId="986187074" sldId="826"/>
        </pc:sldMkLst>
      </pc:sldChg>
      <pc:sldChg chg="new del">
        <pc:chgData name="Philipp Mayer" userId="45543c4b-efc1-4011-a788-8bf1ae6d431e" providerId="ADAL" clId="{75BEFEFE-D26E-476A-8E01-3B6F5C29A837}" dt="2023-11-06T04:32:30.623" v="2956" actId="47"/>
        <pc:sldMkLst>
          <pc:docMk/>
          <pc:sldMk cId="3547920374" sldId="827"/>
        </pc:sldMkLst>
      </pc:sldChg>
      <pc:sldChg chg="addSp modSp add mod ord">
        <pc:chgData name="Philipp Mayer" userId="45543c4b-efc1-4011-a788-8bf1ae6d431e" providerId="ADAL" clId="{75BEFEFE-D26E-476A-8E01-3B6F5C29A837}" dt="2023-11-06T04:33:37.757" v="2964" actId="20577"/>
        <pc:sldMkLst>
          <pc:docMk/>
          <pc:sldMk cId="624231253" sldId="828"/>
        </pc:sldMkLst>
        <pc:spChg chg="mod">
          <ac:chgData name="Philipp Mayer" userId="45543c4b-efc1-4011-a788-8bf1ae6d431e" providerId="ADAL" clId="{75BEFEFE-D26E-476A-8E01-3B6F5C29A837}" dt="2023-11-06T04:33:37.757" v="2964" actId="20577"/>
          <ac:spMkLst>
            <pc:docMk/>
            <pc:sldMk cId="624231253" sldId="828"/>
            <ac:spMk id="3" creationId="{0326108D-2633-3898-5E99-311A95E8D80F}"/>
          </ac:spMkLst>
        </pc:spChg>
        <pc:picChg chg="add mod">
          <ac:chgData name="Philipp Mayer" userId="45543c4b-efc1-4011-a788-8bf1ae6d431e" providerId="ADAL" clId="{75BEFEFE-D26E-476A-8E01-3B6F5C29A837}" dt="2023-11-06T04:33:25.415" v="2961" actId="1076"/>
          <ac:picMkLst>
            <pc:docMk/>
            <pc:sldMk cId="624231253" sldId="828"/>
            <ac:picMk id="5" creationId="{3289968D-3ED8-3FF1-2483-A27C1433370E}"/>
          </ac:picMkLst>
        </pc:picChg>
      </pc:sldChg>
      <pc:sldChg chg="modSp new del mod">
        <pc:chgData name="Philipp Mayer" userId="45543c4b-efc1-4011-a788-8bf1ae6d431e" providerId="ADAL" clId="{75BEFEFE-D26E-476A-8E01-3B6F5C29A837}" dt="2023-11-06T04:20:36.934" v="2733" actId="2696"/>
        <pc:sldMkLst>
          <pc:docMk/>
          <pc:sldMk cId="4035441809" sldId="828"/>
        </pc:sldMkLst>
        <pc:spChg chg="mod">
          <ac:chgData name="Philipp Mayer" userId="45543c4b-efc1-4011-a788-8bf1ae6d431e" providerId="ADAL" clId="{75BEFEFE-D26E-476A-8E01-3B6F5C29A837}" dt="2023-11-06T02:37:52.815" v="503" actId="20577"/>
          <ac:spMkLst>
            <pc:docMk/>
            <pc:sldMk cId="4035441809" sldId="828"/>
            <ac:spMk id="2" creationId="{DF6B5126-C1E0-3539-F556-A44F6C9F45F1}"/>
          </ac:spMkLst>
        </pc:spChg>
        <pc:spChg chg="mod">
          <ac:chgData name="Philipp Mayer" userId="45543c4b-efc1-4011-a788-8bf1ae6d431e" providerId="ADAL" clId="{75BEFEFE-D26E-476A-8E01-3B6F5C29A837}" dt="2023-11-06T02:39:51.271" v="592" actId="20577"/>
          <ac:spMkLst>
            <pc:docMk/>
            <pc:sldMk cId="4035441809" sldId="828"/>
            <ac:spMk id="3" creationId="{0326108D-2633-3898-5E99-311A95E8D80F}"/>
          </ac:spMkLst>
        </pc:spChg>
      </pc:sldChg>
      <pc:sldChg chg="new del">
        <pc:chgData name="Philipp Mayer" userId="45543c4b-efc1-4011-a788-8bf1ae6d431e" providerId="ADAL" clId="{75BEFEFE-D26E-476A-8E01-3B6F5C29A837}" dt="2023-11-06T04:36:54.224" v="3112" actId="47"/>
        <pc:sldMkLst>
          <pc:docMk/>
          <pc:sldMk cId="3209721629" sldId="829"/>
        </pc:sldMkLst>
      </pc:sldChg>
      <pc:sldChg chg="addSp delSp modSp new mod">
        <pc:chgData name="Philipp Mayer" userId="45543c4b-efc1-4011-a788-8bf1ae6d431e" providerId="ADAL" clId="{75BEFEFE-D26E-476A-8E01-3B6F5C29A837}" dt="2023-11-06T03:53:20.616" v="1356" actId="113"/>
        <pc:sldMkLst>
          <pc:docMk/>
          <pc:sldMk cId="1117623524" sldId="831"/>
        </pc:sldMkLst>
        <pc:spChg chg="mod">
          <ac:chgData name="Philipp Mayer" userId="45543c4b-efc1-4011-a788-8bf1ae6d431e" providerId="ADAL" clId="{75BEFEFE-D26E-476A-8E01-3B6F5C29A837}" dt="2023-11-06T03:40:50.497" v="739" actId="20577"/>
          <ac:spMkLst>
            <pc:docMk/>
            <pc:sldMk cId="1117623524" sldId="831"/>
            <ac:spMk id="2" creationId="{E0059513-9747-3C64-4E8A-A8B9458E6838}"/>
          </ac:spMkLst>
        </pc:spChg>
        <pc:spChg chg="add del mod">
          <ac:chgData name="Philipp Mayer" userId="45543c4b-efc1-4011-a788-8bf1ae6d431e" providerId="ADAL" clId="{75BEFEFE-D26E-476A-8E01-3B6F5C29A837}" dt="2023-11-06T03:53:20.616" v="1356" actId="113"/>
          <ac:spMkLst>
            <pc:docMk/>
            <pc:sldMk cId="1117623524" sldId="831"/>
            <ac:spMk id="3" creationId="{EE2C5DB9-CAE5-8F6C-BD7C-9AD3678E7640}"/>
          </ac:spMkLst>
        </pc:spChg>
        <pc:spChg chg="add del mod">
          <ac:chgData name="Philipp Mayer" userId="45543c4b-efc1-4011-a788-8bf1ae6d431e" providerId="ADAL" clId="{75BEFEFE-D26E-476A-8E01-3B6F5C29A837}" dt="2023-11-06T03:41:25.919" v="741"/>
          <ac:spMkLst>
            <pc:docMk/>
            <pc:sldMk cId="1117623524" sldId="831"/>
            <ac:spMk id="4" creationId="{1A0FCE59-0737-EECC-3167-F03EC7EB2477}"/>
          </ac:spMkLst>
        </pc:spChg>
        <pc:picChg chg="add mod">
          <ac:chgData name="Philipp Mayer" userId="45543c4b-efc1-4011-a788-8bf1ae6d431e" providerId="ADAL" clId="{75BEFEFE-D26E-476A-8E01-3B6F5C29A837}" dt="2023-11-06T03:44:21.024" v="897" actId="1076"/>
          <ac:picMkLst>
            <pc:docMk/>
            <pc:sldMk cId="1117623524" sldId="831"/>
            <ac:picMk id="6" creationId="{9BD74303-1B6D-2648-C6DC-8B5469FE2EA4}"/>
          </ac:picMkLst>
        </pc:picChg>
      </pc:sldChg>
      <pc:sldChg chg="addSp delSp modSp new mod">
        <pc:chgData name="Philipp Mayer" userId="45543c4b-efc1-4011-a788-8bf1ae6d431e" providerId="ADAL" clId="{75BEFEFE-D26E-476A-8E01-3B6F5C29A837}" dt="2023-11-06T06:35:11.431" v="3558" actId="20577"/>
        <pc:sldMkLst>
          <pc:docMk/>
          <pc:sldMk cId="2397544132" sldId="833"/>
        </pc:sldMkLst>
        <pc:spChg chg="mod">
          <ac:chgData name="Philipp Mayer" userId="45543c4b-efc1-4011-a788-8bf1ae6d431e" providerId="ADAL" clId="{75BEFEFE-D26E-476A-8E01-3B6F5C29A837}" dt="2023-11-06T03:45:22.467" v="912" actId="20577"/>
          <ac:spMkLst>
            <pc:docMk/>
            <pc:sldMk cId="2397544132" sldId="833"/>
            <ac:spMk id="2" creationId="{55F4F0D5-4F89-BAD3-08E8-26FFD382B620}"/>
          </ac:spMkLst>
        </pc:spChg>
        <pc:spChg chg="mod">
          <ac:chgData name="Philipp Mayer" userId="45543c4b-efc1-4011-a788-8bf1ae6d431e" providerId="ADAL" clId="{75BEFEFE-D26E-476A-8E01-3B6F5C29A837}" dt="2023-11-06T06:35:11.431" v="3558" actId="20577"/>
          <ac:spMkLst>
            <pc:docMk/>
            <pc:sldMk cId="2397544132" sldId="833"/>
            <ac:spMk id="3" creationId="{49A4A8D2-A5AC-2245-24B2-D7BC248B3583}"/>
          </ac:spMkLst>
        </pc:spChg>
        <pc:spChg chg="add del">
          <ac:chgData name="Philipp Mayer" userId="45543c4b-efc1-4011-a788-8bf1ae6d431e" providerId="ADAL" clId="{75BEFEFE-D26E-476A-8E01-3B6F5C29A837}" dt="2023-11-06T03:46:17.182" v="1053"/>
          <ac:spMkLst>
            <pc:docMk/>
            <pc:sldMk cId="2397544132" sldId="833"/>
            <ac:spMk id="4" creationId="{D82D42A9-38AE-5E60-B7B7-A881722A28DD}"/>
          </ac:spMkLst>
        </pc:spChg>
        <pc:spChg chg="add del">
          <ac:chgData name="Philipp Mayer" userId="45543c4b-efc1-4011-a788-8bf1ae6d431e" providerId="ADAL" clId="{75BEFEFE-D26E-476A-8E01-3B6F5C29A837}" dt="2023-11-06T03:47:01.083" v="1098"/>
          <ac:spMkLst>
            <pc:docMk/>
            <pc:sldMk cId="2397544132" sldId="833"/>
            <ac:spMk id="5" creationId="{6FAD9F4A-26FD-9A32-5C2B-5630129BADD9}"/>
          </ac:spMkLst>
        </pc:spChg>
        <pc:spChg chg="add del">
          <ac:chgData name="Philipp Mayer" userId="45543c4b-efc1-4011-a788-8bf1ae6d431e" providerId="ADAL" clId="{75BEFEFE-D26E-476A-8E01-3B6F5C29A837}" dt="2023-11-06T03:47:34.056" v="1123"/>
          <ac:spMkLst>
            <pc:docMk/>
            <pc:sldMk cId="2397544132" sldId="833"/>
            <ac:spMk id="6" creationId="{C2E6CBA4-A363-C853-FA17-0CB7D53DECED}"/>
          </ac:spMkLst>
        </pc:spChg>
        <pc:spChg chg="add del">
          <ac:chgData name="Philipp Mayer" userId="45543c4b-efc1-4011-a788-8bf1ae6d431e" providerId="ADAL" clId="{75BEFEFE-D26E-476A-8E01-3B6F5C29A837}" dt="2023-11-06T03:47:55.440" v="1157"/>
          <ac:spMkLst>
            <pc:docMk/>
            <pc:sldMk cId="2397544132" sldId="833"/>
            <ac:spMk id="7" creationId="{29487BAC-BB22-72F6-9778-7C2C86D7C264}"/>
          </ac:spMkLst>
        </pc:spChg>
      </pc:sldChg>
      <pc:sldChg chg="addSp delSp modSp new mod">
        <pc:chgData name="Philipp Mayer" userId="45543c4b-efc1-4011-a788-8bf1ae6d431e" providerId="ADAL" clId="{75BEFEFE-D26E-476A-8E01-3B6F5C29A837}" dt="2023-11-06T03:57:56.750" v="1422"/>
        <pc:sldMkLst>
          <pc:docMk/>
          <pc:sldMk cId="1649866736" sldId="834"/>
        </pc:sldMkLst>
        <pc:spChg chg="mod">
          <ac:chgData name="Philipp Mayer" userId="45543c4b-efc1-4011-a788-8bf1ae6d431e" providerId="ADAL" clId="{75BEFEFE-D26E-476A-8E01-3B6F5C29A837}" dt="2023-11-06T03:57:56.750" v="1422"/>
          <ac:spMkLst>
            <pc:docMk/>
            <pc:sldMk cId="1649866736" sldId="834"/>
            <ac:spMk id="2" creationId="{81865FFC-BF39-551A-FA48-3BCB6DBF806C}"/>
          </ac:spMkLst>
        </pc:spChg>
        <pc:spChg chg="mod">
          <ac:chgData name="Philipp Mayer" userId="45543c4b-efc1-4011-a788-8bf1ae6d431e" providerId="ADAL" clId="{75BEFEFE-D26E-476A-8E01-3B6F5C29A837}" dt="2023-11-06T03:55:44.322" v="1406" actId="20577"/>
          <ac:spMkLst>
            <pc:docMk/>
            <pc:sldMk cId="1649866736" sldId="834"/>
            <ac:spMk id="3" creationId="{70EEC9B9-05B5-DA12-2973-2C0BF37A21D2}"/>
          </ac:spMkLst>
        </pc:spChg>
        <pc:spChg chg="add del">
          <ac:chgData name="Philipp Mayer" userId="45543c4b-efc1-4011-a788-8bf1ae6d431e" providerId="ADAL" clId="{75BEFEFE-D26E-476A-8E01-3B6F5C29A837}" dt="2023-11-06T03:48:59.638" v="1166"/>
          <ac:spMkLst>
            <pc:docMk/>
            <pc:sldMk cId="1649866736" sldId="834"/>
            <ac:spMk id="4" creationId="{A404CFB4-EF56-CD91-EEED-270FE530CC73}"/>
          </ac:spMkLst>
        </pc:spChg>
        <pc:spChg chg="add del">
          <ac:chgData name="Philipp Mayer" userId="45543c4b-efc1-4011-a788-8bf1ae6d431e" providerId="ADAL" clId="{75BEFEFE-D26E-476A-8E01-3B6F5C29A837}" dt="2023-11-06T03:49:49.711" v="1252"/>
          <ac:spMkLst>
            <pc:docMk/>
            <pc:sldMk cId="1649866736" sldId="834"/>
            <ac:spMk id="5" creationId="{F6D853BC-7806-D540-578E-F90ED466824F}"/>
          </ac:spMkLst>
        </pc:spChg>
        <pc:picChg chg="add del mod">
          <ac:chgData name="Philipp Mayer" userId="45543c4b-efc1-4011-a788-8bf1ae6d431e" providerId="ADAL" clId="{75BEFEFE-D26E-476A-8E01-3B6F5C29A837}" dt="2023-11-06T03:51:30.975" v="1296" actId="478"/>
          <ac:picMkLst>
            <pc:docMk/>
            <pc:sldMk cId="1649866736" sldId="834"/>
            <ac:picMk id="7" creationId="{45A14ACF-3F77-424A-E201-B7B004B80EFD}"/>
          </ac:picMkLst>
        </pc:picChg>
      </pc:sldChg>
      <pc:sldChg chg="addSp modSp new mod">
        <pc:chgData name="Philipp Mayer" userId="45543c4b-efc1-4011-a788-8bf1ae6d431e" providerId="ADAL" clId="{75BEFEFE-D26E-476A-8E01-3B6F5C29A837}" dt="2023-11-06T05:13:51.741" v="3543"/>
        <pc:sldMkLst>
          <pc:docMk/>
          <pc:sldMk cId="175104278" sldId="835"/>
        </pc:sldMkLst>
        <pc:spChg chg="mod">
          <ac:chgData name="Philipp Mayer" userId="45543c4b-efc1-4011-a788-8bf1ae6d431e" providerId="ADAL" clId="{75BEFEFE-D26E-476A-8E01-3B6F5C29A837}" dt="2023-11-06T03:57:59.807" v="1423"/>
          <ac:spMkLst>
            <pc:docMk/>
            <pc:sldMk cId="175104278" sldId="835"/>
            <ac:spMk id="2" creationId="{C3A82275-B105-AEF7-313B-B8DB6C9F129C}"/>
          </ac:spMkLst>
        </pc:spChg>
        <pc:spChg chg="mod">
          <ac:chgData name="Philipp Mayer" userId="45543c4b-efc1-4011-a788-8bf1ae6d431e" providerId="ADAL" clId="{75BEFEFE-D26E-476A-8E01-3B6F5C29A837}" dt="2023-11-06T05:13:51.741" v="3543"/>
          <ac:spMkLst>
            <pc:docMk/>
            <pc:sldMk cId="175104278" sldId="835"/>
            <ac:spMk id="3" creationId="{8CFC9C57-B7FE-ECBA-DC29-160D0A90A52F}"/>
          </ac:spMkLst>
        </pc:spChg>
        <pc:spChg chg="add mod">
          <ac:chgData name="Philipp Mayer" userId="45543c4b-efc1-4011-a788-8bf1ae6d431e" providerId="ADAL" clId="{75BEFEFE-D26E-476A-8E01-3B6F5C29A837}" dt="2023-11-06T03:57:41.391" v="1421" actId="1076"/>
          <ac:spMkLst>
            <pc:docMk/>
            <pc:sldMk cId="175104278" sldId="835"/>
            <ac:spMk id="4" creationId="{328FA152-B73C-CD72-1F23-A648BA0A3CAF}"/>
          </ac:spMkLst>
        </pc:spChg>
      </pc:sldChg>
      <pc:sldChg chg="modSp new mod">
        <pc:chgData name="Philipp Mayer" userId="45543c4b-efc1-4011-a788-8bf1ae6d431e" providerId="ADAL" clId="{75BEFEFE-D26E-476A-8E01-3B6F5C29A837}" dt="2023-11-06T04:01:36.438" v="1640"/>
        <pc:sldMkLst>
          <pc:docMk/>
          <pc:sldMk cId="3092961627" sldId="836"/>
        </pc:sldMkLst>
        <pc:spChg chg="mod">
          <ac:chgData name="Philipp Mayer" userId="45543c4b-efc1-4011-a788-8bf1ae6d431e" providerId="ADAL" clId="{75BEFEFE-D26E-476A-8E01-3B6F5C29A837}" dt="2023-11-06T04:01:36.438" v="1640"/>
          <ac:spMkLst>
            <pc:docMk/>
            <pc:sldMk cId="3092961627" sldId="836"/>
            <ac:spMk id="2" creationId="{5720A6C2-7622-A275-5418-1AFE8CEAAF1A}"/>
          </ac:spMkLst>
        </pc:spChg>
        <pc:spChg chg="mod">
          <ac:chgData name="Philipp Mayer" userId="45543c4b-efc1-4011-a788-8bf1ae6d431e" providerId="ADAL" clId="{75BEFEFE-D26E-476A-8E01-3B6F5C29A837}" dt="2023-11-06T04:01:23.151" v="1639" actId="313"/>
          <ac:spMkLst>
            <pc:docMk/>
            <pc:sldMk cId="3092961627" sldId="836"/>
            <ac:spMk id="3" creationId="{67F45FE8-7704-AF57-93D7-9D8E9F6DDECB}"/>
          </ac:spMkLst>
        </pc:spChg>
      </pc:sldChg>
      <pc:sldChg chg="modSp new mod">
        <pc:chgData name="Philipp Mayer" userId="45543c4b-efc1-4011-a788-8bf1ae6d431e" providerId="ADAL" clId="{75BEFEFE-D26E-476A-8E01-3B6F5C29A837}" dt="2023-11-06T04:07:09.959" v="2171" actId="20577"/>
        <pc:sldMkLst>
          <pc:docMk/>
          <pc:sldMk cId="1869860044" sldId="837"/>
        </pc:sldMkLst>
        <pc:spChg chg="mod">
          <ac:chgData name="Philipp Mayer" userId="45543c4b-efc1-4011-a788-8bf1ae6d431e" providerId="ADAL" clId="{75BEFEFE-D26E-476A-8E01-3B6F5C29A837}" dt="2023-11-06T04:01:58.426" v="1659" actId="20577"/>
          <ac:spMkLst>
            <pc:docMk/>
            <pc:sldMk cId="1869860044" sldId="837"/>
            <ac:spMk id="2" creationId="{DD97FCB5-008F-92C8-0A5A-E698D7BA4BD9}"/>
          </ac:spMkLst>
        </pc:spChg>
        <pc:spChg chg="mod">
          <ac:chgData name="Philipp Mayer" userId="45543c4b-efc1-4011-a788-8bf1ae6d431e" providerId="ADAL" clId="{75BEFEFE-D26E-476A-8E01-3B6F5C29A837}" dt="2023-11-06T04:07:09.959" v="2171" actId="20577"/>
          <ac:spMkLst>
            <pc:docMk/>
            <pc:sldMk cId="1869860044" sldId="837"/>
            <ac:spMk id="3" creationId="{ABECD3F8-4D36-DD62-C689-2846DF923C04}"/>
          </ac:spMkLst>
        </pc:spChg>
      </pc:sldChg>
      <pc:sldChg chg="addSp delSp modSp new mod">
        <pc:chgData name="Philipp Mayer" userId="45543c4b-efc1-4011-a788-8bf1ae6d431e" providerId="ADAL" clId="{75BEFEFE-D26E-476A-8E01-3B6F5C29A837}" dt="2023-11-06T05:13:29.625" v="3542" actId="1076"/>
        <pc:sldMkLst>
          <pc:docMk/>
          <pc:sldMk cId="4264870258" sldId="838"/>
        </pc:sldMkLst>
        <pc:spChg chg="mod">
          <ac:chgData name="Philipp Mayer" userId="45543c4b-efc1-4011-a788-8bf1ae6d431e" providerId="ADAL" clId="{75BEFEFE-D26E-476A-8E01-3B6F5C29A837}" dt="2023-11-06T04:07:27.376" v="2173"/>
          <ac:spMkLst>
            <pc:docMk/>
            <pc:sldMk cId="4264870258" sldId="838"/>
            <ac:spMk id="2" creationId="{32E81E01-5CCD-0129-BC7D-699D9B70C983}"/>
          </ac:spMkLst>
        </pc:spChg>
        <pc:spChg chg="mod">
          <ac:chgData name="Philipp Mayer" userId="45543c4b-efc1-4011-a788-8bf1ae6d431e" providerId="ADAL" clId="{75BEFEFE-D26E-476A-8E01-3B6F5C29A837}" dt="2023-11-06T05:13:24.065" v="3541" actId="20577"/>
          <ac:spMkLst>
            <pc:docMk/>
            <pc:sldMk cId="4264870258" sldId="838"/>
            <ac:spMk id="3" creationId="{5678DF6E-0977-572B-31EB-FFEDE94DB8E2}"/>
          </ac:spMkLst>
        </pc:spChg>
        <pc:spChg chg="add mod">
          <ac:chgData name="Philipp Mayer" userId="45543c4b-efc1-4011-a788-8bf1ae6d431e" providerId="ADAL" clId="{75BEFEFE-D26E-476A-8E01-3B6F5C29A837}" dt="2023-11-06T05:13:29.625" v="3542" actId="1076"/>
          <ac:spMkLst>
            <pc:docMk/>
            <pc:sldMk cId="4264870258" sldId="838"/>
            <ac:spMk id="4" creationId="{C382E2D0-2F13-F2D6-FC18-E7F2928E98C8}"/>
          </ac:spMkLst>
        </pc:spChg>
        <pc:spChg chg="add del">
          <ac:chgData name="Philipp Mayer" userId="45543c4b-efc1-4011-a788-8bf1ae6d431e" providerId="ADAL" clId="{75BEFEFE-D26E-476A-8E01-3B6F5C29A837}" dt="2023-11-06T04:08:16.858" v="2214"/>
          <ac:spMkLst>
            <pc:docMk/>
            <pc:sldMk cId="4264870258" sldId="838"/>
            <ac:spMk id="5" creationId="{A5AA09D1-E77C-8E98-3E2B-95BAE9FAAC59}"/>
          </ac:spMkLst>
        </pc:spChg>
        <pc:spChg chg="add del">
          <ac:chgData name="Philipp Mayer" userId="45543c4b-efc1-4011-a788-8bf1ae6d431e" providerId="ADAL" clId="{75BEFEFE-D26E-476A-8E01-3B6F5C29A837}" dt="2023-11-06T04:08:22.515" v="2217"/>
          <ac:spMkLst>
            <pc:docMk/>
            <pc:sldMk cId="4264870258" sldId="838"/>
            <ac:spMk id="6" creationId="{33B324E0-6797-EAD0-41A6-B158831F082A}"/>
          </ac:spMkLst>
        </pc:spChg>
      </pc:sldChg>
      <pc:sldChg chg="addSp delSp modSp new mod">
        <pc:chgData name="Philipp Mayer" userId="45543c4b-efc1-4011-a788-8bf1ae6d431e" providerId="ADAL" clId="{75BEFEFE-D26E-476A-8E01-3B6F5C29A837}" dt="2023-11-06T04:18:45.983" v="2721" actId="27636"/>
        <pc:sldMkLst>
          <pc:docMk/>
          <pc:sldMk cId="1620096245" sldId="839"/>
        </pc:sldMkLst>
        <pc:spChg chg="mod">
          <ac:chgData name="Philipp Mayer" userId="45543c4b-efc1-4011-a788-8bf1ae6d431e" providerId="ADAL" clId="{75BEFEFE-D26E-476A-8E01-3B6F5C29A837}" dt="2023-11-06T04:14:35.761" v="2669"/>
          <ac:spMkLst>
            <pc:docMk/>
            <pc:sldMk cId="1620096245" sldId="839"/>
            <ac:spMk id="2" creationId="{6B60EC85-C536-D63D-203B-5A4E2A230EDF}"/>
          </ac:spMkLst>
        </pc:spChg>
        <pc:spChg chg="mod">
          <ac:chgData name="Philipp Mayer" userId="45543c4b-efc1-4011-a788-8bf1ae6d431e" providerId="ADAL" clId="{75BEFEFE-D26E-476A-8E01-3B6F5C29A837}" dt="2023-11-06T04:18:45.983" v="2721" actId="27636"/>
          <ac:spMkLst>
            <pc:docMk/>
            <pc:sldMk cId="1620096245" sldId="839"/>
            <ac:spMk id="3" creationId="{8D4684C6-A1ED-A29F-28EC-1A206C176F18}"/>
          </ac:spMkLst>
        </pc:spChg>
        <pc:spChg chg="add del">
          <ac:chgData name="Philipp Mayer" userId="45543c4b-efc1-4011-a788-8bf1ae6d431e" providerId="ADAL" clId="{75BEFEFE-D26E-476A-8E01-3B6F5C29A837}" dt="2023-11-06T04:11:23.783" v="2357"/>
          <ac:spMkLst>
            <pc:docMk/>
            <pc:sldMk cId="1620096245" sldId="839"/>
            <ac:spMk id="4" creationId="{4F46A934-01E8-C354-94F0-F6149DA14272}"/>
          </ac:spMkLst>
        </pc:spChg>
      </pc:sldChg>
      <pc:sldChg chg="modSp new mod">
        <pc:chgData name="Philipp Mayer" userId="45543c4b-efc1-4011-a788-8bf1ae6d431e" providerId="ADAL" clId="{75BEFEFE-D26E-476A-8E01-3B6F5C29A837}" dt="2023-11-06T04:41:17.352" v="3246" actId="20577"/>
        <pc:sldMkLst>
          <pc:docMk/>
          <pc:sldMk cId="1008363985" sldId="840"/>
        </pc:sldMkLst>
        <pc:spChg chg="mod">
          <ac:chgData name="Philipp Mayer" userId="45543c4b-efc1-4011-a788-8bf1ae6d431e" providerId="ADAL" clId="{75BEFEFE-D26E-476A-8E01-3B6F5C29A837}" dt="2023-11-06T04:38:44.387" v="3116" actId="20577"/>
          <ac:spMkLst>
            <pc:docMk/>
            <pc:sldMk cId="1008363985" sldId="840"/>
            <ac:spMk id="2" creationId="{085F333C-64FD-447B-E122-379100B6F005}"/>
          </ac:spMkLst>
        </pc:spChg>
        <pc:spChg chg="mod">
          <ac:chgData name="Philipp Mayer" userId="45543c4b-efc1-4011-a788-8bf1ae6d431e" providerId="ADAL" clId="{75BEFEFE-D26E-476A-8E01-3B6F5C29A837}" dt="2023-11-06T04:41:17.352" v="3246" actId="20577"/>
          <ac:spMkLst>
            <pc:docMk/>
            <pc:sldMk cId="1008363985" sldId="840"/>
            <ac:spMk id="3" creationId="{67BAF3F6-2A8D-6985-8BAA-983019B1D836}"/>
          </ac:spMkLst>
        </pc:spChg>
      </pc:sldChg>
      <pc:sldChg chg="new del">
        <pc:chgData name="Philipp Mayer" userId="45543c4b-efc1-4011-a788-8bf1ae6d431e" providerId="ADAL" clId="{75BEFEFE-D26E-476A-8E01-3B6F5C29A837}" dt="2023-11-06T04:18:04.851" v="2676" actId="47"/>
        <pc:sldMkLst>
          <pc:docMk/>
          <pc:sldMk cId="3667243537" sldId="840"/>
        </pc:sldMkLst>
      </pc:sldChg>
      <pc:sldChg chg="modSp new mod">
        <pc:chgData name="Philipp Mayer" userId="45543c4b-efc1-4011-a788-8bf1ae6d431e" providerId="ADAL" clId="{75BEFEFE-D26E-476A-8E01-3B6F5C29A837}" dt="2023-11-06T04:42:27.846" v="3310" actId="5793"/>
        <pc:sldMkLst>
          <pc:docMk/>
          <pc:sldMk cId="326476587" sldId="841"/>
        </pc:sldMkLst>
        <pc:spChg chg="mod">
          <ac:chgData name="Philipp Mayer" userId="45543c4b-efc1-4011-a788-8bf1ae6d431e" providerId="ADAL" clId="{75BEFEFE-D26E-476A-8E01-3B6F5C29A837}" dt="2023-11-06T04:42:21.346" v="3305" actId="20577"/>
          <ac:spMkLst>
            <pc:docMk/>
            <pc:sldMk cId="326476587" sldId="841"/>
            <ac:spMk id="2" creationId="{62173AEB-2E79-2C25-536C-EC73895946F8}"/>
          </ac:spMkLst>
        </pc:spChg>
        <pc:spChg chg="mod">
          <ac:chgData name="Philipp Mayer" userId="45543c4b-efc1-4011-a788-8bf1ae6d431e" providerId="ADAL" clId="{75BEFEFE-D26E-476A-8E01-3B6F5C29A837}" dt="2023-11-06T04:42:27.846" v="3310" actId="5793"/>
          <ac:spMkLst>
            <pc:docMk/>
            <pc:sldMk cId="326476587" sldId="841"/>
            <ac:spMk id="3" creationId="{1B77E380-5BD1-9616-F614-7CE4C60FE194}"/>
          </ac:spMkLst>
        </pc:spChg>
      </pc:sldChg>
      <pc:sldChg chg="addSp delSp modSp new mod">
        <pc:chgData name="Philipp Mayer" userId="45543c4b-efc1-4011-a788-8bf1ae6d431e" providerId="ADAL" clId="{75BEFEFE-D26E-476A-8E01-3B6F5C29A837}" dt="2023-11-06T04:54:02.903" v="3389" actId="1076"/>
        <pc:sldMkLst>
          <pc:docMk/>
          <pc:sldMk cId="2318172851" sldId="842"/>
        </pc:sldMkLst>
        <pc:spChg chg="mod">
          <ac:chgData name="Philipp Mayer" userId="45543c4b-efc1-4011-a788-8bf1ae6d431e" providerId="ADAL" clId="{75BEFEFE-D26E-476A-8E01-3B6F5C29A837}" dt="2023-11-06T04:53:00.714" v="3367" actId="20577"/>
          <ac:spMkLst>
            <pc:docMk/>
            <pc:sldMk cId="2318172851" sldId="842"/>
            <ac:spMk id="2" creationId="{3326AB3B-076A-7AE0-4933-BF0F357240C6}"/>
          </ac:spMkLst>
        </pc:spChg>
        <pc:spChg chg="del">
          <ac:chgData name="Philipp Mayer" userId="45543c4b-efc1-4011-a788-8bf1ae6d431e" providerId="ADAL" clId="{75BEFEFE-D26E-476A-8E01-3B6F5C29A837}" dt="2023-11-06T04:52:54.708" v="3360"/>
          <ac:spMkLst>
            <pc:docMk/>
            <pc:sldMk cId="2318172851" sldId="842"/>
            <ac:spMk id="3" creationId="{DF3966AA-5BF8-A7FE-6FA2-223D179D55BC}"/>
          </ac:spMkLst>
        </pc:spChg>
        <pc:spChg chg="add mod">
          <ac:chgData name="Philipp Mayer" userId="45543c4b-efc1-4011-a788-8bf1ae6d431e" providerId="ADAL" clId="{75BEFEFE-D26E-476A-8E01-3B6F5C29A837}" dt="2023-11-06T04:54:02.903" v="3389" actId="1076"/>
          <ac:spMkLst>
            <pc:docMk/>
            <pc:sldMk cId="2318172851" sldId="842"/>
            <ac:spMk id="6" creationId="{D0CD7557-903B-6B6B-5E9E-2B8EB4505F98}"/>
          </ac:spMkLst>
        </pc:spChg>
        <pc:picChg chg="add mod">
          <ac:chgData name="Philipp Mayer" userId="45543c4b-efc1-4011-a788-8bf1ae6d431e" providerId="ADAL" clId="{75BEFEFE-D26E-476A-8E01-3B6F5C29A837}" dt="2023-11-06T04:53:05.117" v="3368" actId="1076"/>
          <ac:picMkLst>
            <pc:docMk/>
            <pc:sldMk cId="2318172851" sldId="842"/>
            <ac:picMk id="5" creationId="{D458FB47-314A-7788-6F4C-5393CD23CA66}"/>
          </ac:picMkLst>
        </pc:picChg>
      </pc:sldChg>
      <pc:sldChg chg="addSp delSp modSp new mod ord">
        <pc:chgData name="Philipp Mayer" userId="45543c4b-efc1-4011-a788-8bf1ae6d431e" providerId="ADAL" clId="{75BEFEFE-D26E-476A-8E01-3B6F5C29A837}" dt="2023-11-06T04:58:22.685" v="3423"/>
        <pc:sldMkLst>
          <pc:docMk/>
          <pc:sldMk cId="3630692257" sldId="843"/>
        </pc:sldMkLst>
        <pc:spChg chg="mod">
          <ac:chgData name="Philipp Mayer" userId="45543c4b-efc1-4011-a788-8bf1ae6d431e" providerId="ADAL" clId="{75BEFEFE-D26E-476A-8E01-3B6F5C29A837}" dt="2023-11-06T04:58:12.578" v="3421" actId="20577"/>
          <ac:spMkLst>
            <pc:docMk/>
            <pc:sldMk cId="3630692257" sldId="843"/>
            <ac:spMk id="2" creationId="{2641CBB2-E3EC-7EC5-DE23-182278B41BCD}"/>
          </ac:spMkLst>
        </pc:spChg>
        <pc:spChg chg="del">
          <ac:chgData name="Philipp Mayer" userId="45543c4b-efc1-4011-a788-8bf1ae6d431e" providerId="ADAL" clId="{75BEFEFE-D26E-476A-8E01-3B6F5C29A837}" dt="2023-11-06T04:57:13.892" v="3391"/>
          <ac:spMkLst>
            <pc:docMk/>
            <pc:sldMk cId="3630692257" sldId="843"/>
            <ac:spMk id="3" creationId="{0B93B18D-B5EA-3FA0-0AA1-FE2EF88C8681}"/>
          </ac:spMkLst>
        </pc:spChg>
        <pc:spChg chg="add mod">
          <ac:chgData name="Philipp Mayer" userId="45543c4b-efc1-4011-a788-8bf1ae6d431e" providerId="ADAL" clId="{75BEFEFE-D26E-476A-8E01-3B6F5C29A837}" dt="2023-11-06T04:58:07.692" v="3412" actId="404"/>
          <ac:spMkLst>
            <pc:docMk/>
            <pc:sldMk cId="3630692257" sldId="843"/>
            <ac:spMk id="6" creationId="{87948190-0419-4C8F-79D0-10E3FD22E95C}"/>
          </ac:spMkLst>
        </pc:spChg>
        <pc:picChg chg="add mod">
          <ac:chgData name="Philipp Mayer" userId="45543c4b-efc1-4011-a788-8bf1ae6d431e" providerId="ADAL" clId="{75BEFEFE-D26E-476A-8E01-3B6F5C29A837}" dt="2023-11-06T04:57:16.240" v="3394" actId="962"/>
          <ac:picMkLst>
            <pc:docMk/>
            <pc:sldMk cId="3630692257" sldId="843"/>
            <ac:picMk id="5" creationId="{50BDB5C3-AA5D-6D78-1DD6-AE46DBCAE172}"/>
          </ac:picMkLst>
        </pc:picChg>
      </pc:sldChg>
      <pc:sldChg chg="addSp delSp modSp add del mod">
        <pc:chgData name="Philipp Mayer" userId="45543c4b-efc1-4011-a788-8bf1ae6d431e" providerId="ADAL" clId="{75BEFEFE-D26E-476A-8E01-3B6F5C29A837}" dt="2023-11-06T05:00:01.595" v="3445" actId="2696"/>
        <pc:sldMkLst>
          <pc:docMk/>
          <pc:sldMk cId="2283634404" sldId="844"/>
        </pc:sldMkLst>
        <pc:spChg chg="mod">
          <ac:chgData name="Philipp Mayer" userId="45543c4b-efc1-4011-a788-8bf1ae6d431e" providerId="ADAL" clId="{75BEFEFE-D26E-476A-8E01-3B6F5C29A837}" dt="2023-11-06T04:59:40.162" v="3437" actId="20577"/>
          <ac:spMkLst>
            <pc:docMk/>
            <pc:sldMk cId="2283634404" sldId="844"/>
            <ac:spMk id="2" creationId="{2641CBB2-E3EC-7EC5-DE23-182278B41BCD}"/>
          </ac:spMkLst>
        </pc:spChg>
        <pc:spChg chg="add del mod">
          <ac:chgData name="Philipp Mayer" userId="45543c4b-efc1-4011-a788-8bf1ae6d431e" providerId="ADAL" clId="{75BEFEFE-D26E-476A-8E01-3B6F5C29A837}" dt="2023-11-06T04:59:47.995" v="3438"/>
          <ac:spMkLst>
            <pc:docMk/>
            <pc:sldMk cId="2283634404" sldId="844"/>
            <ac:spMk id="4" creationId="{7DD3399A-15EB-F7CF-CC0C-8ECF68B3790D}"/>
          </ac:spMkLst>
        </pc:spChg>
        <pc:spChg chg="mod">
          <ac:chgData name="Philipp Mayer" userId="45543c4b-efc1-4011-a788-8bf1ae6d431e" providerId="ADAL" clId="{75BEFEFE-D26E-476A-8E01-3B6F5C29A837}" dt="2023-11-06T04:59:55.857" v="3443" actId="1076"/>
          <ac:spMkLst>
            <pc:docMk/>
            <pc:sldMk cId="2283634404" sldId="844"/>
            <ac:spMk id="6" creationId="{87948190-0419-4C8F-79D0-10E3FD22E95C}"/>
          </ac:spMkLst>
        </pc:spChg>
        <pc:picChg chg="del">
          <ac:chgData name="Philipp Mayer" userId="45543c4b-efc1-4011-a788-8bf1ae6d431e" providerId="ADAL" clId="{75BEFEFE-D26E-476A-8E01-3B6F5C29A837}" dt="2023-11-06T04:59:27.987" v="3425" actId="478"/>
          <ac:picMkLst>
            <pc:docMk/>
            <pc:sldMk cId="2283634404" sldId="844"/>
            <ac:picMk id="5" creationId="{50BDB5C3-AA5D-6D78-1DD6-AE46DBCAE172}"/>
          </ac:picMkLst>
        </pc:picChg>
        <pc:picChg chg="add mod">
          <ac:chgData name="Philipp Mayer" userId="45543c4b-efc1-4011-a788-8bf1ae6d431e" providerId="ADAL" clId="{75BEFEFE-D26E-476A-8E01-3B6F5C29A837}" dt="2023-11-06T04:59:58.417" v="3444" actId="1076"/>
          <ac:picMkLst>
            <pc:docMk/>
            <pc:sldMk cId="2283634404" sldId="844"/>
            <ac:picMk id="8" creationId="{1F9A84FC-7A63-9AD0-3022-D7CDFF1E0F2C}"/>
          </ac:picMkLst>
        </pc:picChg>
      </pc:sldChg>
      <pc:sldChg chg="add">
        <pc:chgData name="Philipp Mayer" userId="45543c4b-efc1-4011-a788-8bf1ae6d431e" providerId="ADAL" clId="{75BEFEFE-D26E-476A-8E01-3B6F5C29A837}" dt="2023-11-06T05:00:29.234" v="3446"/>
        <pc:sldMkLst>
          <pc:docMk/>
          <pc:sldMk cId="3891532746" sldId="844"/>
        </pc:sldMkLst>
      </pc:sldChg>
      <pc:sldChg chg="add del">
        <pc:chgData name="Philipp Mayer" userId="45543c4b-efc1-4011-a788-8bf1ae6d431e" providerId="ADAL" clId="{75BEFEFE-D26E-476A-8E01-3B6F5C29A837}" dt="2023-11-06T04:59:31.664" v="3427"/>
        <pc:sldMkLst>
          <pc:docMk/>
          <pc:sldMk cId="148336310" sldId="845"/>
        </pc:sldMkLst>
      </pc:sldChg>
    </pc:docChg>
  </pc:docChgLst>
  <pc:docChgLst>
    <pc:chgData name="Guest User" userId="S::urn:spo:anon#8c8f0d03ec1dedafa1d2232bd774c802a04a939d92938b6da88f611f50f1f97f::" providerId="AD" clId="Web-{2CCE80AD-BE3D-1F9D-C891-2CE5557354F3}"/>
    <pc:docChg chg="delSld modSld">
      <pc:chgData name="Guest User" userId="S::urn:spo:anon#8c8f0d03ec1dedafa1d2232bd774c802a04a939d92938b6da88f611f50f1f97f::" providerId="AD" clId="Web-{2CCE80AD-BE3D-1F9D-C891-2CE5557354F3}" dt="2023-11-06T05:03:17.640" v="29" actId="20577"/>
      <pc:docMkLst>
        <pc:docMk/>
      </pc:docMkLst>
      <pc:sldChg chg="modSp">
        <pc:chgData name="Guest User" userId="S::urn:spo:anon#8c8f0d03ec1dedafa1d2232bd774c802a04a939d92938b6da88f611f50f1f97f::" providerId="AD" clId="Web-{2CCE80AD-BE3D-1F9D-C891-2CE5557354F3}" dt="2023-11-06T05:03:17.640" v="29" actId="20577"/>
        <pc:sldMkLst>
          <pc:docMk/>
          <pc:sldMk cId="2392180660" sldId="774"/>
        </pc:sldMkLst>
        <pc:spChg chg="mod">
          <ac:chgData name="Guest User" userId="S::urn:spo:anon#8c8f0d03ec1dedafa1d2232bd774c802a04a939d92938b6da88f611f50f1f97f::" providerId="AD" clId="Web-{2CCE80AD-BE3D-1F9D-C891-2CE5557354F3}" dt="2023-11-06T05:01:02.073" v="17" actId="20577"/>
          <ac:spMkLst>
            <pc:docMk/>
            <pc:sldMk cId="2392180660" sldId="774"/>
            <ac:spMk id="56322" creationId="{00000000-0000-0000-0000-000000000000}"/>
          </ac:spMkLst>
        </pc:spChg>
        <pc:spChg chg="mod">
          <ac:chgData name="Guest User" userId="S::urn:spo:anon#8c8f0d03ec1dedafa1d2232bd774c802a04a939d92938b6da88f611f50f1f97f::" providerId="AD" clId="Web-{2CCE80AD-BE3D-1F9D-C891-2CE5557354F3}" dt="2023-11-06T05:03:17.640" v="29" actId="20577"/>
          <ac:spMkLst>
            <pc:docMk/>
            <pc:sldMk cId="2392180660" sldId="774"/>
            <ac:spMk id="56323" creationId="{00000000-0000-0000-0000-000000000000}"/>
          </ac:spMkLst>
        </pc:spChg>
        <pc:spChg chg="mod">
          <ac:chgData name="Guest User" userId="S::urn:spo:anon#8c8f0d03ec1dedafa1d2232bd774c802a04a939d92938b6da88f611f50f1f97f::" providerId="AD" clId="Web-{2CCE80AD-BE3D-1F9D-C891-2CE5557354F3}" dt="2023-11-06T05:03:00.843" v="27" actId="1076"/>
          <ac:spMkLst>
            <pc:docMk/>
            <pc:sldMk cId="2392180660" sldId="774"/>
            <ac:spMk id="56324" creationId="{00000000-0000-0000-0000-000000000000}"/>
          </ac:spMkLst>
        </pc:spChg>
      </pc:sldChg>
      <pc:sldChg chg="del">
        <pc:chgData name="Guest User" userId="S::urn:spo:anon#8c8f0d03ec1dedafa1d2232bd774c802a04a939d92938b6da88f611f50f1f97f::" providerId="AD" clId="Web-{2CCE80AD-BE3D-1F9D-C891-2CE5557354F3}" dt="2023-11-06T04:58:14.973" v="0"/>
        <pc:sldMkLst>
          <pc:docMk/>
          <pc:sldMk cId="2252991450" sldId="775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4:59:52.289" v="1"/>
        <pc:sldMkLst>
          <pc:docMk/>
          <pc:sldMk cId="1194519" sldId="776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4:59:55.383" v="2"/>
        <pc:sldMkLst>
          <pc:docMk/>
          <pc:sldMk cId="232763176" sldId="777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4:59:57.633" v="3"/>
        <pc:sldMkLst>
          <pc:docMk/>
          <pc:sldMk cId="476938693" sldId="778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4:59:59.617" v="4"/>
        <pc:sldMkLst>
          <pc:docMk/>
          <pc:sldMk cId="3194727490" sldId="779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0.274" v="5"/>
        <pc:sldMkLst>
          <pc:docMk/>
          <pc:sldMk cId="428874724" sldId="780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1.586" v="6"/>
        <pc:sldMkLst>
          <pc:docMk/>
          <pc:sldMk cId="2302420270" sldId="781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3.196" v="7"/>
        <pc:sldMkLst>
          <pc:docMk/>
          <pc:sldMk cId="576665445" sldId="782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3.633" v="8"/>
        <pc:sldMkLst>
          <pc:docMk/>
          <pc:sldMk cId="3157156636" sldId="783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4.758" v="10"/>
        <pc:sldMkLst>
          <pc:docMk/>
          <pc:sldMk cId="3567687218" sldId="784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5.899" v="11"/>
        <pc:sldMkLst>
          <pc:docMk/>
          <pc:sldMk cId="508225165" sldId="785"/>
        </pc:sldMkLst>
      </pc:sldChg>
      <pc:sldChg chg="del">
        <pc:chgData name="Guest User" userId="S::urn:spo:anon#8c8f0d03ec1dedafa1d2232bd774c802a04a939d92938b6da88f611f50f1f97f::" providerId="AD" clId="Web-{2CCE80AD-BE3D-1F9D-C891-2CE5557354F3}" dt="2023-11-06T05:00:04.727" v="9"/>
        <pc:sldMkLst>
          <pc:docMk/>
          <pc:sldMk cId="4088420222" sldId="819"/>
        </pc:sldMkLst>
      </pc:sldChg>
    </pc:docChg>
  </pc:docChgLst>
  <pc:docChgLst>
    <pc:chgData name="Guest User" userId="S::urn:spo:anon#8c8f0d03ec1dedafa1d2232bd774c802a04a939d92938b6da88f611f50f1f97f::" providerId="AD" clId="Web-{3B622D07-49CE-6D67-B7BB-77E00D7C12D7}"/>
    <pc:docChg chg="addSld modSld sldOrd">
      <pc:chgData name="Guest User" userId="S::urn:spo:anon#8c8f0d03ec1dedafa1d2232bd774c802a04a939d92938b6da88f611f50f1f97f::" providerId="AD" clId="Web-{3B622D07-49CE-6D67-B7BB-77E00D7C12D7}" dt="2023-11-06T04:08:40.412" v="300" actId="1076"/>
      <pc:docMkLst>
        <pc:docMk/>
      </pc:docMkLst>
      <pc:sldChg chg="modSp">
        <pc:chgData name="Guest User" userId="S::urn:spo:anon#8c8f0d03ec1dedafa1d2232bd774c802a04a939d92938b6da88f611f50f1f97f::" providerId="AD" clId="Web-{3B622D07-49CE-6D67-B7BB-77E00D7C12D7}" dt="2023-11-06T03:43:02.138" v="65" actId="1076"/>
        <pc:sldMkLst>
          <pc:docMk/>
          <pc:sldMk cId="2114109104" sldId="773"/>
        </pc:sldMkLst>
        <pc:spChg chg="mod">
          <ac:chgData name="Guest User" userId="S::urn:spo:anon#8c8f0d03ec1dedafa1d2232bd774c802a04a939d92938b6da88f611f50f1f97f::" providerId="AD" clId="Web-{3B622D07-49CE-6D67-B7BB-77E00D7C12D7}" dt="2023-11-06T03:42:15.012" v="64" actId="20577"/>
          <ac:spMkLst>
            <pc:docMk/>
            <pc:sldMk cId="2114109104" sldId="773"/>
            <ac:spMk id="55299" creationId="{00000000-0000-0000-0000-000000000000}"/>
          </ac:spMkLst>
        </pc:spChg>
        <pc:picChg chg="mod">
          <ac:chgData name="Guest User" userId="S::urn:spo:anon#8c8f0d03ec1dedafa1d2232bd774c802a04a939d92938b6da88f611f50f1f97f::" providerId="AD" clId="Web-{3B622D07-49CE-6D67-B7BB-77E00D7C12D7}" dt="2023-11-06T03:43:02.138" v="65" actId="1076"/>
          <ac:picMkLst>
            <pc:docMk/>
            <pc:sldMk cId="2114109104" sldId="773"/>
            <ac:picMk id="2" creationId="{7A1219CB-4C61-4B97-9F78-0DDB67F54AD5}"/>
          </ac:picMkLst>
        </pc:picChg>
      </pc:sldChg>
      <pc:sldChg chg="modSp">
        <pc:chgData name="Guest User" userId="S::urn:spo:anon#8c8f0d03ec1dedafa1d2232bd774c802a04a939d92938b6da88f611f50f1f97f::" providerId="AD" clId="Web-{3B622D07-49CE-6D67-B7BB-77E00D7C12D7}" dt="2023-11-06T04:01:34.792" v="159" actId="20577"/>
        <pc:sldMkLst>
          <pc:docMk/>
          <pc:sldMk cId="2028453641" sldId="808"/>
        </pc:sldMkLst>
        <pc:spChg chg="mod">
          <ac:chgData name="Guest User" userId="S::urn:spo:anon#8c8f0d03ec1dedafa1d2232bd774c802a04a939d92938b6da88f611f50f1f97f::" providerId="AD" clId="Web-{3B622D07-49CE-6D67-B7BB-77E00D7C12D7}" dt="2023-11-06T04:01:34.792" v="159" actId="20577"/>
          <ac:spMkLst>
            <pc:docMk/>
            <pc:sldMk cId="2028453641" sldId="808"/>
            <ac:spMk id="7" creationId="{85479E83-1137-4882-96E3-84C07663CC00}"/>
          </ac:spMkLst>
        </pc:spChg>
      </pc:sldChg>
      <pc:sldChg chg="modSp">
        <pc:chgData name="Guest User" userId="S::urn:spo:anon#8c8f0d03ec1dedafa1d2232bd774c802a04a939d92938b6da88f611f50f1f97f::" providerId="AD" clId="Web-{3B622D07-49CE-6D67-B7BB-77E00D7C12D7}" dt="2023-11-06T04:02:54.357" v="197" actId="20577"/>
        <pc:sldMkLst>
          <pc:docMk/>
          <pc:sldMk cId="3083342317" sldId="809"/>
        </pc:sldMkLst>
        <pc:spChg chg="mod">
          <ac:chgData name="Guest User" userId="S::urn:spo:anon#8c8f0d03ec1dedafa1d2232bd774c802a04a939d92938b6da88f611f50f1f97f::" providerId="AD" clId="Web-{3B622D07-49CE-6D67-B7BB-77E00D7C12D7}" dt="2023-11-06T04:02:31.934" v="182" actId="20577"/>
          <ac:spMkLst>
            <pc:docMk/>
            <pc:sldMk cId="3083342317" sldId="809"/>
            <ac:spMk id="10" creationId="{3B516BE0-A33F-4EC9-AA95-03854F618AAC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4:02:54.357" v="197" actId="20577"/>
          <ac:spMkLst>
            <pc:docMk/>
            <pc:sldMk cId="3083342317" sldId="809"/>
            <ac:spMk id="11" creationId="{EE8BF01E-B009-42C5-AC17-4EFFECCA0E91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4:02:39.169" v="184" actId="20577"/>
          <ac:spMkLst>
            <pc:docMk/>
            <pc:sldMk cId="3083342317" sldId="809"/>
            <ac:spMk id="68611" creationId="{00000000-0000-0000-0000-000000000000}"/>
          </ac:spMkLst>
        </pc:spChg>
      </pc:sldChg>
      <pc:sldChg chg="modSp">
        <pc:chgData name="Guest User" userId="S::urn:spo:anon#8c8f0d03ec1dedafa1d2232bd774c802a04a939d92938b6da88f611f50f1f97f::" providerId="AD" clId="Web-{3B622D07-49CE-6D67-B7BB-77E00D7C12D7}" dt="2023-11-06T04:06:44.003" v="261" actId="20577"/>
        <pc:sldMkLst>
          <pc:docMk/>
          <pc:sldMk cId="324223250" sldId="810"/>
        </pc:sldMkLst>
        <pc:spChg chg="mod">
          <ac:chgData name="Guest User" userId="S::urn:spo:anon#8c8f0d03ec1dedafa1d2232bd774c802a04a939d92938b6da88f611f50f1f97f::" providerId="AD" clId="Web-{3B622D07-49CE-6D67-B7BB-77E00D7C12D7}" dt="2023-11-06T04:06:18.752" v="256" actId="20577"/>
          <ac:spMkLst>
            <pc:docMk/>
            <pc:sldMk cId="324223250" sldId="810"/>
            <ac:spMk id="8" creationId="{6DDE2A05-6CC8-4D7E-B980-7493CA2D0DF2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4:06:44.003" v="261" actId="20577"/>
          <ac:spMkLst>
            <pc:docMk/>
            <pc:sldMk cId="324223250" sldId="810"/>
            <ac:spMk id="10" creationId="{B8C1145A-6035-41B1-B226-D74C7FF2AADA}"/>
          </ac:spMkLst>
        </pc:spChg>
      </pc:sldChg>
      <pc:sldChg chg="addSp modSp">
        <pc:chgData name="Guest User" userId="S::urn:spo:anon#8c8f0d03ec1dedafa1d2232bd774c802a04a939d92938b6da88f611f50f1f97f::" providerId="AD" clId="Web-{3B622D07-49CE-6D67-B7BB-77E00D7C12D7}" dt="2023-11-06T04:08:40.412" v="300" actId="1076"/>
        <pc:sldMkLst>
          <pc:docMk/>
          <pc:sldMk cId="301615744" sldId="811"/>
        </pc:sldMkLst>
        <pc:spChg chg="add mod">
          <ac:chgData name="Guest User" userId="S::urn:spo:anon#8c8f0d03ec1dedafa1d2232bd774c802a04a939d92938b6da88f611f50f1f97f::" providerId="AD" clId="Web-{3B622D07-49CE-6D67-B7BB-77E00D7C12D7}" dt="2023-11-06T04:07:16.207" v="271" actId="1076"/>
          <ac:spMkLst>
            <pc:docMk/>
            <pc:sldMk cId="301615744" sldId="811"/>
            <ac:spMk id="3" creationId="{D4E5DDC8-C11D-5325-B4B3-EBB06A3B475E}"/>
          </ac:spMkLst>
        </pc:spChg>
        <pc:spChg chg="add mod">
          <ac:chgData name="Guest User" userId="S::urn:spo:anon#8c8f0d03ec1dedafa1d2232bd774c802a04a939d92938b6da88f611f50f1f97f::" providerId="AD" clId="Web-{3B622D07-49CE-6D67-B7BB-77E00D7C12D7}" dt="2023-11-06T04:08:40.412" v="300" actId="1076"/>
          <ac:spMkLst>
            <pc:docMk/>
            <pc:sldMk cId="301615744" sldId="811"/>
            <ac:spMk id="4" creationId="{8B7DB02D-B051-209E-20A8-4129D7767D82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4:08:11.787" v="299" actId="20577"/>
          <ac:spMkLst>
            <pc:docMk/>
            <pc:sldMk cId="301615744" sldId="811"/>
            <ac:spMk id="68611" creationId="{00000000-0000-0000-0000-000000000000}"/>
          </ac:spMkLst>
        </pc:spChg>
      </pc:sldChg>
      <pc:sldChg chg="addSp modSp">
        <pc:chgData name="Guest User" userId="S::urn:spo:anon#8c8f0d03ec1dedafa1d2232bd774c802a04a939d92938b6da88f611f50f1f97f::" providerId="AD" clId="Web-{3B622D07-49CE-6D67-B7BB-77E00D7C12D7}" dt="2023-11-06T04:01:08.588" v="152" actId="20577"/>
        <pc:sldMkLst>
          <pc:docMk/>
          <pc:sldMk cId="3523726547" sldId="817"/>
        </pc:sldMkLst>
        <pc:spChg chg="add mod">
          <ac:chgData name="Guest User" userId="S::urn:spo:anon#8c8f0d03ec1dedafa1d2232bd774c802a04a939d92938b6da88f611f50f1f97f::" providerId="AD" clId="Web-{3B622D07-49CE-6D67-B7BB-77E00D7C12D7}" dt="2023-11-06T04:00:58.448" v="147" actId="20577"/>
          <ac:spMkLst>
            <pc:docMk/>
            <pc:sldMk cId="3523726547" sldId="817"/>
            <ac:spMk id="2" creationId="{9C68EF9E-8429-DAE9-5F02-AC793A1FEFA8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4:01:04.807" v="150" actId="20577"/>
          <ac:spMkLst>
            <pc:docMk/>
            <pc:sldMk cId="3523726547" sldId="817"/>
            <ac:spMk id="4" creationId="{01C1FB74-AF4B-4E9F-83E2-CF1EA9A57347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4:01:08.588" v="152" actId="20577"/>
          <ac:spMkLst>
            <pc:docMk/>
            <pc:sldMk cId="3523726547" sldId="817"/>
            <ac:spMk id="5" creationId="{C545CD97-D08A-4152-872A-10612BCD5F8D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3:58:41.600" v="125" actId="20577"/>
          <ac:spMkLst>
            <pc:docMk/>
            <pc:sldMk cId="3523726547" sldId="817"/>
            <ac:spMk id="55299" creationId="{00000000-0000-0000-0000-000000000000}"/>
          </ac:spMkLst>
        </pc:spChg>
        <pc:picChg chg="mod">
          <ac:chgData name="Guest User" userId="S::urn:spo:anon#8c8f0d03ec1dedafa1d2232bd774c802a04a939d92938b6da88f611f50f1f97f::" providerId="AD" clId="Web-{3B622D07-49CE-6D67-B7BB-77E00D7C12D7}" dt="2023-11-06T03:58:34.147" v="123" actId="1076"/>
          <ac:picMkLst>
            <pc:docMk/>
            <pc:sldMk cId="3523726547" sldId="817"/>
            <ac:picMk id="6" creationId="{ED5EE0E1-781D-4318-8474-77DCF94F94A8}"/>
          </ac:picMkLst>
        </pc:picChg>
      </pc:sldChg>
      <pc:sldChg chg="modSp">
        <pc:chgData name="Guest User" userId="S::urn:spo:anon#8c8f0d03ec1dedafa1d2232bd774c802a04a939d92938b6da88f611f50f1f97f::" providerId="AD" clId="Web-{3B622D07-49CE-6D67-B7BB-77E00D7C12D7}" dt="2023-11-06T04:01:19.901" v="154" actId="20577"/>
        <pc:sldMkLst>
          <pc:docMk/>
          <pc:sldMk cId="3943512899" sldId="818"/>
        </pc:sldMkLst>
        <pc:spChg chg="mod">
          <ac:chgData name="Guest User" userId="S::urn:spo:anon#8c8f0d03ec1dedafa1d2232bd774c802a04a939d92938b6da88f611f50f1f97f::" providerId="AD" clId="Web-{3B622D07-49CE-6D67-B7BB-77E00D7C12D7}" dt="2023-11-06T04:01:19.901" v="154" actId="20577"/>
          <ac:spMkLst>
            <pc:docMk/>
            <pc:sldMk cId="3943512899" sldId="818"/>
            <ac:spMk id="6" creationId="{71BFEE6F-DE77-4783-BFF3-C7896B24584E}"/>
          </ac:spMkLst>
        </pc:spChg>
      </pc:sldChg>
      <pc:sldChg chg="addSp modSp new ord">
        <pc:chgData name="Guest User" userId="S::urn:spo:anon#8c8f0d03ec1dedafa1d2232bd774c802a04a939d92938b6da88f611f50f1f97f::" providerId="AD" clId="Web-{3B622D07-49CE-6D67-B7BB-77E00D7C12D7}" dt="2023-11-06T03:41:33.152" v="61" actId="1076"/>
        <pc:sldMkLst>
          <pc:docMk/>
          <pc:sldMk cId="402649986" sldId="830"/>
        </pc:sldMkLst>
        <pc:spChg chg="mod">
          <ac:chgData name="Guest User" userId="S::urn:spo:anon#8c8f0d03ec1dedafa1d2232bd774c802a04a939d92938b6da88f611f50f1f97f::" providerId="AD" clId="Web-{3B622D07-49CE-6D67-B7BB-77E00D7C12D7}" dt="2023-11-06T03:38:09.110" v="15" actId="20577"/>
          <ac:spMkLst>
            <pc:docMk/>
            <pc:sldMk cId="402649986" sldId="830"/>
            <ac:spMk id="2" creationId="{5BC01F6A-5565-105F-1D0D-CE57EDE5A21F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3:40:53.057" v="58" actId="20577"/>
          <ac:spMkLst>
            <pc:docMk/>
            <pc:sldMk cId="402649986" sldId="830"/>
            <ac:spMk id="3" creationId="{5636BBCC-C9AF-DE92-57EF-8371692C6FF2}"/>
          </ac:spMkLst>
        </pc:spChg>
        <pc:picChg chg="add mod">
          <ac:chgData name="Guest User" userId="S::urn:spo:anon#8c8f0d03ec1dedafa1d2232bd774c802a04a939d92938b6da88f611f50f1f97f::" providerId="AD" clId="Web-{3B622D07-49CE-6D67-B7BB-77E00D7C12D7}" dt="2023-11-06T03:41:33.152" v="61" actId="1076"/>
          <ac:picMkLst>
            <pc:docMk/>
            <pc:sldMk cId="402649986" sldId="830"/>
            <ac:picMk id="4" creationId="{A3FE0074-D90C-6958-579C-210FB7547E0F}"/>
          </ac:picMkLst>
        </pc:picChg>
      </pc:sldChg>
      <pc:sldChg chg="modSp new">
        <pc:chgData name="Guest User" userId="S::urn:spo:anon#8c8f0d03ec1dedafa1d2232bd774c802a04a939d92938b6da88f611f50f1f97f::" providerId="AD" clId="Web-{3B622D07-49CE-6D67-B7BB-77E00D7C12D7}" dt="2023-11-06T03:50:56.370" v="105" actId="20577"/>
        <pc:sldMkLst>
          <pc:docMk/>
          <pc:sldMk cId="520474793" sldId="832"/>
        </pc:sldMkLst>
        <pc:spChg chg="mod">
          <ac:chgData name="Guest User" userId="S::urn:spo:anon#8c8f0d03ec1dedafa1d2232bd774c802a04a939d92938b6da88f611f50f1f97f::" providerId="AD" clId="Web-{3B622D07-49CE-6D67-B7BB-77E00D7C12D7}" dt="2023-11-06T03:44:38.078" v="96" actId="20577"/>
          <ac:spMkLst>
            <pc:docMk/>
            <pc:sldMk cId="520474793" sldId="832"/>
            <ac:spMk id="2" creationId="{3474D11A-4C46-427C-E03D-65342ACAF265}"/>
          </ac:spMkLst>
        </pc:spChg>
        <pc:spChg chg="mod">
          <ac:chgData name="Guest User" userId="S::urn:spo:anon#8c8f0d03ec1dedafa1d2232bd774c802a04a939d92938b6da88f611f50f1f97f::" providerId="AD" clId="Web-{3B622D07-49CE-6D67-B7BB-77E00D7C12D7}" dt="2023-11-06T03:50:56.370" v="105" actId="20577"/>
          <ac:spMkLst>
            <pc:docMk/>
            <pc:sldMk cId="520474793" sldId="832"/>
            <ac:spMk id="3" creationId="{E1567732-D43C-3CB6-C751-A3416355252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79B80-325C-43E5-B20B-DC75013E7C9A}" type="doc">
      <dgm:prSet loTypeId="urn:microsoft.com/office/officeart/2008/layout/HexagonCluster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6D681F9-B4CC-4BEC-826A-A864258DE73E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Wireless Comm.</a:t>
          </a:r>
          <a:endParaRPr lang="ko-KR" altLang="en-US" b="1">
            <a:solidFill>
              <a:schemeClr val="bg1"/>
            </a:solidFill>
          </a:endParaRPr>
        </a:p>
      </dgm:t>
    </dgm:pt>
    <dgm:pt modelId="{11A011BF-F852-4F0E-BC21-D41CA77D54A0}" type="parTrans" cxnId="{24A050C6-21E3-497E-AA81-6ED433F76D9F}">
      <dgm:prSet/>
      <dgm:spPr/>
      <dgm:t>
        <a:bodyPr/>
        <a:lstStyle/>
        <a:p>
          <a:pPr latinLnBrk="1"/>
          <a:endParaRPr lang="ko-KR" altLang="en-US"/>
        </a:p>
      </dgm:t>
    </dgm:pt>
    <dgm:pt modelId="{13FBB815-B01C-496B-B792-F1FA87A8D64D}" type="sibTrans" cxnId="{24A050C6-21E3-497E-AA81-6ED433F76D9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7D741B3-0048-475B-A4DD-6390A97076F1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Network</a:t>
          </a:r>
          <a:endParaRPr lang="ko-KR" altLang="en-US" b="1">
            <a:solidFill>
              <a:schemeClr val="bg1"/>
            </a:solidFill>
          </a:endParaRPr>
        </a:p>
      </dgm:t>
    </dgm:pt>
    <dgm:pt modelId="{A2E3C6FA-3008-4F4E-8F79-1F9E48510496}" type="parTrans" cxnId="{9AE52AFD-D549-4BF8-8102-3F11A95D9A3D}">
      <dgm:prSet/>
      <dgm:spPr/>
      <dgm:t>
        <a:bodyPr/>
        <a:lstStyle/>
        <a:p>
          <a:pPr latinLnBrk="1"/>
          <a:endParaRPr lang="ko-KR" altLang="en-US"/>
        </a:p>
      </dgm:t>
    </dgm:pt>
    <dgm:pt modelId="{E7163062-EF0C-4B9E-8C43-CAACA61F1040}" type="sibTrans" cxnId="{9AE52AFD-D549-4BF8-8102-3F11A95D9A3D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1884302-8316-45F7-9EC8-A6D7954ED28C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Future Radio Access</a:t>
          </a:r>
          <a:endParaRPr lang="ko-KR" altLang="en-US" b="1">
            <a:solidFill>
              <a:schemeClr val="bg1"/>
            </a:solidFill>
          </a:endParaRPr>
        </a:p>
      </dgm:t>
    </dgm:pt>
    <dgm:pt modelId="{BDD99C78-E438-473C-A4F1-11EB7782B2D4}" type="parTrans" cxnId="{65795FBA-EA8C-4874-88C4-66D364CCBA44}">
      <dgm:prSet/>
      <dgm:spPr/>
      <dgm:t>
        <a:bodyPr/>
        <a:lstStyle/>
        <a:p>
          <a:pPr latinLnBrk="1"/>
          <a:endParaRPr lang="ko-KR" altLang="en-US"/>
        </a:p>
      </dgm:t>
    </dgm:pt>
    <dgm:pt modelId="{B7851FB1-08D1-4F87-979D-2DF0350C7261}" type="sibTrans" cxnId="{65795FBA-EA8C-4874-88C4-66D364CCBA44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pPr latinLnBrk="1"/>
          <a:endParaRPr lang="ko-KR" altLang="en-US" b="1"/>
        </a:p>
      </dgm:t>
    </dgm:pt>
    <dgm:pt modelId="{A5FD8410-A387-4254-B52E-8CD93E0D9819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Embedded System</a:t>
          </a:r>
          <a:endParaRPr lang="ko-KR" altLang="en-US" b="1">
            <a:solidFill>
              <a:schemeClr val="bg1"/>
            </a:solidFill>
          </a:endParaRPr>
        </a:p>
      </dgm:t>
    </dgm:pt>
    <dgm:pt modelId="{266EF92D-F03C-4883-A691-D32EB1D3F986}" type="parTrans" cxnId="{B954CAE1-95DC-4A22-842F-ECC04B1466EC}">
      <dgm:prSet/>
      <dgm:spPr/>
      <dgm:t>
        <a:bodyPr/>
        <a:lstStyle/>
        <a:p>
          <a:pPr latinLnBrk="1"/>
          <a:endParaRPr lang="ko-KR" altLang="en-US"/>
        </a:p>
      </dgm:t>
    </dgm:pt>
    <dgm:pt modelId="{8DD0E9AA-4D9C-4984-84ED-CDC2972DB948}" type="sibTrans" cxnId="{B954CAE1-95DC-4A22-842F-ECC04B1466EC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85EB466-0B6F-485B-A06E-5B1E786E0971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Drones</a:t>
          </a:r>
          <a:endParaRPr lang="ko-KR" altLang="en-US" b="1">
            <a:solidFill>
              <a:schemeClr val="bg1"/>
            </a:solidFill>
          </a:endParaRPr>
        </a:p>
      </dgm:t>
    </dgm:pt>
    <dgm:pt modelId="{8F6529D3-E2D3-46F8-AE43-B4E3FB01AD9A}" type="parTrans" cxnId="{F768BB52-449A-4A19-915B-0DA7572A54AD}">
      <dgm:prSet/>
      <dgm:spPr/>
      <dgm:t>
        <a:bodyPr/>
        <a:lstStyle/>
        <a:p>
          <a:pPr latinLnBrk="1"/>
          <a:endParaRPr lang="ko-KR" altLang="en-US"/>
        </a:p>
      </dgm:t>
    </dgm:pt>
    <dgm:pt modelId="{90A96661-DA42-42C1-A832-61D401536202}" type="sibTrans" cxnId="{F768BB52-449A-4A19-915B-0DA7572A54AD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C47528E-2710-4379-9360-3C084C443FC5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 err="1">
              <a:solidFill>
                <a:schemeClr val="bg1"/>
              </a:solidFill>
            </a:rPr>
            <a:t>Blockchain</a:t>
          </a:r>
          <a:endParaRPr lang="ko-KR" altLang="en-US" b="1">
            <a:solidFill>
              <a:schemeClr val="bg1"/>
            </a:solidFill>
          </a:endParaRPr>
        </a:p>
      </dgm:t>
    </dgm:pt>
    <dgm:pt modelId="{8E0BD902-43E3-4B8C-B37B-6748430A0953}" type="parTrans" cxnId="{64E66E4E-5587-4C99-92A9-9CA886F5E401}">
      <dgm:prSet/>
      <dgm:spPr/>
      <dgm:t>
        <a:bodyPr/>
        <a:lstStyle/>
        <a:p>
          <a:pPr latinLnBrk="1"/>
          <a:endParaRPr lang="ko-KR" altLang="en-US"/>
        </a:p>
      </dgm:t>
    </dgm:pt>
    <dgm:pt modelId="{A2B79029-8455-4C0F-B1A0-F6AC7F7E6B96}" type="sibTrans" cxnId="{64E66E4E-5587-4C99-92A9-9CA886F5E401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5B56825-3CE3-4F9C-A7CA-238845582EE1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Internet of Things</a:t>
          </a:r>
        </a:p>
      </dgm:t>
    </dgm:pt>
    <dgm:pt modelId="{CB9E9471-A67F-4A86-A0FA-9FA817DEE9EB}" type="parTrans" cxnId="{DB861715-F683-4DFE-AD6C-A12862C42010}">
      <dgm:prSet/>
      <dgm:spPr/>
      <dgm:t>
        <a:bodyPr/>
        <a:lstStyle/>
        <a:p>
          <a:pPr latinLnBrk="1"/>
          <a:endParaRPr lang="ko-KR" altLang="en-US"/>
        </a:p>
      </dgm:t>
    </dgm:pt>
    <dgm:pt modelId="{DA6248E4-0C24-47A2-94E6-22FFC08C5433}" type="sibTrans" cxnId="{DB861715-F683-4DFE-AD6C-A12862C42010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3273FC93-C758-4F82-9155-A2ACD4ACDBF1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Augmented</a:t>
          </a:r>
        </a:p>
        <a:p>
          <a:pPr latinLnBrk="1"/>
          <a:r>
            <a:rPr lang="en-US" altLang="ko-KR" b="1">
              <a:solidFill>
                <a:schemeClr val="bg1"/>
              </a:solidFill>
            </a:rPr>
            <a:t>/Mixed Reality</a:t>
          </a:r>
          <a:endParaRPr lang="ko-KR" altLang="en-US" b="1">
            <a:solidFill>
              <a:schemeClr val="bg1"/>
            </a:solidFill>
          </a:endParaRPr>
        </a:p>
      </dgm:t>
    </dgm:pt>
    <dgm:pt modelId="{A638B819-5FFD-4DC9-9749-227A11706E7C}" type="parTrans" cxnId="{6B7207B0-F672-4BD9-BA0C-338C07AD4EC7}">
      <dgm:prSet/>
      <dgm:spPr/>
      <dgm:t>
        <a:bodyPr/>
        <a:lstStyle/>
        <a:p>
          <a:pPr latinLnBrk="1"/>
          <a:endParaRPr lang="ko-KR" altLang="en-US"/>
        </a:p>
      </dgm:t>
    </dgm:pt>
    <dgm:pt modelId="{B4B96D14-9408-4588-92C8-58577B3860DC}" type="sibTrans" cxnId="{6B7207B0-F672-4BD9-BA0C-338C07AD4EC7}">
      <dgm:prSet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E11EFC2-0DD0-4843-870C-2D1F6279FBEC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Deep Learning</a:t>
          </a:r>
          <a:endParaRPr lang="ko-KR" altLang="en-US" b="1">
            <a:solidFill>
              <a:schemeClr val="bg1"/>
            </a:solidFill>
          </a:endParaRPr>
        </a:p>
      </dgm:t>
    </dgm:pt>
    <dgm:pt modelId="{F6A2AF22-979B-4FE9-BC68-38FA2194A04E}" type="parTrans" cxnId="{E1D7B777-09C5-4C4B-AEEB-8010CDAA7476}">
      <dgm:prSet/>
      <dgm:spPr/>
      <dgm:t>
        <a:bodyPr/>
        <a:lstStyle/>
        <a:p>
          <a:pPr latinLnBrk="1"/>
          <a:endParaRPr lang="ko-KR" altLang="en-US"/>
        </a:p>
      </dgm:t>
    </dgm:pt>
    <dgm:pt modelId="{19DA189F-C368-4252-AF25-1769D29E4EBB}" type="sibTrans" cxnId="{E1D7B777-09C5-4C4B-AEEB-8010CDAA7476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AACF0D4-17A1-4B97-85A0-90CBC436D820}">
      <dgm:prSet phldrT="[텍스트]"/>
      <dgm:spPr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</a:gradFill>
      </dgm:spPr>
      <dgm:t>
        <a:bodyPr/>
        <a:lstStyle/>
        <a:p>
          <a:pPr latinLnBrk="1"/>
          <a:r>
            <a:rPr lang="en-US" altLang="ko-KR" b="1">
              <a:solidFill>
                <a:schemeClr val="bg1"/>
              </a:solidFill>
            </a:rPr>
            <a:t>Signal &amp; Image Processing</a:t>
          </a:r>
        </a:p>
      </dgm:t>
    </dgm:pt>
    <dgm:pt modelId="{B25B9820-2BFB-4FD8-80DB-2D96E8E1B596}" type="parTrans" cxnId="{0B1753FA-7321-46FB-A17B-134DF001A794}">
      <dgm:prSet/>
      <dgm:spPr/>
      <dgm:t>
        <a:bodyPr/>
        <a:lstStyle/>
        <a:p>
          <a:pPr latinLnBrk="1"/>
          <a:endParaRPr lang="ko-KR" altLang="en-US"/>
        </a:p>
      </dgm:t>
    </dgm:pt>
    <dgm:pt modelId="{CB7550F8-6240-4E82-A103-AC6725AF8684}" type="sibTrans" cxnId="{0B1753FA-7321-46FB-A17B-134DF001A794}">
      <dgm:prSet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BC8A6F03-278F-4740-9E77-9BC474E95D3F}" type="pres">
      <dgm:prSet presAssocID="{50179B80-325C-43E5-B20B-DC75013E7C9A}" presName="Name0" presStyleCnt="0">
        <dgm:presLayoutVars>
          <dgm:chMax val="21"/>
          <dgm:chPref val="21"/>
        </dgm:presLayoutVars>
      </dgm:prSet>
      <dgm:spPr/>
    </dgm:pt>
    <dgm:pt modelId="{34977CFF-E16D-4C34-B1A5-AAD7A9AFDE72}" type="pres">
      <dgm:prSet presAssocID="{16D681F9-B4CC-4BEC-826A-A864258DE73E}" presName="text1" presStyleCnt="0"/>
      <dgm:spPr/>
    </dgm:pt>
    <dgm:pt modelId="{3E894864-8669-43F0-B33B-2CC1EF3C374C}" type="pres">
      <dgm:prSet presAssocID="{16D681F9-B4CC-4BEC-826A-A864258DE73E}" presName="textRepeatNode" presStyleLbl="alignNode1" presStyleIdx="0" presStyleCnt="10" custLinFactNeighborX="-86012" custLinFactNeighborY="52267">
        <dgm:presLayoutVars>
          <dgm:chMax val="0"/>
          <dgm:chPref val="0"/>
          <dgm:bulletEnabled val="1"/>
        </dgm:presLayoutVars>
      </dgm:prSet>
      <dgm:spPr/>
    </dgm:pt>
    <dgm:pt modelId="{7A398D4B-5E3C-49EC-A90C-2FAF12E36593}" type="pres">
      <dgm:prSet presAssocID="{16D681F9-B4CC-4BEC-826A-A864258DE73E}" presName="textaccent1" presStyleCnt="0"/>
      <dgm:spPr/>
    </dgm:pt>
    <dgm:pt modelId="{D34DCAF6-7ACA-4479-A27F-605AEDC3645E}" type="pres">
      <dgm:prSet presAssocID="{16D681F9-B4CC-4BEC-826A-A864258DE73E}" presName="accentRepeatNode" presStyleLbl="solidAlignAcc1" presStyleIdx="0" presStyleCnt="20"/>
      <dgm:spPr/>
    </dgm:pt>
    <dgm:pt modelId="{65F9DD25-A609-412C-815E-0B05E5DA2B22}" type="pres">
      <dgm:prSet presAssocID="{13FBB815-B01C-496B-B792-F1FA87A8D64D}" presName="image1" presStyleCnt="0"/>
      <dgm:spPr/>
    </dgm:pt>
    <dgm:pt modelId="{D2944856-D183-4983-BEC1-3308D23590D6}" type="pres">
      <dgm:prSet presAssocID="{13FBB815-B01C-496B-B792-F1FA87A8D64D}" presName="imageRepeatNode" presStyleLbl="alignAcc1" presStyleIdx="0" presStyleCnt="10"/>
      <dgm:spPr/>
    </dgm:pt>
    <dgm:pt modelId="{0BAA9FB9-975E-4634-A9EA-7CA7A2E87196}" type="pres">
      <dgm:prSet presAssocID="{13FBB815-B01C-496B-B792-F1FA87A8D64D}" presName="imageaccent1" presStyleCnt="0"/>
      <dgm:spPr/>
    </dgm:pt>
    <dgm:pt modelId="{5C65776F-D4F1-4D8B-96B0-A52D89372460}" type="pres">
      <dgm:prSet presAssocID="{13FBB815-B01C-496B-B792-F1FA87A8D64D}" presName="accentRepeatNode" presStyleLbl="solidAlignAcc1" presStyleIdx="1" presStyleCnt="20"/>
      <dgm:spPr/>
    </dgm:pt>
    <dgm:pt modelId="{5E98F03F-22D3-47DC-9B71-39B672A50E12}" type="pres">
      <dgm:prSet presAssocID="{47D741B3-0048-475B-A4DD-6390A97076F1}" presName="text2" presStyleCnt="0"/>
      <dgm:spPr/>
    </dgm:pt>
    <dgm:pt modelId="{9E9CB34A-39E5-4287-BB58-BDFB2BA6F9EE}" type="pres">
      <dgm:prSet presAssocID="{47D741B3-0048-475B-A4DD-6390A97076F1}" presName="textRepeatNode" presStyleLbl="alignNode1" presStyleIdx="1" presStyleCnt="10">
        <dgm:presLayoutVars>
          <dgm:chMax val="0"/>
          <dgm:chPref val="0"/>
          <dgm:bulletEnabled val="1"/>
        </dgm:presLayoutVars>
      </dgm:prSet>
      <dgm:spPr/>
    </dgm:pt>
    <dgm:pt modelId="{DA5A79F0-E07B-4BF4-B511-9C200C654853}" type="pres">
      <dgm:prSet presAssocID="{47D741B3-0048-475B-A4DD-6390A97076F1}" presName="textaccent2" presStyleCnt="0"/>
      <dgm:spPr/>
    </dgm:pt>
    <dgm:pt modelId="{3D81B581-9E8F-40F0-A609-678D32993ACA}" type="pres">
      <dgm:prSet presAssocID="{47D741B3-0048-475B-A4DD-6390A97076F1}" presName="accentRepeatNode" presStyleLbl="solidAlignAcc1" presStyleIdx="2" presStyleCnt="20"/>
      <dgm:spPr/>
    </dgm:pt>
    <dgm:pt modelId="{450FB82D-2635-4B75-8647-C9A509F6CCFF}" type="pres">
      <dgm:prSet presAssocID="{E7163062-EF0C-4B9E-8C43-CAACA61F1040}" presName="image2" presStyleCnt="0"/>
      <dgm:spPr/>
    </dgm:pt>
    <dgm:pt modelId="{3EB029C8-09E3-46A7-A1F2-0F3A78F5CAA5}" type="pres">
      <dgm:prSet presAssocID="{E7163062-EF0C-4B9E-8C43-CAACA61F1040}" presName="imageRepeatNode" presStyleLbl="alignAcc1" presStyleIdx="1" presStyleCnt="10"/>
      <dgm:spPr/>
    </dgm:pt>
    <dgm:pt modelId="{27A836AE-504C-4D67-935F-0B1BA0718B59}" type="pres">
      <dgm:prSet presAssocID="{E7163062-EF0C-4B9E-8C43-CAACA61F1040}" presName="imageaccent2" presStyleCnt="0"/>
      <dgm:spPr/>
    </dgm:pt>
    <dgm:pt modelId="{67C00BDC-2B15-4D96-96A9-571C775D3E0B}" type="pres">
      <dgm:prSet presAssocID="{E7163062-EF0C-4B9E-8C43-CAACA61F1040}" presName="accentRepeatNode" presStyleLbl="solidAlignAcc1" presStyleIdx="3" presStyleCnt="20"/>
      <dgm:spPr/>
    </dgm:pt>
    <dgm:pt modelId="{DD2F1419-F8BA-42C6-9E78-C09F784613F5}" type="pres">
      <dgm:prSet presAssocID="{21884302-8316-45F7-9EC8-A6D7954ED28C}" presName="text3" presStyleCnt="0"/>
      <dgm:spPr/>
    </dgm:pt>
    <dgm:pt modelId="{B14E6526-F950-4A05-A62B-54FDA4DF564D}" type="pres">
      <dgm:prSet presAssocID="{21884302-8316-45F7-9EC8-A6D7954ED28C}" presName="textRepeatNode" presStyleLbl="alignNode1" presStyleIdx="2" presStyleCnt="10">
        <dgm:presLayoutVars>
          <dgm:chMax val="0"/>
          <dgm:chPref val="0"/>
          <dgm:bulletEnabled val="1"/>
        </dgm:presLayoutVars>
      </dgm:prSet>
      <dgm:spPr/>
    </dgm:pt>
    <dgm:pt modelId="{95065DD3-F69B-43E6-8F32-9C91215656EA}" type="pres">
      <dgm:prSet presAssocID="{21884302-8316-45F7-9EC8-A6D7954ED28C}" presName="textaccent3" presStyleCnt="0"/>
      <dgm:spPr/>
    </dgm:pt>
    <dgm:pt modelId="{3D62A295-DED3-4672-B809-18BD826303A6}" type="pres">
      <dgm:prSet presAssocID="{21884302-8316-45F7-9EC8-A6D7954ED28C}" presName="accentRepeatNode" presStyleLbl="solidAlignAcc1" presStyleIdx="4" presStyleCnt="20"/>
      <dgm:spPr/>
    </dgm:pt>
    <dgm:pt modelId="{CEF7EAF4-D4C5-4F43-A03F-30029A95037B}" type="pres">
      <dgm:prSet presAssocID="{B7851FB1-08D1-4F87-979D-2DF0350C7261}" presName="image3" presStyleCnt="0"/>
      <dgm:spPr/>
    </dgm:pt>
    <dgm:pt modelId="{3E5ADDF7-633B-4CF6-8126-E3B23F4423E3}" type="pres">
      <dgm:prSet presAssocID="{B7851FB1-08D1-4F87-979D-2DF0350C7261}" presName="imageRepeatNode" presStyleLbl="alignAcc1" presStyleIdx="2" presStyleCnt="10"/>
      <dgm:spPr/>
    </dgm:pt>
    <dgm:pt modelId="{A613131D-17CC-4F06-B36A-EC2901BBBF49}" type="pres">
      <dgm:prSet presAssocID="{B7851FB1-08D1-4F87-979D-2DF0350C7261}" presName="imageaccent3" presStyleCnt="0"/>
      <dgm:spPr/>
    </dgm:pt>
    <dgm:pt modelId="{520C536F-9192-431A-9BCF-905810773368}" type="pres">
      <dgm:prSet presAssocID="{B7851FB1-08D1-4F87-979D-2DF0350C7261}" presName="accentRepeatNode" presStyleLbl="solidAlignAcc1" presStyleIdx="5" presStyleCnt="20"/>
      <dgm:spPr/>
    </dgm:pt>
    <dgm:pt modelId="{7E83779A-35B5-4870-901D-96E6EAEF0654}" type="pres">
      <dgm:prSet presAssocID="{A5FD8410-A387-4254-B52E-8CD93E0D9819}" presName="text4" presStyleCnt="0"/>
      <dgm:spPr/>
    </dgm:pt>
    <dgm:pt modelId="{AF8ABD45-B6AF-41E9-A04E-D85C24BCDE2D}" type="pres">
      <dgm:prSet presAssocID="{A5FD8410-A387-4254-B52E-8CD93E0D9819}" presName="textRepeatNode" presStyleLbl="alignNode1" presStyleIdx="3" presStyleCnt="10">
        <dgm:presLayoutVars>
          <dgm:chMax val="0"/>
          <dgm:chPref val="0"/>
          <dgm:bulletEnabled val="1"/>
        </dgm:presLayoutVars>
      </dgm:prSet>
      <dgm:spPr/>
    </dgm:pt>
    <dgm:pt modelId="{47ED5CA3-8175-43A6-B772-FF76E1A0D312}" type="pres">
      <dgm:prSet presAssocID="{A5FD8410-A387-4254-B52E-8CD93E0D9819}" presName="textaccent4" presStyleCnt="0"/>
      <dgm:spPr/>
    </dgm:pt>
    <dgm:pt modelId="{98DAC4F1-1899-440F-A1DE-DBC213B387E5}" type="pres">
      <dgm:prSet presAssocID="{A5FD8410-A387-4254-B52E-8CD93E0D9819}" presName="accentRepeatNode" presStyleLbl="solidAlignAcc1" presStyleIdx="6" presStyleCnt="20"/>
      <dgm:spPr/>
    </dgm:pt>
    <dgm:pt modelId="{78C8DB47-573E-4A02-8D19-7C121EB39327}" type="pres">
      <dgm:prSet presAssocID="{8DD0E9AA-4D9C-4984-84ED-CDC2972DB948}" presName="image4" presStyleCnt="0"/>
      <dgm:spPr/>
    </dgm:pt>
    <dgm:pt modelId="{FDECBE00-EF60-4F3B-B546-0992239FA084}" type="pres">
      <dgm:prSet presAssocID="{8DD0E9AA-4D9C-4984-84ED-CDC2972DB948}" presName="imageRepeatNode" presStyleLbl="alignAcc1" presStyleIdx="3" presStyleCnt="10"/>
      <dgm:spPr/>
    </dgm:pt>
    <dgm:pt modelId="{88578E54-E538-4E3C-91F9-FC6565B48E91}" type="pres">
      <dgm:prSet presAssocID="{8DD0E9AA-4D9C-4984-84ED-CDC2972DB948}" presName="imageaccent4" presStyleCnt="0"/>
      <dgm:spPr/>
    </dgm:pt>
    <dgm:pt modelId="{0630E12F-7FD0-4E53-95D5-23B62E8C6EC5}" type="pres">
      <dgm:prSet presAssocID="{8DD0E9AA-4D9C-4984-84ED-CDC2972DB948}" presName="accentRepeatNode" presStyleLbl="solidAlignAcc1" presStyleIdx="7" presStyleCnt="20"/>
      <dgm:spPr/>
    </dgm:pt>
    <dgm:pt modelId="{53241599-3E35-41F6-9D77-4D50C68660B2}" type="pres">
      <dgm:prSet presAssocID="{285EB466-0B6F-485B-A06E-5B1E786E0971}" presName="text5" presStyleCnt="0"/>
      <dgm:spPr/>
    </dgm:pt>
    <dgm:pt modelId="{76721522-C1C3-40E6-9FDA-DCBDFFD6EE45}" type="pres">
      <dgm:prSet presAssocID="{285EB466-0B6F-485B-A06E-5B1E786E0971}" presName="textRepeatNode" presStyleLbl="alignNode1" presStyleIdx="4" presStyleCnt="10">
        <dgm:presLayoutVars>
          <dgm:chMax val="0"/>
          <dgm:chPref val="0"/>
          <dgm:bulletEnabled val="1"/>
        </dgm:presLayoutVars>
      </dgm:prSet>
      <dgm:spPr/>
    </dgm:pt>
    <dgm:pt modelId="{A6B6327D-B35B-4703-BD29-74BFD32EE804}" type="pres">
      <dgm:prSet presAssocID="{285EB466-0B6F-485B-A06E-5B1E786E0971}" presName="textaccent5" presStyleCnt="0"/>
      <dgm:spPr/>
    </dgm:pt>
    <dgm:pt modelId="{B1F206D8-4A6B-4345-B11E-785E254B2742}" type="pres">
      <dgm:prSet presAssocID="{285EB466-0B6F-485B-A06E-5B1E786E0971}" presName="accentRepeatNode" presStyleLbl="solidAlignAcc1" presStyleIdx="8" presStyleCnt="20"/>
      <dgm:spPr/>
    </dgm:pt>
    <dgm:pt modelId="{EEE33330-0FE2-4005-BA94-B69EF0A9324C}" type="pres">
      <dgm:prSet presAssocID="{90A96661-DA42-42C1-A832-61D401536202}" presName="image5" presStyleCnt="0"/>
      <dgm:spPr/>
    </dgm:pt>
    <dgm:pt modelId="{CCF12091-C26E-4AC5-8C81-81FF6814D7E0}" type="pres">
      <dgm:prSet presAssocID="{90A96661-DA42-42C1-A832-61D401536202}" presName="imageRepeatNode" presStyleLbl="alignAcc1" presStyleIdx="4" presStyleCnt="10"/>
      <dgm:spPr/>
    </dgm:pt>
    <dgm:pt modelId="{458F7C22-3DED-4005-8725-1355D21D0BCB}" type="pres">
      <dgm:prSet presAssocID="{90A96661-DA42-42C1-A832-61D401536202}" presName="imageaccent5" presStyleCnt="0"/>
      <dgm:spPr/>
    </dgm:pt>
    <dgm:pt modelId="{728FEC0F-6436-45A4-8781-C31E9656B84F}" type="pres">
      <dgm:prSet presAssocID="{90A96661-DA42-42C1-A832-61D401536202}" presName="accentRepeatNode" presStyleLbl="solidAlignAcc1" presStyleIdx="9" presStyleCnt="20"/>
      <dgm:spPr/>
    </dgm:pt>
    <dgm:pt modelId="{D21E0F17-008F-4FA0-BCF4-9EAC8C58547C}" type="pres">
      <dgm:prSet presAssocID="{DC47528E-2710-4379-9360-3C084C443FC5}" presName="text6" presStyleCnt="0"/>
      <dgm:spPr/>
    </dgm:pt>
    <dgm:pt modelId="{B41DD876-3ED0-4029-8DF1-6B1965EF2F46}" type="pres">
      <dgm:prSet presAssocID="{DC47528E-2710-4379-9360-3C084C443FC5}" presName="textRepeatNode" presStyleLbl="alignNode1" presStyleIdx="5" presStyleCnt="10">
        <dgm:presLayoutVars>
          <dgm:chMax val="0"/>
          <dgm:chPref val="0"/>
          <dgm:bulletEnabled val="1"/>
        </dgm:presLayoutVars>
      </dgm:prSet>
      <dgm:spPr/>
    </dgm:pt>
    <dgm:pt modelId="{AE15E6A3-F23E-4E7B-8717-B231F09B2C57}" type="pres">
      <dgm:prSet presAssocID="{DC47528E-2710-4379-9360-3C084C443FC5}" presName="textaccent6" presStyleCnt="0"/>
      <dgm:spPr/>
    </dgm:pt>
    <dgm:pt modelId="{953F15C2-2E54-4E19-8453-BDB6B9BE0CBE}" type="pres">
      <dgm:prSet presAssocID="{DC47528E-2710-4379-9360-3C084C443FC5}" presName="accentRepeatNode" presStyleLbl="solidAlignAcc1" presStyleIdx="10" presStyleCnt="20"/>
      <dgm:spPr/>
    </dgm:pt>
    <dgm:pt modelId="{9DEB6D49-B59A-4AE8-B2EC-FEB6F9E80495}" type="pres">
      <dgm:prSet presAssocID="{A2B79029-8455-4C0F-B1A0-F6AC7F7E6B96}" presName="image6" presStyleCnt="0"/>
      <dgm:spPr/>
    </dgm:pt>
    <dgm:pt modelId="{1442E602-FA17-4928-A83A-38947CA657F9}" type="pres">
      <dgm:prSet presAssocID="{A2B79029-8455-4C0F-B1A0-F6AC7F7E6B96}" presName="imageRepeatNode" presStyleLbl="alignAcc1" presStyleIdx="5" presStyleCnt="10"/>
      <dgm:spPr/>
    </dgm:pt>
    <dgm:pt modelId="{2BC815E3-0439-4679-BDBB-2897997277FF}" type="pres">
      <dgm:prSet presAssocID="{A2B79029-8455-4C0F-B1A0-F6AC7F7E6B96}" presName="imageaccent6" presStyleCnt="0"/>
      <dgm:spPr/>
    </dgm:pt>
    <dgm:pt modelId="{85D21D39-ADE1-4AF0-8531-2B54ADB754E3}" type="pres">
      <dgm:prSet presAssocID="{A2B79029-8455-4C0F-B1A0-F6AC7F7E6B96}" presName="accentRepeatNode" presStyleLbl="solidAlignAcc1" presStyleIdx="11" presStyleCnt="20"/>
      <dgm:spPr/>
    </dgm:pt>
    <dgm:pt modelId="{83C31122-EEE4-4342-AC1F-E04235C8A2DD}" type="pres">
      <dgm:prSet presAssocID="{A5B56825-3CE3-4F9C-A7CA-238845582EE1}" presName="text7" presStyleCnt="0"/>
      <dgm:spPr/>
    </dgm:pt>
    <dgm:pt modelId="{40993C49-7EE0-4B19-87BD-D092B8F13ECA}" type="pres">
      <dgm:prSet presAssocID="{A5B56825-3CE3-4F9C-A7CA-238845582EE1}" presName="textRepeatNode" presStyleLbl="alignNode1" presStyleIdx="6" presStyleCnt="10">
        <dgm:presLayoutVars>
          <dgm:chMax val="0"/>
          <dgm:chPref val="0"/>
          <dgm:bulletEnabled val="1"/>
        </dgm:presLayoutVars>
      </dgm:prSet>
      <dgm:spPr/>
    </dgm:pt>
    <dgm:pt modelId="{FA244545-02DB-471C-B8F3-AC3630B036C0}" type="pres">
      <dgm:prSet presAssocID="{A5B56825-3CE3-4F9C-A7CA-238845582EE1}" presName="textaccent7" presStyleCnt="0"/>
      <dgm:spPr/>
    </dgm:pt>
    <dgm:pt modelId="{50BFFF39-28AF-4F27-874D-F8C48CF4F81F}" type="pres">
      <dgm:prSet presAssocID="{A5B56825-3CE3-4F9C-A7CA-238845582EE1}" presName="accentRepeatNode" presStyleLbl="solidAlignAcc1" presStyleIdx="12" presStyleCnt="20"/>
      <dgm:spPr/>
    </dgm:pt>
    <dgm:pt modelId="{153DC09D-0F1E-4E92-AA21-58DCB4AFC9CF}" type="pres">
      <dgm:prSet presAssocID="{DA6248E4-0C24-47A2-94E6-22FFC08C5433}" presName="image7" presStyleCnt="0"/>
      <dgm:spPr/>
    </dgm:pt>
    <dgm:pt modelId="{BB4340AE-54B1-4BD5-8B6E-7FC38F8B4AD5}" type="pres">
      <dgm:prSet presAssocID="{DA6248E4-0C24-47A2-94E6-22FFC08C5433}" presName="imageRepeatNode" presStyleLbl="alignAcc1" presStyleIdx="6" presStyleCnt="10" custLinFactY="-12882" custLinFactNeighborX="1496" custLinFactNeighborY="-100000"/>
      <dgm:spPr/>
    </dgm:pt>
    <dgm:pt modelId="{DD44903D-0713-4CB5-BD07-E12333A9B5F5}" type="pres">
      <dgm:prSet presAssocID="{DA6248E4-0C24-47A2-94E6-22FFC08C5433}" presName="imageaccent7" presStyleCnt="0"/>
      <dgm:spPr/>
    </dgm:pt>
    <dgm:pt modelId="{A5475328-C510-446B-B4C1-073CD7B2CBDE}" type="pres">
      <dgm:prSet presAssocID="{DA6248E4-0C24-47A2-94E6-22FFC08C5433}" presName="accentRepeatNode" presStyleLbl="solidAlignAcc1" presStyleIdx="13" presStyleCnt="20"/>
      <dgm:spPr/>
    </dgm:pt>
    <dgm:pt modelId="{261F4B6A-8EDB-4A39-8089-EC4840820AB9}" type="pres">
      <dgm:prSet presAssocID="{2E11EFC2-0DD0-4843-870C-2D1F6279FBEC}" presName="text8" presStyleCnt="0"/>
      <dgm:spPr/>
    </dgm:pt>
    <dgm:pt modelId="{2E9CD89C-2CB2-4046-A5BD-C92E0AE95C3A}" type="pres">
      <dgm:prSet presAssocID="{2E11EFC2-0DD0-4843-870C-2D1F6279FBEC}" presName="textRepeatNode" presStyleLbl="alignNode1" presStyleIdx="7" presStyleCnt="10">
        <dgm:presLayoutVars>
          <dgm:chMax val="0"/>
          <dgm:chPref val="0"/>
          <dgm:bulletEnabled val="1"/>
        </dgm:presLayoutVars>
      </dgm:prSet>
      <dgm:spPr/>
    </dgm:pt>
    <dgm:pt modelId="{D74BE96C-479A-4131-A789-E14533E251A0}" type="pres">
      <dgm:prSet presAssocID="{2E11EFC2-0DD0-4843-870C-2D1F6279FBEC}" presName="textaccent8" presStyleCnt="0"/>
      <dgm:spPr/>
    </dgm:pt>
    <dgm:pt modelId="{863859A2-3819-4F18-9BD7-B142321CAAED}" type="pres">
      <dgm:prSet presAssocID="{2E11EFC2-0DD0-4843-870C-2D1F6279FBEC}" presName="accentRepeatNode" presStyleLbl="solidAlignAcc1" presStyleIdx="14" presStyleCnt="20"/>
      <dgm:spPr/>
    </dgm:pt>
    <dgm:pt modelId="{6AA2DB63-96A6-45D8-9732-CC6200077AC3}" type="pres">
      <dgm:prSet presAssocID="{19DA189F-C368-4252-AF25-1769D29E4EBB}" presName="image8" presStyleCnt="0"/>
      <dgm:spPr/>
    </dgm:pt>
    <dgm:pt modelId="{67AEC3D6-04DA-4F51-A2EE-DE7146A384E7}" type="pres">
      <dgm:prSet presAssocID="{19DA189F-C368-4252-AF25-1769D29E4EBB}" presName="imageRepeatNode" presStyleLbl="alignAcc1" presStyleIdx="7" presStyleCnt="10" custLinFactNeighborY="-1345"/>
      <dgm:spPr/>
    </dgm:pt>
    <dgm:pt modelId="{D1EF1154-561D-4775-9AD8-F53A08B6C5A9}" type="pres">
      <dgm:prSet presAssocID="{19DA189F-C368-4252-AF25-1769D29E4EBB}" presName="imageaccent8" presStyleCnt="0"/>
      <dgm:spPr/>
    </dgm:pt>
    <dgm:pt modelId="{C2A40378-5B57-49D6-8FD2-12845142D8A1}" type="pres">
      <dgm:prSet presAssocID="{19DA189F-C368-4252-AF25-1769D29E4EBB}" presName="accentRepeatNode" presStyleLbl="solidAlignAcc1" presStyleIdx="15" presStyleCnt="20"/>
      <dgm:spPr/>
    </dgm:pt>
    <dgm:pt modelId="{9113F860-E625-4BB1-B600-E250567ADBA6}" type="pres">
      <dgm:prSet presAssocID="{3273FC93-C758-4F82-9155-A2ACD4ACDBF1}" presName="text9" presStyleCnt="0"/>
      <dgm:spPr/>
    </dgm:pt>
    <dgm:pt modelId="{FBCFC9DE-2515-4105-AEDF-77D9EAEDEAA3}" type="pres">
      <dgm:prSet presAssocID="{3273FC93-C758-4F82-9155-A2ACD4ACDBF1}" presName="textRepeatNode" presStyleLbl="alignNode1" presStyleIdx="8" presStyleCnt="10">
        <dgm:presLayoutVars>
          <dgm:chMax val="0"/>
          <dgm:chPref val="0"/>
          <dgm:bulletEnabled val="1"/>
        </dgm:presLayoutVars>
      </dgm:prSet>
      <dgm:spPr/>
    </dgm:pt>
    <dgm:pt modelId="{E6B91513-1953-44CC-BB26-89FFDEE20FBD}" type="pres">
      <dgm:prSet presAssocID="{3273FC93-C758-4F82-9155-A2ACD4ACDBF1}" presName="textaccent9" presStyleCnt="0"/>
      <dgm:spPr/>
    </dgm:pt>
    <dgm:pt modelId="{B3D624D5-4192-4A0F-B104-949E291BF59E}" type="pres">
      <dgm:prSet presAssocID="{3273FC93-C758-4F82-9155-A2ACD4ACDBF1}" presName="accentRepeatNode" presStyleLbl="solidAlignAcc1" presStyleIdx="16" presStyleCnt="20"/>
      <dgm:spPr/>
    </dgm:pt>
    <dgm:pt modelId="{7A5E9B54-CE44-439F-A751-AA3AC4F18505}" type="pres">
      <dgm:prSet presAssocID="{B4B96D14-9408-4588-92C8-58577B3860DC}" presName="image9" presStyleCnt="0"/>
      <dgm:spPr/>
    </dgm:pt>
    <dgm:pt modelId="{B190B5EF-BD87-4A55-8D11-238E8D463025}" type="pres">
      <dgm:prSet presAssocID="{B4B96D14-9408-4588-92C8-58577B3860DC}" presName="imageRepeatNode" presStyleLbl="alignAcc1" presStyleIdx="8" presStyleCnt="10"/>
      <dgm:spPr/>
    </dgm:pt>
    <dgm:pt modelId="{818CAD1F-D36C-4457-891F-55D3E16A3140}" type="pres">
      <dgm:prSet presAssocID="{B4B96D14-9408-4588-92C8-58577B3860DC}" presName="imageaccent9" presStyleCnt="0"/>
      <dgm:spPr/>
    </dgm:pt>
    <dgm:pt modelId="{9549EF20-5574-4DA0-B0E2-E05210708F7C}" type="pres">
      <dgm:prSet presAssocID="{B4B96D14-9408-4588-92C8-58577B3860DC}" presName="accentRepeatNode" presStyleLbl="solidAlignAcc1" presStyleIdx="17" presStyleCnt="20"/>
      <dgm:spPr/>
    </dgm:pt>
    <dgm:pt modelId="{B9A3A8D2-810D-4757-8901-E7DD0D3A8582}" type="pres">
      <dgm:prSet presAssocID="{2AACF0D4-17A1-4B97-85A0-90CBC436D820}" presName="text10" presStyleCnt="0"/>
      <dgm:spPr/>
    </dgm:pt>
    <dgm:pt modelId="{A7B5D96C-8BD4-4181-85B1-6D3F20FC8554}" type="pres">
      <dgm:prSet presAssocID="{2AACF0D4-17A1-4B97-85A0-90CBC436D820}" presName="textRepeatNode" presStyleLbl="alignNode1" presStyleIdx="9" presStyleCnt="10" custLinFactNeighborY="-2690">
        <dgm:presLayoutVars>
          <dgm:chMax val="0"/>
          <dgm:chPref val="0"/>
          <dgm:bulletEnabled val="1"/>
        </dgm:presLayoutVars>
      </dgm:prSet>
      <dgm:spPr/>
    </dgm:pt>
    <dgm:pt modelId="{5EB0A1E8-B47B-47A7-80A0-B86F3D2896C8}" type="pres">
      <dgm:prSet presAssocID="{2AACF0D4-17A1-4B97-85A0-90CBC436D820}" presName="textaccent10" presStyleCnt="0"/>
      <dgm:spPr/>
    </dgm:pt>
    <dgm:pt modelId="{3314C255-ADF6-4246-A3D5-4D45F877A3A0}" type="pres">
      <dgm:prSet presAssocID="{2AACF0D4-17A1-4B97-85A0-90CBC436D820}" presName="accentRepeatNode" presStyleLbl="solidAlignAcc1" presStyleIdx="18" presStyleCnt="20"/>
      <dgm:spPr/>
    </dgm:pt>
    <dgm:pt modelId="{A907D608-52CB-4526-8A3B-BC2FCC8CF55C}" type="pres">
      <dgm:prSet presAssocID="{CB7550F8-6240-4E82-A103-AC6725AF8684}" presName="image10" presStyleCnt="0"/>
      <dgm:spPr/>
    </dgm:pt>
    <dgm:pt modelId="{927BF1E1-384C-4ACB-AF4B-8BB270EDE2E0}" type="pres">
      <dgm:prSet presAssocID="{CB7550F8-6240-4E82-A103-AC6725AF8684}" presName="imageRepeatNode" presStyleLbl="alignAcc1" presStyleIdx="9" presStyleCnt="10" custLinFactNeighborX="-85751" custLinFactNeighborY="-60255"/>
      <dgm:spPr/>
    </dgm:pt>
    <dgm:pt modelId="{0E7B202F-9D22-4F23-92F3-9127B0942F26}" type="pres">
      <dgm:prSet presAssocID="{CB7550F8-6240-4E82-A103-AC6725AF8684}" presName="imageaccent10" presStyleCnt="0"/>
      <dgm:spPr/>
    </dgm:pt>
    <dgm:pt modelId="{530EE28E-BB75-40DC-AD3E-3613A78EBE56}" type="pres">
      <dgm:prSet presAssocID="{CB7550F8-6240-4E82-A103-AC6725AF8684}" presName="accentRepeatNode" presStyleLbl="solidAlignAcc1" presStyleIdx="19" presStyleCnt="20" custLinFactX="-800000" custLinFactY="-641242" custLinFactNeighborX="-837250" custLinFactNeighborY="-700000"/>
      <dgm:spPr/>
    </dgm:pt>
  </dgm:ptLst>
  <dgm:cxnLst>
    <dgm:cxn modelId="{B6D50406-3158-4F82-813A-DF70FBF226E5}" type="presOf" srcId="{16D681F9-B4CC-4BEC-826A-A864258DE73E}" destId="{3E894864-8669-43F0-B33B-2CC1EF3C374C}" srcOrd="0" destOrd="0" presId="urn:microsoft.com/office/officeart/2008/layout/HexagonCluster"/>
    <dgm:cxn modelId="{DB861715-F683-4DFE-AD6C-A12862C42010}" srcId="{50179B80-325C-43E5-B20B-DC75013E7C9A}" destId="{A5B56825-3CE3-4F9C-A7CA-238845582EE1}" srcOrd="6" destOrd="0" parTransId="{CB9E9471-A67F-4A86-A0FA-9FA817DEE9EB}" sibTransId="{DA6248E4-0C24-47A2-94E6-22FFC08C5433}"/>
    <dgm:cxn modelId="{E2541C1B-D215-4FB5-84A5-0D7498B7BF4D}" type="presOf" srcId="{47D741B3-0048-475B-A4DD-6390A97076F1}" destId="{9E9CB34A-39E5-4287-BB58-BDFB2BA6F9EE}" srcOrd="0" destOrd="0" presId="urn:microsoft.com/office/officeart/2008/layout/HexagonCluster"/>
    <dgm:cxn modelId="{D572AD1E-D4D7-4876-8022-7ACD6168D3D1}" type="presOf" srcId="{2AACF0D4-17A1-4B97-85A0-90CBC436D820}" destId="{A7B5D96C-8BD4-4181-85B1-6D3F20FC8554}" srcOrd="0" destOrd="0" presId="urn:microsoft.com/office/officeart/2008/layout/HexagonCluster"/>
    <dgm:cxn modelId="{134E4D35-29A5-4CA0-953D-0C3A547EB0FF}" type="presOf" srcId="{A5B56825-3CE3-4F9C-A7CA-238845582EE1}" destId="{40993C49-7EE0-4B19-87BD-D092B8F13ECA}" srcOrd="0" destOrd="0" presId="urn:microsoft.com/office/officeart/2008/layout/HexagonCluster"/>
    <dgm:cxn modelId="{22206140-BD37-4424-8CFF-ED58C299B93C}" type="presOf" srcId="{13FBB815-B01C-496B-B792-F1FA87A8D64D}" destId="{D2944856-D183-4983-BEC1-3308D23590D6}" srcOrd="0" destOrd="0" presId="urn:microsoft.com/office/officeart/2008/layout/HexagonCluster"/>
    <dgm:cxn modelId="{034C0F63-8D67-4CB7-9538-F967238DBA1A}" type="presOf" srcId="{B7851FB1-08D1-4F87-979D-2DF0350C7261}" destId="{3E5ADDF7-633B-4CF6-8126-E3B23F4423E3}" srcOrd="0" destOrd="0" presId="urn:microsoft.com/office/officeart/2008/layout/HexagonCluster"/>
    <dgm:cxn modelId="{21829B44-AC47-4044-A699-9CE7488B5F8E}" type="presOf" srcId="{3273FC93-C758-4F82-9155-A2ACD4ACDBF1}" destId="{FBCFC9DE-2515-4105-AEDF-77D9EAEDEAA3}" srcOrd="0" destOrd="0" presId="urn:microsoft.com/office/officeart/2008/layout/HexagonCluster"/>
    <dgm:cxn modelId="{1574FB69-659F-4B2F-BAAD-9E3180BCB92B}" type="presOf" srcId="{DC47528E-2710-4379-9360-3C084C443FC5}" destId="{B41DD876-3ED0-4029-8DF1-6B1965EF2F46}" srcOrd="0" destOrd="0" presId="urn:microsoft.com/office/officeart/2008/layout/HexagonCluster"/>
    <dgm:cxn modelId="{682C2B6A-039C-434E-94FB-68DB2715F488}" type="presOf" srcId="{19DA189F-C368-4252-AF25-1769D29E4EBB}" destId="{67AEC3D6-04DA-4F51-A2EE-DE7146A384E7}" srcOrd="0" destOrd="0" presId="urn:microsoft.com/office/officeart/2008/layout/HexagonCluster"/>
    <dgm:cxn modelId="{6BD9156C-F8FF-4415-BD55-10C38A19397D}" type="presOf" srcId="{90A96661-DA42-42C1-A832-61D401536202}" destId="{CCF12091-C26E-4AC5-8C81-81FF6814D7E0}" srcOrd="0" destOrd="0" presId="urn:microsoft.com/office/officeart/2008/layout/HexagonCluster"/>
    <dgm:cxn modelId="{64E66E4E-5587-4C99-92A9-9CA886F5E401}" srcId="{50179B80-325C-43E5-B20B-DC75013E7C9A}" destId="{DC47528E-2710-4379-9360-3C084C443FC5}" srcOrd="5" destOrd="0" parTransId="{8E0BD902-43E3-4B8C-B37B-6748430A0953}" sibTransId="{A2B79029-8455-4C0F-B1A0-F6AC7F7E6B96}"/>
    <dgm:cxn modelId="{5E7D874E-F1FF-4335-95F3-646F2D4E5B1C}" type="presOf" srcId="{A5FD8410-A387-4254-B52E-8CD93E0D9819}" destId="{AF8ABD45-B6AF-41E9-A04E-D85C24BCDE2D}" srcOrd="0" destOrd="0" presId="urn:microsoft.com/office/officeart/2008/layout/HexagonCluster"/>
    <dgm:cxn modelId="{F768BB52-449A-4A19-915B-0DA7572A54AD}" srcId="{50179B80-325C-43E5-B20B-DC75013E7C9A}" destId="{285EB466-0B6F-485B-A06E-5B1E786E0971}" srcOrd="4" destOrd="0" parTransId="{8F6529D3-E2D3-46F8-AE43-B4E3FB01AD9A}" sibTransId="{90A96661-DA42-42C1-A832-61D401536202}"/>
    <dgm:cxn modelId="{E1D7B777-09C5-4C4B-AEEB-8010CDAA7476}" srcId="{50179B80-325C-43E5-B20B-DC75013E7C9A}" destId="{2E11EFC2-0DD0-4843-870C-2D1F6279FBEC}" srcOrd="7" destOrd="0" parTransId="{F6A2AF22-979B-4FE9-BC68-38FA2194A04E}" sibTransId="{19DA189F-C368-4252-AF25-1769D29E4EBB}"/>
    <dgm:cxn modelId="{9BC63F7F-C353-4A33-863D-3ADD3062F0B2}" type="presOf" srcId="{DA6248E4-0C24-47A2-94E6-22FFC08C5433}" destId="{BB4340AE-54B1-4BD5-8B6E-7FC38F8B4AD5}" srcOrd="0" destOrd="0" presId="urn:microsoft.com/office/officeart/2008/layout/HexagonCluster"/>
    <dgm:cxn modelId="{064AC988-9F83-4484-B39E-52F827E2319C}" type="presOf" srcId="{2E11EFC2-0DD0-4843-870C-2D1F6279FBEC}" destId="{2E9CD89C-2CB2-4046-A5BD-C92E0AE95C3A}" srcOrd="0" destOrd="0" presId="urn:microsoft.com/office/officeart/2008/layout/HexagonCluster"/>
    <dgm:cxn modelId="{F11E4B9A-A319-4EAA-8D09-305FE2677C6E}" type="presOf" srcId="{50179B80-325C-43E5-B20B-DC75013E7C9A}" destId="{BC8A6F03-278F-4740-9E77-9BC474E95D3F}" srcOrd="0" destOrd="0" presId="urn:microsoft.com/office/officeart/2008/layout/HexagonCluster"/>
    <dgm:cxn modelId="{868A59A1-39C1-49C6-AD2E-5C34FD98DDFC}" type="presOf" srcId="{A2B79029-8455-4C0F-B1A0-F6AC7F7E6B96}" destId="{1442E602-FA17-4928-A83A-38947CA657F9}" srcOrd="0" destOrd="0" presId="urn:microsoft.com/office/officeart/2008/layout/HexagonCluster"/>
    <dgm:cxn modelId="{6B7207B0-F672-4BD9-BA0C-338C07AD4EC7}" srcId="{50179B80-325C-43E5-B20B-DC75013E7C9A}" destId="{3273FC93-C758-4F82-9155-A2ACD4ACDBF1}" srcOrd="8" destOrd="0" parTransId="{A638B819-5FFD-4DC9-9749-227A11706E7C}" sibTransId="{B4B96D14-9408-4588-92C8-58577B3860DC}"/>
    <dgm:cxn modelId="{65795FBA-EA8C-4874-88C4-66D364CCBA44}" srcId="{50179B80-325C-43E5-B20B-DC75013E7C9A}" destId="{21884302-8316-45F7-9EC8-A6D7954ED28C}" srcOrd="2" destOrd="0" parTransId="{BDD99C78-E438-473C-A4F1-11EB7782B2D4}" sibTransId="{B7851FB1-08D1-4F87-979D-2DF0350C7261}"/>
    <dgm:cxn modelId="{51C5F8C3-609C-4454-9170-B792778CAD2B}" type="presOf" srcId="{21884302-8316-45F7-9EC8-A6D7954ED28C}" destId="{B14E6526-F950-4A05-A62B-54FDA4DF564D}" srcOrd="0" destOrd="0" presId="urn:microsoft.com/office/officeart/2008/layout/HexagonCluster"/>
    <dgm:cxn modelId="{24A050C6-21E3-497E-AA81-6ED433F76D9F}" srcId="{50179B80-325C-43E5-B20B-DC75013E7C9A}" destId="{16D681F9-B4CC-4BEC-826A-A864258DE73E}" srcOrd="0" destOrd="0" parTransId="{11A011BF-F852-4F0E-BC21-D41CA77D54A0}" sibTransId="{13FBB815-B01C-496B-B792-F1FA87A8D64D}"/>
    <dgm:cxn modelId="{F0FAD0CD-5953-4202-AD93-762DB9BDBE8C}" type="presOf" srcId="{8DD0E9AA-4D9C-4984-84ED-CDC2972DB948}" destId="{FDECBE00-EF60-4F3B-B546-0992239FA084}" srcOrd="0" destOrd="0" presId="urn:microsoft.com/office/officeart/2008/layout/HexagonCluster"/>
    <dgm:cxn modelId="{F00116D9-CDFD-401E-90BF-20237C4B8C62}" type="presOf" srcId="{CB7550F8-6240-4E82-A103-AC6725AF8684}" destId="{927BF1E1-384C-4ACB-AF4B-8BB270EDE2E0}" srcOrd="0" destOrd="0" presId="urn:microsoft.com/office/officeart/2008/layout/HexagonCluster"/>
    <dgm:cxn modelId="{B954CAE1-95DC-4A22-842F-ECC04B1466EC}" srcId="{50179B80-325C-43E5-B20B-DC75013E7C9A}" destId="{A5FD8410-A387-4254-B52E-8CD93E0D9819}" srcOrd="3" destOrd="0" parTransId="{266EF92D-F03C-4883-A691-D32EB1D3F986}" sibTransId="{8DD0E9AA-4D9C-4984-84ED-CDC2972DB948}"/>
    <dgm:cxn modelId="{641D2AE6-FB7B-44DC-A231-C678632678DF}" type="presOf" srcId="{285EB466-0B6F-485B-A06E-5B1E786E0971}" destId="{76721522-C1C3-40E6-9FDA-DCBDFFD6EE45}" srcOrd="0" destOrd="0" presId="urn:microsoft.com/office/officeart/2008/layout/HexagonCluster"/>
    <dgm:cxn modelId="{F64835E8-DA2D-4FED-904C-F01B2E6D0766}" type="presOf" srcId="{E7163062-EF0C-4B9E-8C43-CAACA61F1040}" destId="{3EB029C8-09E3-46A7-A1F2-0F3A78F5CAA5}" srcOrd="0" destOrd="0" presId="urn:microsoft.com/office/officeart/2008/layout/HexagonCluster"/>
    <dgm:cxn modelId="{CA4300EE-730C-4D54-9ADB-EA4408796971}" type="presOf" srcId="{B4B96D14-9408-4588-92C8-58577B3860DC}" destId="{B190B5EF-BD87-4A55-8D11-238E8D463025}" srcOrd="0" destOrd="0" presId="urn:microsoft.com/office/officeart/2008/layout/HexagonCluster"/>
    <dgm:cxn modelId="{0B1753FA-7321-46FB-A17B-134DF001A794}" srcId="{50179B80-325C-43E5-B20B-DC75013E7C9A}" destId="{2AACF0D4-17A1-4B97-85A0-90CBC436D820}" srcOrd="9" destOrd="0" parTransId="{B25B9820-2BFB-4FD8-80DB-2D96E8E1B596}" sibTransId="{CB7550F8-6240-4E82-A103-AC6725AF8684}"/>
    <dgm:cxn modelId="{9AE52AFD-D549-4BF8-8102-3F11A95D9A3D}" srcId="{50179B80-325C-43E5-B20B-DC75013E7C9A}" destId="{47D741B3-0048-475B-A4DD-6390A97076F1}" srcOrd="1" destOrd="0" parTransId="{A2E3C6FA-3008-4F4E-8F79-1F9E48510496}" sibTransId="{E7163062-EF0C-4B9E-8C43-CAACA61F1040}"/>
    <dgm:cxn modelId="{9AA1ECA7-3AF6-408A-BFAA-F7FD4AA2A4A2}" type="presParOf" srcId="{BC8A6F03-278F-4740-9E77-9BC474E95D3F}" destId="{34977CFF-E16D-4C34-B1A5-AAD7A9AFDE72}" srcOrd="0" destOrd="0" presId="urn:microsoft.com/office/officeart/2008/layout/HexagonCluster"/>
    <dgm:cxn modelId="{D4FDB360-1D5C-4001-A543-4BB149E80694}" type="presParOf" srcId="{34977CFF-E16D-4C34-B1A5-AAD7A9AFDE72}" destId="{3E894864-8669-43F0-B33B-2CC1EF3C374C}" srcOrd="0" destOrd="0" presId="urn:microsoft.com/office/officeart/2008/layout/HexagonCluster"/>
    <dgm:cxn modelId="{5E175525-C602-4288-AEFC-DAB6AAA4D656}" type="presParOf" srcId="{BC8A6F03-278F-4740-9E77-9BC474E95D3F}" destId="{7A398D4B-5E3C-49EC-A90C-2FAF12E36593}" srcOrd="1" destOrd="0" presId="urn:microsoft.com/office/officeart/2008/layout/HexagonCluster"/>
    <dgm:cxn modelId="{FB0A61F2-6A68-4F64-AE68-D847D20D0837}" type="presParOf" srcId="{7A398D4B-5E3C-49EC-A90C-2FAF12E36593}" destId="{D34DCAF6-7ACA-4479-A27F-605AEDC3645E}" srcOrd="0" destOrd="0" presId="urn:microsoft.com/office/officeart/2008/layout/HexagonCluster"/>
    <dgm:cxn modelId="{7285265E-0089-4F0B-9F8B-F539902F370B}" type="presParOf" srcId="{BC8A6F03-278F-4740-9E77-9BC474E95D3F}" destId="{65F9DD25-A609-412C-815E-0B05E5DA2B22}" srcOrd="2" destOrd="0" presId="urn:microsoft.com/office/officeart/2008/layout/HexagonCluster"/>
    <dgm:cxn modelId="{EC385E56-8E22-4913-9423-33EFE6E5BB52}" type="presParOf" srcId="{65F9DD25-A609-412C-815E-0B05E5DA2B22}" destId="{D2944856-D183-4983-BEC1-3308D23590D6}" srcOrd="0" destOrd="0" presId="urn:microsoft.com/office/officeart/2008/layout/HexagonCluster"/>
    <dgm:cxn modelId="{8764B091-9B81-4E8E-AA3F-F65EDD0FB11D}" type="presParOf" srcId="{BC8A6F03-278F-4740-9E77-9BC474E95D3F}" destId="{0BAA9FB9-975E-4634-A9EA-7CA7A2E87196}" srcOrd="3" destOrd="0" presId="urn:microsoft.com/office/officeart/2008/layout/HexagonCluster"/>
    <dgm:cxn modelId="{0D67F6B9-D70C-48B7-8A77-E0FACE9A53A0}" type="presParOf" srcId="{0BAA9FB9-975E-4634-A9EA-7CA7A2E87196}" destId="{5C65776F-D4F1-4D8B-96B0-A52D89372460}" srcOrd="0" destOrd="0" presId="urn:microsoft.com/office/officeart/2008/layout/HexagonCluster"/>
    <dgm:cxn modelId="{8119E93E-A977-4687-B9D1-72CB73393EA8}" type="presParOf" srcId="{BC8A6F03-278F-4740-9E77-9BC474E95D3F}" destId="{5E98F03F-22D3-47DC-9B71-39B672A50E12}" srcOrd="4" destOrd="0" presId="urn:microsoft.com/office/officeart/2008/layout/HexagonCluster"/>
    <dgm:cxn modelId="{B022D589-B47E-480A-8DA6-30CC5EAEC33E}" type="presParOf" srcId="{5E98F03F-22D3-47DC-9B71-39B672A50E12}" destId="{9E9CB34A-39E5-4287-BB58-BDFB2BA6F9EE}" srcOrd="0" destOrd="0" presId="urn:microsoft.com/office/officeart/2008/layout/HexagonCluster"/>
    <dgm:cxn modelId="{571566FB-4B0C-4357-A4D6-E6B750422B8F}" type="presParOf" srcId="{BC8A6F03-278F-4740-9E77-9BC474E95D3F}" destId="{DA5A79F0-E07B-4BF4-B511-9C200C654853}" srcOrd="5" destOrd="0" presId="urn:microsoft.com/office/officeart/2008/layout/HexagonCluster"/>
    <dgm:cxn modelId="{F90B1737-B7BB-4009-BCF6-FC1E0D08FA1F}" type="presParOf" srcId="{DA5A79F0-E07B-4BF4-B511-9C200C654853}" destId="{3D81B581-9E8F-40F0-A609-678D32993ACA}" srcOrd="0" destOrd="0" presId="urn:microsoft.com/office/officeart/2008/layout/HexagonCluster"/>
    <dgm:cxn modelId="{012CB616-A424-4B3B-9D93-19A66D4BC9CD}" type="presParOf" srcId="{BC8A6F03-278F-4740-9E77-9BC474E95D3F}" destId="{450FB82D-2635-4B75-8647-C9A509F6CCFF}" srcOrd="6" destOrd="0" presId="urn:microsoft.com/office/officeart/2008/layout/HexagonCluster"/>
    <dgm:cxn modelId="{8A547F46-28AA-45AA-AA2D-AC84B2FBA75E}" type="presParOf" srcId="{450FB82D-2635-4B75-8647-C9A509F6CCFF}" destId="{3EB029C8-09E3-46A7-A1F2-0F3A78F5CAA5}" srcOrd="0" destOrd="0" presId="urn:microsoft.com/office/officeart/2008/layout/HexagonCluster"/>
    <dgm:cxn modelId="{40C78CAC-1C44-499F-A65E-526F5419D71D}" type="presParOf" srcId="{BC8A6F03-278F-4740-9E77-9BC474E95D3F}" destId="{27A836AE-504C-4D67-935F-0B1BA0718B59}" srcOrd="7" destOrd="0" presId="urn:microsoft.com/office/officeart/2008/layout/HexagonCluster"/>
    <dgm:cxn modelId="{EA2DF46E-4A4C-42AA-BA73-CD9AA28F8964}" type="presParOf" srcId="{27A836AE-504C-4D67-935F-0B1BA0718B59}" destId="{67C00BDC-2B15-4D96-96A9-571C775D3E0B}" srcOrd="0" destOrd="0" presId="urn:microsoft.com/office/officeart/2008/layout/HexagonCluster"/>
    <dgm:cxn modelId="{AC008BB9-D3EB-4211-9927-CC8084535826}" type="presParOf" srcId="{BC8A6F03-278F-4740-9E77-9BC474E95D3F}" destId="{DD2F1419-F8BA-42C6-9E78-C09F784613F5}" srcOrd="8" destOrd="0" presId="urn:microsoft.com/office/officeart/2008/layout/HexagonCluster"/>
    <dgm:cxn modelId="{2D8C11D4-5222-4AAE-9CB5-9C7C345C36FF}" type="presParOf" srcId="{DD2F1419-F8BA-42C6-9E78-C09F784613F5}" destId="{B14E6526-F950-4A05-A62B-54FDA4DF564D}" srcOrd="0" destOrd="0" presId="urn:microsoft.com/office/officeart/2008/layout/HexagonCluster"/>
    <dgm:cxn modelId="{4B1B0FF5-A08C-4AB4-AFD7-D341287F1621}" type="presParOf" srcId="{BC8A6F03-278F-4740-9E77-9BC474E95D3F}" destId="{95065DD3-F69B-43E6-8F32-9C91215656EA}" srcOrd="9" destOrd="0" presId="urn:microsoft.com/office/officeart/2008/layout/HexagonCluster"/>
    <dgm:cxn modelId="{BDD5AED9-05C9-44F3-931C-805EAB271666}" type="presParOf" srcId="{95065DD3-F69B-43E6-8F32-9C91215656EA}" destId="{3D62A295-DED3-4672-B809-18BD826303A6}" srcOrd="0" destOrd="0" presId="urn:microsoft.com/office/officeart/2008/layout/HexagonCluster"/>
    <dgm:cxn modelId="{45B4C1DA-B756-4322-B00E-61C3A2396D5C}" type="presParOf" srcId="{BC8A6F03-278F-4740-9E77-9BC474E95D3F}" destId="{CEF7EAF4-D4C5-4F43-A03F-30029A95037B}" srcOrd="10" destOrd="0" presId="urn:microsoft.com/office/officeart/2008/layout/HexagonCluster"/>
    <dgm:cxn modelId="{70B1B756-189B-44EB-BBAA-249787EC3D47}" type="presParOf" srcId="{CEF7EAF4-D4C5-4F43-A03F-30029A95037B}" destId="{3E5ADDF7-633B-4CF6-8126-E3B23F4423E3}" srcOrd="0" destOrd="0" presId="urn:microsoft.com/office/officeart/2008/layout/HexagonCluster"/>
    <dgm:cxn modelId="{ADDB0B57-1612-4B8C-8C9B-C348680D5018}" type="presParOf" srcId="{BC8A6F03-278F-4740-9E77-9BC474E95D3F}" destId="{A613131D-17CC-4F06-B36A-EC2901BBBF49}" srcOrd="11" destOrd="0" presId="urn:microsoft.com/office/officeart/2008/layout/HexagonCluster"/>
    <dgm:cxn modelId="{E3FFF0E0-BF1E-41F4-B82F-A30633B4F67B}" type="presParOf" srcId="{A613131D-17CC-4F06-B36A-EC2901BBBF49}" destId="{520C536F-9192-431A-9BCF-905810773368}" srcOrd="0" destOrd="0" presId="urn:microsoft.com/office/officeart/2008/layout/HexagonCluster"/>
    <dgm:cxn modelId="{1941870B-F5C7-4B57-8CAA-6690222552F5}" type="presParOf" srcId="{BC8A6F03-278F-4740-9E77-9BC474E95D3F}" destId="{7E83779A-35B5-4870-901D-96E6EAEF0654}" srcOrd="12" destOrd="0" presId="urn:microsoft.com/office/officeart/2008/layout/HexagonCluster"/>
    <dgm:cxn modelId="{09630C6F-BA07-4526-BE34-4D7D0E75EB34}" type="presParOf" srcId="{7E83779A-35B5-4870-901D-96E6EAEF0654}" destId="{AF8ABD45-B6AF-41E9-A04E-D85C24BCDE2D}" srcOrd="0" destOrd="0" presId="urn:microsoft.com/office/officeart/2008/layout/HexagonCluster"/>
    <dgm:cxn modelId="{A9511F95-24A4-45FC-A947-E66B05BD007D}" type="presParOf" srcId="{BC8A6F03-278F-4740-9E77-9BC474E95D3F}" destId="{47ED5CA3-8175-43A6-B772-FF76E1A0D312}" srcOrd="13" destOrd="0" presId="urn:microsoft.com/office/officeart/2008/layout/HexagonCluster"/>
    <dgm:cxn modelId="{F6704804-307F-48CD-BAD1-9E625FC9A143}" type="presParOf" srcId="{47ED5CA3-8175-43A6-B772-FF76E1A0D312}" destId="{98DAC4F1-1899-440F-A1DE-DBC213B387E5}" srcOrd="0" destOrd="0" presId="urn:microsoft.com/office/officeart/2008/layout/HexagonCluster"/>
    <dgm:cxn modelId="{0E87BCE7-5A2A-4B5E-B18C-E158DE27AF8C}" type="presParOf" srcId="{BC8A6F03-278F-4740-9E77-9BC474E95D3F}" destId="{78C8DB47-573E-4A02-8D19-7C121EB39327}" srcOrd="14" destOrd="0" presId="urn:microsoft.com/office/officeart/2008/layout/HexagonCluster"/>
    <dgm:cxn modelId="{C4C71816-DD47-4969-8B36-4F5F55BEA0FC}" type="presParOf" srcId="{78C8DB47-573E-4A02-8D19-7C121EB39327}" destId="{FDECBE00-EF60-4F3B-B546-0992239FA084}" srcOrd="0" destOrd="0" presId="urn:microsoft.com/office/officeart/2008/layout/HexagonCluster"/>
    <dgm:cxn modelId="{99279F81-E331-45C4-AB0A-EF0498CE3C97}" type="presParOf" srcId="{BC8A6F03-278F-4740-9E77-9BC474E95D3F}" destId="{88578E54-E538-4E3C-91F9-FC6565B48E91}" srcOrd="15" destOrd="0" presId="urn:microsoft.com/office/officeart/2008/layout/HexagonCluster"/>
    <dgm:cxn modelId="{9903F7C7-639A-4EA4-A91E-BD9D5115957E}" type="presParOf" srcId="{88578E54-E538-4E3C-91F9-FC6565B48E91}" destId="{0630E12F-7FD0-4E53-95D5-23B62E8C6EC5}" srcOrd="0" destOrd="0" presId="urn:microsoft.com/office/officeart/2008/layout/HexagonCluster"/>
    <dgm:cxn modelId="{59290E6F-2069-4E46-9C99-FAF081C504E4}" type="presParOf" srcId="{BC8A6F03-278F-4740-9E77-9BC474E95D3F}" destId="{53241599-3E35-41F6-9D77-4D50C68660B2}" srcOrd="16" destOrd="0" presId="urn:microsoft.com/office/officeart/2008/layout/HexagonCluster"/>
    <dgm:cxn modelId="{D7E4DB7B-0CA2-4534-8F9F-8BBD0A559D57}" type="presParOf" srcId="{53241599-3E35-41F6-9D77-4D50C68660B2}" destId="{76721522-C1C3-40E6-9FDA-DCBDFFD6EE45}" srcOrd="0" destOrd="0" presId="urn:microsoft.com/office/officeart/2008/layout/HexagonCluster"/>
    <dgm:cxn modelId="{E9179944-BA67-4EEB-A11E-E83A2809D64C}" type="presParOf" srcId="{BC8A6F03-278F-4740-9E77-9BC474E95D3F}" destId="{A6B6327D-B35B-4703-BD29-74BFD32EE804}" srcOrd="17" destOrd="0" presId="urn:microsoft.com/office/officeart/2008/layout/HexagonCluster"/>
    <dgm:cxn modelId="{4FE5F53C-F6C6-4615-8582-D787B75FD54D}" type="presParOf" srcId="{A6B6327D-B35B-4703-BD29-74BFD32EE804}" destId="{B1F206D8-4A6B-4345-B11E-785E254B2742}" srcOrd="0" destOrd="0" presId="urn:microsoft.com/office/officeart/2008/layout/HexagonCluster"/>
    <dgm:cxn modelId="{14D83603-571C-4383-AA4E-40214AA543A9}" type="presParOf" srcId="{BC8A6F03-278F-4740-9E77-9BC474E95D3F}" destId="{EEE33330-0FE2-4005-BA94-B69EF0A9324C}" srcOrd="18" destOrd="0" presId="urn:microsoft.com/office/officeart/2008/layout/HexagonCluster"/>
    <dgm:cxn modelId="{ED4D1F6E-2E94-4FEA-9691-584A8AEE2FA1}" type="presParOf" srcId="{EEE33330-0FE2-4005-BA94-B69EF0A9324C}" destId="{CCF12091-C26E-4AC5-8C81-81FF6814D7E0}" srcOrd="0" destOrd="0" presId="urn:microsoft.com/office/officeart/2008/layout/HexagonCluster"/>
    <dgm:cxn modelId="{B33193E9-B9CC-4DCC-998B-E10BFCF70189}" type="presParOf" srcId="{BC8A6F03-278F-4740-9E77-9BC474E95D3F}" destId="{458F7C22-3DED-4005-8725-1355D21D0BCB}" srcOrd="19" destOrd="0" presId="urn:microsoft.com/office/officeart/2008/layout/HexagonCluster"/>
    <dgm:cxn modelId="{12B57F75-66BE-4CB4-A745-3B6F4F454315}" type="presParOf" srcId="{458F7C22-3DED-4005-8725-1355D21D0BCB}" destId="{728FEC0F-6436-45A4-8781-C31E9656B84F}" srcOrd="0" destOrd="0" presId="urn:microsoft.com/office/officeart/2008/layout/HexagonCluster"/>
    <dgm:cxn modelId="{A63A5F2C-41EC-40CF-81B0-A7D0E71D1BB5}" type="presParOf" srcId="{BC8A6F03-278F-4740-9E77-9BC474E95D3F}" destId="{D21E0F17-008F-4FA0-BCF4-9EAC8C58547C}" srcOrd="20" destOrd="0" presId="urn:microsoft.com/office/officeart/2008/layout/HexagonCluster"/>
    <dgm:cxn modelId="{EA2D9EDA-B374-4DF0-BF91-FDBC44BB6CF5}" type="presParOf" srcId="{D21E0F17-008F-4FA0-BCF4-9EAC8C58547C}" destId="{B41DD876-3ED0-4029-8DF1-6B1965EF2F46}" srcOrd="0" destOrd="0" presId="urn:microsoft.com/office/officeart/2008/layout/HexagonCluster"/>
    <dgm:cxn modelId="{B685B755-F3AB-486F-BEA8-E4E79DABFFD2}" type="presParOf" srcId="{BC8A6F03-278F-4740-9E77-9BC474E95D3F}" destId="{AE15E6A3-F23E-4E7B-8717-B231F09B2C57}" srcOrd="21" destOrd="0" presId="urn:microsoft.com/office/officeart/2008/layout/HexagonCluster"/>
    <dgm:cxn modelId="{79563865-F74F-450D-8D4A-CCA370869F82}" type="presParOf" srcId="{AE15E6A3-F23E-4E7B-8717-B231F09B2C57}" destId="{953F15C2-2E54-4E19-8453-BDB6B9BE0CBE}" srcOrd="0" destOrd="0" presId="urn:microsoft.com/office/officeart/2008/layout/HexagonCluster"/>
    <dgm:cxn modelId="{11EFFD60-F888-42E3-87C2-C0FB0A61A9FE}" type="presParOf" srcId="{BC8A6F03-278F-4740-9E77-9BC474E95D3F}" destId="{9DEB6D49-B59A-4AE8-B2EC-FEB6F9E80495}" srcOrd="22" destOrd="0" presId="urn:microsoft.com/office/officeart/2008/layout/HexagonCluster"/>
    <dgm:cxn modelId="{82BA7CE6-158A-44FB-AB0D-801568F03336}" type="presParOf" srcId="{9DEB6D49-B59A-4AE8-B2EC-FEB6F9E80495}" destId="{1442E602-FA17-4928-A83A-38947CA657F9}" srcOrd="0" destOrd="0" presId="urn:microsoft.com/office/officeart/2008/layout/HexagonCluster"/>
    <dgm:cxn modelId="{A31DFDD0-BFC7-47CE-8D83-985AA049CF7E}" type="presParOf" srcId="{BC8A6F03-278F-4740-9E77-9BC474E95D3F}" destId="{2BC815E3-0439-4679-BDBB-2897997277FF}" srcOrd="23" destOrd="0" presId="urn:microsoft.com/office/officeart/2008/layout/HexagonCluster"/>
    <dgm:cxn modelId="{13CBE879-4CC2-4962-BE7C-1FE56D0BB561}" type="presParOf" srcId="{2BC815E3-0439-4679-BDBB-2897997277FF}" destId="{85D21D39-ADE1-4AF0-8531-2B54ADB754E3}" srcOrd="0" destOrd="0" presId="urn:microsoft.com/office/officeart/2008/layout/HexagonCluster"/>
    <dgm:cxn modelId="{3711FAA6-9885-467D-9A2C-EB9209585A21}" type="presParOf" srcId="{BC8A6F03-278F-4740-9E77-9BC474E95D3F}" destId="{83C31122-EEE4-4342-AC1F-E04235C8A2DD}" srcOrd="24" destOrd="0" presId="urn:microsoft.com/office/officeart/2008/layout/HexagonCluster"/>
    <dgm:cxn modelId="{48F199BA-879A-4CA0-84EB-E0BF6BCD2687}" type="presParOf" srcId="{83C31122-EEE4-4342-AC1F-E04235C8A2DD}" destId="{40993C49-7EE0-4B19-87BD-D092B8F13ECA}" srcOrd="0" destOrd="0" presId="urn:microsoft.com/office/officeart/2008/layout/HexagonCluster"/>
    <dgm:cxn modelId="{176B84A7-7A2E-4E19-A02C-8122DC1CDEF0}" type="presParOf" srcId="{BC8A6F03-278F-4740-9E77-9BC474E95D3F}" destId="{FA244545-02DB-471C-B8F3-AC3630B036C0}" srcOrd="25" destOrd="0" presId="urn:microsoft.com/office/officeart/2008/layout/HexagonCluster"/>
    <dgm:cxn modelId="{79A8AAC5-1B2A-46D2-8E2B-DC8C154FE1A6}" type="presParOf" srcId="{FA244545-02DB-471C-B8F3-AC3630B036C0}" destId="{50BFFF39-28AF-4F27-874D-F8C48CF4F81F}" srcOrd="0" destOrd="0" presId="urn:microsoft.com/office/officeart/2008/layout/HexagonCluster"/>
    <dgm:cxn modelId="{E7921199-B68F-4582-9E98-3F9C4DC3D197}" type="presParOf" srcId="{BC8A6F03-278F-4740-9E77-9BC474E95D3F}" destId="{153DC09D-0F1E-4E92-AA21-58DCB4AFC9CF}" srcOrd="26" destOrd="0" presId="urn:microsoft.com/office/officeart/2008/layout/HexagonCluster"/>
    <dgm:cxn modelId="{9B0BBFDF-3C93-448F-941A-B3E75A16C387}" type="presParOf" srcId="{153DC09D-0F1E-4E92-AA21-58DCB4AFC9CF}" destId="{BB4340AE-54B1-4BD5-8B6E-7FC38F8B4AD5}" srcOrd="0" destOrd="0" presId="urn:microsoft.com/office/officeart/2008/layout/HexagonCluster"/>
    <dgm:cxn modelId="{AD634D39-11BD-4133-8F78-F8A1CCDDF3D7}" type="presParOf" srcId="{BC8A6F03-278F-4740-9E77-9BC474E95D3F}" destId="{DD44903D-0713-4CB5-BD07-E12333A9B5F5}" srcOrd="27" destOrd="0" presId="urn:microsoft.com/office/officeart/2008/layout/HexagonCluster"/>
    <dgm:cxn modelId="{CF08AE9C-C702-4AA8-827D-8DCA3A46F253}" type="presParOf" srcId="{DD44903D-0713-4CB5-BD07-E12333A9B5F5}" destId="{A5475328-C510-446B-B4C1-073CD7B2CBDE}" srcOrd="0" destOrd="0" presId="urn:microsoft.com/office/officeart/2008/layout/HexagonCluster"/>
    <dgm:cxn modelId="{D248B649-941F-4AC4-864B-E4E98A01D3BE}" type="presParOf" srcId="{BC8A6F03-278F-4740-9E77-9BC474E95D3F}" destId="{261F4B6A-8EDB-4A39-8089-EC4840820AB9}" srcOrd="28" destOrd="0" presId="urn:microsoft.com/office/officeart/2008/layout/HexagonCluster"/>
    <dgm:cxn modelId="{1B048F47-5802-44BE-BE90-4D73B297D3DE}" type="presParOf" srcId="{261F4B6A-8EDB-4A39-8089-EC4840820AB9}" destId="{2E9CD89C-2CB2-4046-A5BD-C92E0AE95C3A}" srcOrd="0" destOrd="0" presId="urn:microsoft.com/office/officeart/2008/layout/HexagonCluster"/>
    <dgm:cxn modelId="{62503990-CD7A-4109-B6A8-388320FFE4CC}" type="presParOf" srcId="{BC8A6F03-278F-4740-9E77-9BC474E95D3F}" destId="{D74BE96C-479A-4131-A789-E14533E251A0}" srcOrd="29" destOrd="0" presId="urn:microsoft.com/office/officeart/2008/layout/HexagonCluster"/>
    <dgm:cxn modelId="{C0CA399A-851C-4355-9680-1F19C69C80EC}" type="presParOf" srcId="{D74BE96C-479A-4131-A789-E14533E251A0}" destId="{863859A2-3819-4F18-9BD7-B142321CAAED}" srcOrd="0" destOrd="0" presId="urn:microsoft.com/office/officeart/2008/layout/HexagonCluster"/>
    <dgm:cxn modelId="{0053915B-4BC3-4DF6-9BF5-DA3B5CD2C87C}" type="presParOf" srcId="{BC8A6F03-278F-4740-9E77-9BC474E95D3F}" destId="{6AA2DB63-96A6-45D8-9732-CC6200077AC3}" srcOrd="30" destOrd="0" presId="urn:microsoft.com/office/officeart/2008/layout/HexagonCluster"/>
    <dgm:cxn modelId="{01BBEA77-8FF4-4144-864A-935C696B8029}" type="presParOf" srcId="{6AA2DB63-96A6-45D8-9732-CC6200077AC3}" destId="{67AEC3D6-04DA-4F51-A2EE-DE7146A384E7}" srcOrd="0" destOrd="0" presId="urn:microsoft.com/office/officeart/2008/layout/HexagonCluster"/>
    <dgm:cxn modelId="{A6241064-583D-44DF-A13D-8056C8786C33}" type="presParOf" srcId="{BC8A6F03-278F-4740-9E77-9BC474E95D3F}" destId="{D1EF1154-561D-4775-9AD8-F53A08B6C5A9}" srcOrd="31" destOrd="0" presId="urn:microsoft.com/office/officeart/2008/layout/HexagonCluster"/>
    <dgm:cxn modelId="{82A7EA8A-9220-43DE-A3A9-EF588DB14529}" type="presParOf" srcId="{D1EF1154-561D-4775-9AD8-F53A08B6C5A9}" destId="{C2A40378-5B57-49D6-8FD2-12845142D8A1}" srcOrd="0" destOrd="0" presId="urn:microsoft.com/office/officeart/2008/layout/HexagonCluster"/>
    <dgm:cxn modelId="{CB1A3E87-EA31-4D14-A654-403C12B21EFA}" type="presParOf" srcId="{BC8A6F03-278F-4740-9E77-9BC474E95D3F}" destId="{9113F860-E625-4BB1-B600-E250567ADBA6}" srcOrd="32" destOrd="0" presId="urn:microsoft.com/office/officeart/2008/layout/HexagonCluster"/>
    <dgm:cxn modelId="{401D4466-5217-4B1F-94DA-36A30B54D366}" type="presParOf" srcId="{9113F860-E625-4BB1-B600-E250567ADBA6}" destId="{FBCFC9DE-2515-4105-AEDF-77D9EAEDEAA3}" srcOrd="0" destOrd="0" presId="urn:microsoft.com/office/officeart/2008/layout/HexagonCluster"/>
    <dgm:cxn modelId="{4FD3AF37-E540-4759-B8FF-A5E62CC596BF}" type="presParOf" srcId="{BC8A6F03-278F-4740-9E77-9BC474E95D3F}" destId="{E6B91513-1953-44CC-BB26-89FFDEE20FBD}" srcOrd="33" destOrd="0" presId="urn:microsoft.com/office/officeart/2008/layout/HexagonCluster"/>
    <dgm:cxn modelId="{1BD7F089-3B60-4DD9-9998-9440A87E64D8}" type="presParOf" srcId="{E6B91513-1953-44CC-BB26-89FFDEE20FBD}" destId="{B3D624D5-4192-4A0F-B104-949E291BF59E}" srcOrd="0" destOrd="0" presId="urn:microsoft.com/office/officeart/2008/layout/HexagonCluster"/>
    <dgm:cxn modelId="{80FF1874-408D-412A-A761-5BCBA0E9F3C2}" type="presParOf" srcId="{BC8A6F03-278F-4740-9E77-9BC474E95D3F}" destId="{7A5E9B54-CE44-439F-A751-AA3AC4F18505}" srcOrd="34" destOrd="0" presId="urn:microsoft.com/office/officeart/2008/layout/HexagonCluster"/>
    <dgm:cxn modelId="{F7053081-24E2-4B11-BBBB-8A56744D1E29}" type="presParOf" srcId="{7A5E9B54-CE44-439F-A751-AA3AC4F18505}" destId="{B190B5EF-BD87-4A55-8D11-238E8D463025}" srcOrd="0" destOrd="0" presId="urn:microsoft.com/office/officeart/2008/layout/HexagonCluster"/>
    <dgm:cxn modelId="{0860AF6E-FB18-419B-A83D-2BBB3DCCB6E8}" type="presParOf" srcId="{BC8A6F03-278F-4740-9E77-9BC474E95D3F}" destId="{818CAD1F-D36C-4457-891F-55D3E16A3140}" srcOrd="35" destOrd="0" presId="urn:microsoft.com/office/officeart/2008/layout/HexagonCluster"/>
    <dgm:cxn modelId="{2AC8A697-75CC-4789-9472-5046B503A888}" type="presParOf" srcId="{818CAD1F-D36C-4457-891F-55D3E16A3140}" destId="{9549EF20-5574-4DA0-B0E2-E05210708F7C}" srcOrd="0" destOrd="0" presId="urn:microsoft.com/office/officeart/2008/layout/HexagonCluster"/>
    <dgm:cxn modelId="{E3D2B5B9-1422-45A5-824E-0D7FE0FB8EE9}" type="presParOf" srcId="{BC8A6F03-278F-4740-9E77-9BC474E95D3F}" destId="{B9A3A8D2-810D-4757-8901-E7DD0D3A8582}" srcOrd="36" destOrd="0" presId="urn:microsoft.com/office/officeart/2008/layout/HexagonCluster"/>
    <dgm:cxn modelId="{ACFA75DF-0323-4954-A54F-B24D051AEBD8}" type="presParOf" srcId="{B9A3A8D2-810D-4757-8901-E7DD0D3A8582}" destId="{A7B5D96C-8BD4-4181-85B1-6D3F20FC8554}" srcOrd="0" destOrd="0" presId="urn:microsoft.com/office/officeart/2008/layout/HexagonCluster"/>
    <dgm:cxn modelId="{734929BC-622B-4890-8F0F-09C9AB2DFE4A}" type="presParOf" srcId="{BC8A6F03-278F-4740-9E77-9BC474E95D3F}" destId="{5EB0A1E8-B47B-47A7-80A0-B86F3D2896C8}" srcOrd="37" destOrd="0" presId="urn:microsoft.com/office/officeart/2008/layout/HexagonCluster"/>
    <dgm:cxn modelId="{78096DA3-E15D-4079-83D8-BD48248A34F7}" type="presParOf" srcId="{5EB0A1E8-B47B-47A7-80A0-B86F3D2896C8}" destId="{3314C255-ADF6-4246-A3D5-4D45F877A3A0}" srcOrd="0" destOrd="0" presId="urn:microsoft.com/office/officeart/2008/layout/HexagonCluster"/>
    <dgm:cxn modelId="{AF0EF63A-6A74-4ADA-B5BE-A2690DC73651}" type="presParOf" srcId="{BC8A6F03-278F-4740-9E77-9BC474E95D3F}" destId="{A907D608-52CB-4526-8A3B-BC2FCC8CF55C}" srcOrd="38" destOrd="0" presId="urn:microsoft.com/office/officeart/2008/layout/HexagonCluster"/>
    <dgm:cxn modelId="{FD044D4B-294E-4968-9BC9-1D4CD39B8D11}" type="presParOf" srcId="{A907D608-52CB-4526-8A3B-BC2FCC8CF55C}" destId="{927BF1E1-384C-4ACB-AF4B-8BB270EDE2E0}" srcOrd="0" destOrd="0" presId="urn:microsoft.com/office/officeart/2008/layout/HexagonCluster"/>
    <dgm:cxn modelId="{A719E5FD-18C2-4FE6-B3EC-8C488C546E2C}" type="presParOf" srcId="{BC8A6F03-278F-4740-9E77-9BC474E95D3F}" destId="{0E7B202F-9D22-4F23-92F3-9127B0942F26}" srcOrd="39" destOrd="0" presId="urn:microsoft.com/office/officeart/2008/layout/HexagonCluster"/>
    <dgm:cxn modelId="{8FB0A693-100B-423E-B029-13013510684E}" type="presParOf" srcId="{0E7B202F-9D22-4F23-92F3-9127B0942F26}" destId="{530EE28E-BB75-40DC-AD3E-3613A78EBE5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94864-8669-43F0-B33B-2CC1EF3C374C}">
      <dsp:nvSpPr>
        <dsp:cNvPr id="0" name=""/>
        <dsp:cNvSpPr/>
      </dsp:nvSpPr>
      <dsp:spPr>
        <a:xfrm>
          <a:off x="396690" y="2356321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Wireless Comm.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591303" y="2523391"/>
        <a:ext cx="867370" cy="744616"/>
      </dsp:txXfrm>
    </dsp:sp>
    <dsp:sp modelId="{D34DCAF6-7ACA-4479-A27F-605AEDC3645E}">
      <dsp:nvSpPr>
        <dsp:cNvPr id="0" name=""/>
        <dsp:cNvSpPr/>
      </dsp:nvSpPr>
      <dsp:spPr>
        <a:xfrm>
          <a:off x="1507709" y="2274991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2944856-D183-4983-BEC1-3308D23590D6}">
      <dsp:nvSpPr>
        <dsp:cNvPr id="0" name=""/>
        <dsp:cNvSpPr/>
      </dsp:nvSpPr>
      <dsp:spPr>
        <a:xfrm>
          <a:off x="396670" y="1196235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65776F-D4F1-4D8B-96B0-A52D89372460}">
      <dsp:nvSpPr>
        <dsp:cNvPr id="0" name=""/>
        <dsp:cNvSpPr/>
      </dsp:nvSpPr>
      <dsp:spPr>
        <a:xfrm>
          <a:off x="1256854" y="2131405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9CB34A-39E5-4287-BB58-BDFB2BA6F9EE}">
      <dsp:nvSpPr>
        <dsp:cNvPr id="0" name=""/>
        <dsp:cNvSpPr/>
      </dsp:nvSpPr>
      <dsp:spPr>
        <a:xfrm>
          <a:off x="2559130" y="1192505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Network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2753743" y="1359575"/>
        <a:ext cx="867370" cy="744616"/>
      </dsp:txXfrm>
    </dsp:sp>
    <dsp:sp modelId="{3D81B581-9E8F-40F0-A609-678D32993ACA}">
      <dsp:nvSpPr>
        <dsp:cNvPr id="0" name=""/>
        <dsp:cNvSpPr/>
      </dsp:nvSpPr>
      <dsp:spPr>
        <a:xfrm>
          <a:off x="3423960" y="2125811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B029C8-09E3-46A7-A1F2-0F3A78F5CAA5}">
      <dsp:nvSpPr>
        <dsp:cNvPr id="0" name=""/>
        <dsp:cNvSpPr/>
      </dsp:nvSpPr>
      <dsp:spPr>
        <a:xfrm>
          <a:off x="3639974" y="1790156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C00BDC-2B15-4D96-96A9-571C775D3E0B}">
      <dsp:nvSpPr>
        <dsp:cNvPr id="0" name=""/>
        <dsp:cNvSpPr/>
      </dsp:nvSpPr>
      <dsp:spPr>
        <a:xfrm>
          <a:off x="3670169" y="2270329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14E6526-F950-4A05-A62B-54FDA4DF564D}">
      <dsp:nvSpPr>
        <dsp:cNvPr id="0" name=""/>
        <dsp:cNvSpPr/>
      </dsp:nvSpPr>
      <dsp:spPr>
        <a:xfrm>
          <a:off x="1477513" y="599516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Future Radio Access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1672126" y="766586"/>
        <a:ext cx="867370" cy="744616"/>
      </dsp:txXfrm>
    </dsp:sp>
    <dsp:sp modelId="{3D62A295-DED3-4672-B809-18BD826303A6}">
      <dsp:nvSpPr>
        <dsp:cNvPr id="0" name=""/>
        <dsp:cNvSpPr/>
      </dsp:nvSpPr>
      <dsp:spPr>
        <a:xfrm>
          <a:off x="2333052" y="614434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5ADDF7-633B-4CF6-8126-E3B23F4423E3}">
      <dsp:nvSpPr>
        <dsp:cNvPr id="0" name=""/>
        <dsp:cNvSpPr/>
      </dsp:nvSpPr>
      <dsp:spPr>
        <a:xfrm>
          <a:off x="2559130" y="0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0C536F-9192-431A-9BCF-905810773368}">
      <dsp:nvSpPr>
        <dsp:cNvPr id="0" name=""/>
        <dsp:cNvSpPr/>
      </dsp:nvSpPr>
      <dsp:spPr>
        <a:xfrm>
          <a:off x="2594746" y="477841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F8ABD45-B6AF-41E9-A04E-D85C24BCDE2D}">
      <dsp:nvSpPr>
        <dsp:cNvPr id="0" name=""/>
        <dsp:cNvSpPr/>
      </dsp:nvSpPr>
      <dsp:spPr>
        <a:xfrm>
          <a:off x="3639974" y="597651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Embedded System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3834587" y="764721"/>
        <a:ext cx="867370" cy="744616"/>
      </dsp:txXfrm>
    </dsp:sp>
    <dsp:sp modelId="{98DAC4F1-1899-440F-A1DE-DBC213B387E5}">
      <dsp:nvSpPr>
        <dsp:cNvPr id="0" name=""/>
        <dsp:cNvSpPr/>
      </dsp:nvSpPr>
      <dsp:spPr>
        <a:xfrm>
          <a:off x="4727011" y="1075492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DECBE00-EF60-4F3B-B546-0992239FA084}">
      <dsp:nvSpPr>
        <dsp:cNvPr id="0" name=""/>
        <dsp:cNvSpPr/>
      </dsp:nvSpPr>
      <dsp:spPr>
        <a:xfrm>
          <a:off x="4720817" y="1204160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30E12F-7FD0-4E53-95D5-23B62E8C6EC5}">
      <dsp:nvSpPr>
        <dsp:cNvPr id="0" name=""/>
        <dsp:cNvSpPr/>
      </dsp:nvSpPr>
      <dsp:spPr>
        <a:xfrm>
          <a:off x="4965477" y="1223273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721522-C1C3-40E6-9FDA-DCBDFFD6EE45}">
      <dsp:nvSpPr>
        <dsp:cNvPr id="0" name=""/>
        <dsp:cNvSpPr/>
      </dsp:nvSpPr>
      <dsp:spPr>
        <a:xfrm>
          <a:off x="4720817" y="11188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Drones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4915430" y="178258"/>
        <a:ext cx="867370" cy="744616"/>
      </dsp:txXfrm>
    </dsp:sp>
    <dsp:sp modelId="{B1F206D8-4A6B-4345-B11E-785E254B2742}">
      <dsp:nvSpPr>
        <dsp:cNvPr id="0" name=""/>
        <dsp:cNvSpPr/>
      </dsp:nvSpPr>
      <dsp:spPr>
        <a:xfrm>
          <a:off x="5807854" y="495090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CF12091-C26E-4AC5-8C81-81FF6814D7E0}">
      <dsp:nvSpPr>
        <dsp:cNvPr id="0" name=""/>
        <dsp:cNvSpPr/>
      </dsp:nvSpPr>
      <dsp:spPr>
        <a:xfrm>
          <a:off x="5802434" y="613501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8FEC0F-6436-45A4-8781-C31E9656B84F}">
      <dsp:nvSpPr>
        <dsp:cNvPr id="0" name=""/>
        <dsp:cNvSpPr/>
      </dsp:nvSpPr>
      <dsp:spPr>
        <a:xfrm>
          <a:off x="6052514" y="637277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1DD876-3ED0-4029-8DF1-6B1965EF2F46}">
      <dsp:nvSpPr>
        <dsp:cNvPr id="0" name=""/>
        <dsp:cNvSpPr/>
      </dsp:nvSpPr>
      <dsp:spPr>
        <a:xfrm>
          <a:off x="5802434" y="1804142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err="1">
              <a:solidFill>
                <a:schemeClr val="bg1"/>
              </a:solidFill>
            </a:rPr>
            <a:t>Blockchain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5997047" y="1971212"/>
        <a:ext cx="867370" cy="744616"/>
      </dsp:txXfrm>
    </dsp:sp>
    <dsp:sp modelId="{953F15C2-2E54-4E19-8453-BDB6B9BE0CBE}">
      <dsp:nvSpPr>
        <dsp:cNvPr id="0" name=""/>
        <dsp:cNvSpPr/>
      </dsp:nvSpPr>
      <dsp:spPr>
        <a:xfrm>
          <a:off x="6050966" y="2749102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42E602-FA17-4928-A83A-38947CA657F9}">
      <dsp:nvSpPr>
        <dsp:cNvPr id="0" name=""/>
        <dsp:cNvSpPr/>
      </dsp:nvSpPr>
      <dsp:spPr>
        <a:xfrm>
          <a:off x="4720817" y="2394801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21D39-ADE1-4AF0-8531-2B54ADB754E3}">
      <dsp:nvSpPr>
        <dsp:cNvPr id="0" name=""/>
        <dsp:cNvSpPr/>
      </dsp:nvSpPr>
      <dsp:spPr>
        <a:xfrm>
          <a:off x="5817919" y="2867980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0993C49-7EE0-4B19-87BD-D092B8F13ECA}">
      <dsp:nvSpPr>
        <dsp:cNvPr id="0" name=""/>
        <dsp:cNvSpPr/>
      </dsp:nvSpPr>
      <dsp:spPr>
        <a:xfrm>
          <a:off x="2558356" y="2387808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Internet of Things</a:t>
          </a:r>
        </a:p>
      </dsp:txBody>
      <dsp:txXfrm>
        <a:off x="2752969" y="2554878"/>
        <a:ext cx="867370" cy="744616"/>
      </dsp:txXfrm>
    </dsp:sp>
    <dsp:sp modelId="{50BFFF39-28AF-4F27-874D-F8C48CF4F81F}">
      <dsp:nvSpPr>
        <dsp:cNvPr id="0" name=""/>
        <dsp:cNvSpPr/>
      </dsp:nvSpPr>
      <dsp:spPr>
        <a:xfrm>
          <a:off x="2593971" y="2866115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B4340AE-54B1-4BD5-8B6E-7FC38F8B4AD5}">
      <dsp:nvSpPr>
        <dsp:cNvPr id="0" name=""/>
        <dsp:cNvSpPr/>
      </dsp:nvSpPr>
      <dsp:spPr>
        <a:xfrm>
          <a:off x="1495538" y="1770069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75328-C510-446B-B4C1-073CD7B2CBDE}">
      <dsp:nvSpPr>
        <dsp:cNvPr id="0" name=""/>
        <dsp:cNvSpPr/>
      </dsp:nvSpPr>
      <dsp:spPr>
        <a:xfrm>
          <a:off x="2332277" y="3002708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E9CD89C-2CB2-4046-A5BD-C92E0AE95C3A}">
      <dsp:nvSpPr>
        <dsp:cNvPr id="0" name=""/>
        <dsp:cNvSpPr/>
      </dsp:nvSpPr>
      <dsp:spPr>
        <a:xfrm>
          <a:off x="6877857" y="2408786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Deep Learning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7072470" y="2575856"/>
        <a:ext cx="867370" cy="744616"/>
      </dsp:txXfrm>
    </dsp:sp>
    <dsp:sp modelId="{863859A2-3819-4F18-9BD7-B142321CAAED}">
      <dsp:nvSpPr>
        <dsp:cNvPr id="0" name=""/>
        <dsp:cNvSpPr/>
      </dsp:nvSpPr>
      <dsp:spPr>
        <a:xfrm>
          <a:off x="7127163" y="3353747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AEC3D6-04DA-4F51-A2EE-DE7146A384E7}">
      <dsp:nvSpPr>
        <dsp:cNvPr id="0" name=""/>
        <dsp:cNvSpPr/>
      </dsp:nvSpPr>
      <dsp:spPr>
        <a:xfrm>
          <a:off x="5797014" y="2984469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A40378-5B57-49D6-8FD2-12845142D8A1}">
      <dsp:nvSpPr>
        <dsp:cNvPr id="0" name=""/>
        <dsp:cNvSpPr/>
      </dsp:nvSpPr>
      <dsp:spPr>
        <a:xfrm>
          <a:off x="6894116" y="3472624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BCFC9DE-2515-4105-AEDF-77D9EAEDEAA3}">
      <dsp:nvSpPr>
        <dsp:cNvPr id="0" name=""/>
        <dsp:cNvSpPr/>
      </dsp:nvSpPr>
      <dsp:spPr>
        <a:xfrm>
          <a:off x="6882503" y="23309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Augmented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/Mixed Reality</a:t>
          </a:r>
          <a:endParaRPr lang="ko-KR" altLang="en-US" sz="1100" b="1" kern="1200">
            <a:solidFill>
              <a:schemeClr val="bg1"/>
            </a:solidFill>
          </a:endParaRPr>
        </a:p>
      </dsp:txBody>
      <dsp:txXfrm>
        <a:off x="7077116" y="190379"/>
        <a:ext cx="867370" cy="744616"/>
      </dsp:txXfrm>
    </dsp:sp>
    <dsp:sp modelId="{B3D624D5-4192-4A0F-B104-949E291BF59E}">
      <dsp:nvSpPr>
        <dsp:cNvPr id="0" name=""/>
        <dsp:cNvSpPr/>
      </dsp:nvSpPr>
      <dsp:spPr>
        <a:xfrm>
          <a:off x="7751977" y="971533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190B5EF-BD87-4A55-8D11-238E8D463025}">
      <dsp:nvSpPr>
        <dsp:cNvPr id="0" name=""/>
        <dsp:cNvSpPr/>
      </dsp:nvSpPr>
      <dsp:spPr>
        <a:xfrm>
          <a:off x="6882503" y="1213950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49EF20-5574-4DA0-B0E2-E05210708F7C}">
      <dsp:nvSpPr>
        <dsp:cNvPr id="0" name=""/>
        <dsp:cNvSpPr/>
      </dsp:nvSpPr>
      <dsp:spPr>
        <a:xfrm>
          <a:off x="7751977" y="1220476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7B5D96C-8BD4-4181-85B1-6D3F20FC8554}">
      <dsp:nvSpPr>
        <dsp:cNvPr id="0" name=""/>
        <dsp:cNvSpPr/>
      </dsp:nvSpPr>
      <dsp:spPr>
        <a:xfrm>
          <a:off x="3635328" y="2963433"/>
          <a:ext cx="1256596" cy="107875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0B5395"/>
            </a:gs>
            <a:gs pos="50000">
              <a:srgbClr val="0B5395"/>
            </a:gs>
            <a:gs pos="100000">
              <a:srgbClr val="083763"/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>
              <a:solidFill>
                <a:schemeClr val="bg1"/>
              </a:solidFill>
            </a:rPr>
            <a:t>Signal &amp; Image Processing</a:t>
          </a:r>
        </a:p>
      </dsp:txBody>
      <dsp:txXfrm>
        <a:off x="3829941" y="3130503"/>
        <a:ext cx="867370" cy="744616"/>
      </dsp:txXfrm>
    </dsp:sp>
    <dsp:sp modelId="{3314C255-ADF6-4246-A3D5-4D45F877A3A0}">
      <dsp:nvSpPr>
        <dsp:cNvPr id="0" name=""/>
        <dsp:cNvSpPr/>
      </dsp:nvSpPr>
      <dsp:spPr>
        <a:xfrm>
          <a:off x="3883860" y="3937412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27BF1E1-384C-4ACB-AF4B-8BB270EDE2E0}">
      <dsp:nvSpPr>
        <dsp:cNvPr id="0" name=""/>
        <dsp:cNvSpPr/>
      </dsp:nvSpPr>
      <dsp:spPr>
        <a:xfrm>
          <a:off x="1476167" y="2933106"/>
          <a:ext cx="1256596" cy="10787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0EE28E-BB75-40DC-AD3E-3613A78EBE56}">
      <dsp:nvSpPr>
        <dsp:cNvPr id="0" name=""/>
        <dsp:cNvSpPr/>
      </dsp:nvSpPr>
      <dsp:spPr>
        <a:xfrm>
          <a:off x="1254994" y="2361810"/>
          <a:ext cx="146331" cy="12633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0141A16-1AED-402E-88BF-5BC96AA8DF01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22C4AC-E2FD-45FB-9610-D121D4584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85D1AF2-A043-4E28-8253-DE8FA8121E3F}" type="datetimeFigureOut">
              <a:rPr lang="en-US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D9A5D0-8D52-4CCE-82F8-FDD1F88CCF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mayer.github.io/IoT23_webserver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Websites:</a:t>
            </a:r>
            <a:br>
              <a:rPr lang="en-DE"/>
            </a:b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https://phmayer.github.io/IoT23_webserver</a:t>
            </a:r>
            <a:r>
              <a:rPr lang="en-DE">
                <a:hlinkClick r:id="rId3"/>
              </a:rPr>
              <a:t>/</a:t>
            </a: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https://raw.githubusercontent.com/phmayer/IoT23_webserver/main/server.py</a:t>
            </a: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https://raw.githubusercontent.com/phmayer/IoT23_webserver/main/nginx.conf</a:t>
            </a: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https://petstore.swagger.io</a:t>
            </a:r>
            <a:r>
              <a:rPr lang="en-DE"/>
              <a:t>/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A5D0-8D52-4CCE-82F8-FDD1F88CCF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 New Roman" panose="02020603050405020304" pitchFamily="18" charset="0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9ADD69-B31C-4231-8C68-46F10725C0ED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2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A5D0-8D52-4CCE-82F8-FDD1F88CCF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A5D0-8D52-4CCE-82F8-FDD1F88CCF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/>
          <p:nvPr userDrawn="1"/>
        </p:nvSpPr>
        <p:spPr>
          <a:xfrm>
            <a:off x="0" y="1"/>
            <a:ext cx="9144000" cy="4182248"/>
          </a:xfrm>
          <a:prstGeom prst="rect">
            <a:avLst/>
          </a:prstGeom>
          <a:gradFill>
            <a:gsLst>
              <a:gs pos="21000">
                <a:schemeClr val="accent1">
                  <a:lumMod val="60000"/>
                  <a:lumOff val="40000"/>
                </a:schemeClr>
              </a:gs>
              <a:gs pos="53000">
                <a:srgbClr val="3683C8"/>
              </a:gs>
              <a:gs pos="74000">
                <a:schemeClr val="accent1">
                  <a:lumMod val="75000"/>
                </a:schemeClr>
              </a:gs>
            </a:gsLst>
            <a:path path="circle">
              <a:fillToRect l="45000" t="65000" r="125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DB69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520694"/>
            <a:ext cx="9144000" cy="337305"/>
          </a:xfrm>
          <a:prstGeom prst="rect">
            <a:avLst/>
          </a:prstGeom>
          <a:gradFill>
            <a:gsLst>
              <a:gs pos="85000">
                <a:schemeClr val="accent1">
                  <a:lumMod val="50000"/>
                </a:schemeClr>
              </a:gs>
              <a:gs pos="57000">
                <a:schemeClr val="accent1">
                  <a:lumMod val="75000"/>
                </a:schemeClr>
              </a:gs>
            </a:gsLst>
            <a:path path="circle">
              <a:fillToRect l="45000" t="65000" r="125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DB69"/>
              </a:solidFill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0" y="4185644"/>
            <a:ext cx="9144000" cy="2393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94"/>
          <p:cNvSpPr>
            <a:spLocks noChangeArrowheads="1"/>
          </p:cNvSpPr>
          <p:nvPr userDrawn="1"/>
        </p:nvSpPr>
        <p:spPr bwMode="gray">
          <a:xfrm rot="5400000">
            <a:off x="5661956" y="3173508"/>
            <a:ext cx="2469908" cy="4494180"/>
          </a:xfrm>
          <a:prstGeom prst="rect">
            <a:avLst/>
          </a:prstGeom>
          <a:gradFill>
            <a:gsLst>
              <a:gs pos="4700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Subtitle 2"/>
          <p:cNvSpPr>
            <a:spLocks noGrp="1"/>
          </p:cNvSpPr>
          <p:nvPr>
            <p:ph type="subTitle" idx="1"/>
          </p:nvPr>
        </p:nvSpPr>
        <p:spPr>
          <a:xfrm>
            <a:off x="2203443" y="5323079"/>
            <a:ext cx="5002179" cy="1225841"/>
          </a:xfrm>
        </p:spPr>
        <p:txBody>
          <a:bodyPr anchor="ctr">
            <a:normAutofit/>
          </a:bodyPr>
          <a:lstStyle>
            <a:lvl1pPr marL="0" indent="0" algn="ctr">
              <a:buClr>
                <a:schemeClr val="accent1">
                  <a:lumMod val="50000"/>
                </a:schemeClr>
              </a:buClr>
              <a:buFontTx/>
              <a:buNone/>
              <a:defRPr sz="2000" b="1" cap="none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78250" y="4283651"/>
            <a:ext cx="8831361" cy="870714"/>
          </a:xfrm>
        </p:spPr>
        <p:txBody>
          <a:bodyPr anchor="ctr"/>
          <a:lstStyle>
            <a:lvl1pPr algn="ctr">
              <a:defRPr sz="3200" b="1" cap="small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698" name="Picture 2" descr="https://upload.wikimedia.org/wikipedia/en/thumb/f/f5/KIT_symbol_logo.jpg/220px-KIT_symbol_logo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13486" y="5638883"/>
            <a:ext cx="937316" cy="93731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" y="5451549"/>
            <a:ext cx="1406451" cy="1406451"/>
          </a:xfrm>
          <a:prstGeom prst="rect">
            <a:avLst/>
          </a:prstGeom>
        </p:spPr>
      </p:pic>
      <p:graphicFrame>
        <p:nvGraphicFramePr>
          <p:cNvPr id="84" name="다이어그램 83"/>
          <p:cNvGraphicFramePr/>
          <p:nvPr userDrawn="1">
            <p:extLst>
              <p:ext uri="{D42A27DB-BD31-4B8C-83A1-F6EECF244321}">
                <p14:modId xmlns:p14="http://schemas.microsoft.com/office/powerpoint/2010/main" val="4051079087"/>
              </p:ext>
            </p:extLst>
          </p:nvPr>
        </p:nvGraphicFramePr>
        <p:xfrm>
          <a:off x="281691" y="55275"/>
          <a:ext cx="8535770" cy="466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 algn="l">
              <a:defRPr sz="24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56267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129285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263402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Flowchart: Connector 12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88" y="5916792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66" y="1896527"/>
            <a:ext cx="3819680" cy="15748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>
            <a:lvl1pPr algn="l">
              <a:defRPr sz="36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7557" y="1380076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752" y="3699935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349742" y="3322671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lowchart: Connector 14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88" y="5916792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9" y="4648181"/>
            <a:ext cx="6619243" cy="56673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>
            <a:lvl1pPr algn="l"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435061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263402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Flowchart: Connector 12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88" y="5916792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1447800"/>
            <a:ext cx="6619244" cy="198120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 sz="4000"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407341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lowchart: Connector 11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88" y="5916792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 sz="4000"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2" y="3923580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508945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7" name="Flowchart: Connector 16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16" y="2074334"/>
            <a:ext cx="6619245" cy="165318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 algn="l">
              <a:defRPr sz="4000" b="1" cap="none"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18" y="3879915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492011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Flowchart: Connector 12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2" y="1591733"/>
            <a:ext cx="2210150" cy="965729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9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7" y="1591733"/>
            <a:ext cx="2202181" cy="965729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7" y="1591733"/>
            <a:ext cx="2199085" cy="965729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7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263402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9" y="3894667"/>
            <a:ext cx="2205038" cy="93254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9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9" y="4937287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894667"/>
            <a:ext cx="2197894" cy="93254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2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8" y="4937286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7" y="3894667"/>
            <a:ext cx="2199085" cy="93254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7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937284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263402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3" descr="http://beasiswa.perpika.kr/wp-content/uploads/2014/10/Kumoh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44" y="5944801"/>
            <a:ext cx="812334" cy="7752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61" y="540289"/>
            <a:ext cx="1314451" cy="5826125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38100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eaVert"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1208" y="3492011"/>
            <a:ext cx="3859795" cy="228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lowchart: Connector 12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 userDrawn="1"/>
        </p:nvSpPr>
        <p:spPr>
          <a:xfrm>
            <a:off x="647459" y="2952763"/>
            <a:ext cx="7869677" cy="836579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57150">
            <a:solidFill>
              <a:schemeClr val="tx1"/>
            </a:solidFill>
          </a:ln>
          <a:effectLst>
            <a:glow rad="228600">
              <a:schemeClr val="accent1">
                <a:lumMod val="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302" y="2981947"/>
            <a:ext cx="7645941" cy="758757"/>
          </a:xfr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Thank You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527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74C97-1DF7-4E9D-9058-42DFDF892065}" type="slidenum">
              <a:rPr lang="el-GR" altLang="ko-KR"/>
              <a:pPr/>
              <a:t>‹#›</a:t>
            </a:fld>
            <a:endParaRPr lang="el-GR" altLang="ko-KR"/>
          </a:p>
        </p:txBody>
      </p:sp>
    </p:spTree>
    <p:extLst>
      <p:ext uri="{BB962C8B-B14F-4D97-AF65-F5344CB8AC3E}">
        <p14:creationId xmlns:p14="http://schemas.microsoft.com/office/powerpoint/2010/main" val="526943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682" y="410944"/>
            <a:ext cx="2685351" cy="369332"/>
          </a:xfr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>
            <a:lvl1pPr>
              <a:def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207794" y="6311978"/>
            <a:ext cx="728412" cy="365125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6158C4-EFF0-4EBD-90E9-88A5B5A9CC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819977"/>
            <a:ext cx="7886700" cy="4351338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sz="1500"/>
            </a:lvl1pPr>
            <a:lvl2pPr>
              <a:lnSpc>
                <a:spcPct val="120000"/>
              </a:lnSpc>
              <a:defRPr sz="135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050"/>
            </a:lvl4pPr>
            <a:lvl5pPr>
              <a:lnSpc>
                <a:spcPct val="120000"/>
              </a:lnSpc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0"/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35164" y="377784"/>
            <a:ext cx="45719" cy="402700"/>
            <a:chOff x="1264597" y="0"/>
            <a:chExt cx="58369" cy="6857142"/>
          </a:xfrm>
        </p:grpSpPr>
        <p:sp>
          <p:nvSpPr>
            <p:cNvPr id="10" name="직사각형 9"/>
            <p:cNvSpPr/>
            <p:nvPr/>
          </p:nvSpPr>
          <p:spPr>
            <a:xfrm>
              <a:off x="1264597" y="1608888"/>
              <a:ext cx="58366" cy="5248254"/>
            </a:xfrm>
            <a:prstGeom prst="rect">
              <a:avLst/>
            </a:prstGeom>
            <a:solidFill>
              <a:srgbClr val="007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64597" y="0"/>
              <a:ext cx="58369" cy="1608885"/>
            </a:xfrm>
            <a:prstGeom prst="rect">
              <a:avLst/>
            </a:prstGeom>
            <a:solidFill>
              <a:srgbClr val="7EB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5842001"/>
            <a:ext cx="951124" cy="79103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09862" y="6356041"/>
            <a:ext cx="1075936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www.huins.com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rot="5400000" flipH="1">
            <a:off x="4545806" y="2259807"/>
            <a:ext cx="52386" cy="9144001"/>
            <a:chOff x="1264597" y="0"/>
            <a:chExt cx="58369" cy="6857142"/>
          </a:xfrm>
        </p:grpSpPr>
        <p:sp>
          <p:nvSpPr>
            <p:cNvPr id="19" name="직사각형 18"/>
            <p:cNvSpPr/>
            <p:nvPr/>
          </p:nvSpPr>
          <p:spPr>
            <a:xfrm>
              <a:off x="1264597" y="1608888"/>
              <a:ext cx="58366" cy="5248254"/>
            </a:xfrm>
            <a:prstGeom prst="rect">
              <a:avLst/>
            </a:prstGeom>
            <a:solidFill>
              <a:srgbClr val="007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64597" y="0"/>
              <a:ext cx="58369" cy="1608885"/>
            </a:xfrm>
            <a:prstGeom prst="rect">
              <a:avLst/>
            </a:prstGeom>
            <a:solidFill>
              <a:srgbClr val="7EBF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00714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54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 userDrawn="1"/>
        </p:nvSpPr>
        <p:spPr>
          <a:xfrm>
            <a:off x="347135" y="2150538"/>
            <a:ext cx="8517466" cy="1363133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57150">
            <a:solidFill>
              <a:schemeClr val="tx1"/>
            </a:solidFill>
          </a:ln>
          <a:effectLst>
            <a:glow rad="2286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0" y="2432881"/>
            <a:ext cx="8271944" cy="758757"/>
          </a:xfrm>
        </p:spPr>
        <p:txBody>
          <a:bodyPr/>
          <a:lstStyle>
            <a:lvl1pPr algn="ctr">
              <a:defRPr sz="2400" baseline="0"/>
            </a:lvl1pPr>
          </a:lstStyle>
          <a:p>
            <a:r>
              <a:rPr lang="en-US"/>
              <a:t>Title of the Paper</a:t>
            </a:r>
          </a:p>
        </p:txBody>
      </p:sp>
      <p:sp>
        <p:nvSpPr>
          <p:cNvPr id="8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6600" y="3837585"/>
            <a:ext cx="7696200" cy="1395896"/>
          </a:xfrm>
        </p:spPr>
        <p:txBody>
          <a:bodyPr anchor="t"/>
          <a:lstStyle>
            <a:lvl1pPr marL="0" indent="0" algn="ctr">
              <a:buNone/>
              <a:defRPr sz="2000" cap="none">
                <a:solidFill>
                  <a:schemeClr val="tx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 userDrawn="1"/>
        </p:nvSpPr>
        <p:spPr>
          <a:xfrm>
            <a:off x="337407" y="1887882"/>
            <a:ext cx="8517466" cy="1363133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57150">
            <a:solidFill>
              <a:schemeClr val="tx1"/>
            </a:solidFill>
          </a:ln>
          <a:effectLst>
            <a:glow rad="2286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3931" y="3672208"/>
            <a:ext cx="7957225" cy="2602133"/>
          </a:xfrm>
        </p:spPr>
        <p:txBody>
          <a:bodyPr anchor="t"/>
          <a:lstStyle>
            <a:lvl1pPr marL="0" indent="0" algn="ctr">
              <a:buNone/>
              <a:defRPr sz="2000" cap="none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7335" y="191247"/>
            <a:ext cx="990306" cy="1056416"/>
          </a:xfrm>
        </p:spPr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810361" y="2120621"/>
            <a:ext cx="7555425" cy="89494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3" y="2158996"/>
            <a:ext cx="6619243" cy="1915647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 algn="l">
              <a:defRPr sz="4000" b="0" cap="none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552" y="4210113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rgbClr val="742C0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lowchart: Connector 11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3085" y="1789643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6472" y="1793626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7685" y="1498600"/>
            <a:ext cx="3297254" cy="821795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685" y="2438403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073" y="1498600"/>
            <a:ext cx="3297254" cy="821795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073" y="2438403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Flowchart: Connector 11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ChangeArrowheads="1"/>
          </p:cNvSpPr>
          <p:nvPr userDrawn="1"/>
        </p:nvSpPr>
        <p:spPr bwMode="auto">
          <a:xfrm>
            <a:off x="0" y="7"/>
            <a:ext cx="9144000" cy="1744126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Rectangle 194"/>
          <p:cNvSpPr>
            <a:spLocks noChangeArrowheads="1"/>
          </p:cNvSpPr>
          <p:nvPr userDrawn="1"/>
        </p:nvSpPr>
        <p:spPr bwMode="gray">
          <a:xfrm rot="10800000">
            <a:off x="0" y="76199"/>
            <a:ext cx="9144000" cy="182033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252928" y="301568"/>
            <a:ext cx="7840497" cy="846307"/>
          </a:xfrm>
          <a:custGeom>
            <a:avLst/>
            <a:gdLst/>
            <a:ahLst/>
            <a:cxnLst>
              <a:cxn ang="0">
                <a:pos x="935" y="0"/>
              </a:cxn>
              <a:cxn ang="0">
                <a:pos x="798" y="0"/>
              </a:cxn>
              <a:cxn ang="0">
                <a:pos x="87" y="0"/>
              </a:cxn>
              <a:cxn ang="0">
                <a:pos x="0" y="91"/>
              </a:cxn>
              <a:cxn ang="0">
                <a:pos x="87" y="181"/>
              </a:cxn>
              <a:cxn ang="0">
                <a:pos x="798" y="181"/>
              </a:cxn>
              <a:cxn ang="0">
                <a:pos x="935" y="181"/>
              </a:cxn>
              <a:cxn ang="0">
                <a:pos x="2743" y="181"/>
              </a:cxn>
              <a:cxn ang="0">
                <a:pos x="2743" y="116"/>
              </a:cxn>
              <a:cxn ang="0">
                <a:pos x="2743" y="77"/>
              </a:cxn>
              <a:cxn ang="0">
                <a:pos x="2743" y="0"/>
              </a:cxn>
              <a:cxn ang="0">
                <a:pos x="935" y="0"/>
              </a:cxn>
            </a:cxnLst>
            <a:rect l="0" t="0" r="r" b="b"/>
            <a:pathLst>
              <a:path w="2743" h="181">
                <a:moveTo>
                  <a:pt x="935" y="0"/>
                </a:moveTo>
                <a:cubicBezTo>
                  <a:pt x="798" y="0"/>
                  <a:pt x="798" y="0"/>
                  <a:pt x="79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39" y="1"/>
                  <a:pt x="0" y="41"/>
                  <a:pt x="0" y="91"/>
                </a:cubicBezTo>
                <a:cubicBezTo>
                  <a:pt x="0" y="140"/>
                  <a:pt x="39" y="180"/>
                  <a:pt x="87" y="181"/>
                </a:cubicBezTo>
                <a:cubicBezTo>
                  <a:pt x="798" y="181"/>
                  <a:pt x="798" y="181"/>
                  <a:pt x="798" y="181"/>
                </a:cubicBezTo>
                <a:cubicBezTo>
                  <a:pt x="935" y="181"/>
                  <a:pt x="935" y="181"/>
                  <a:pt x="935" y="181"/>
                </a:cubicBezTo>
                <a:cubicBezTo>
                  <a:pt x="2743" y="181"/>
                  <a:pt x="2743" y="181"/>
                  <a:pt x="2743" y="181"/>
                </a:cubicBezTo>
                <a:cubicBezTo>
                  <a:pt x="2743" y="116"/>
                  <a:pt x="2743" y="116"/>
                  <a:pt x="2743" y="116"/>
                </a:cubicBezTo>
                <a:cubicBezTo>
                  <a:pt x="2743" y="77"/>
                  <a:pt x="2743" y="77"/>
                  <a:pt x="2743" y="77"/>
                </a:cubicBezTo>
                <a:cubicBezTo>
                  <a:pt x="2743" y="0"/>
                  <a:pt x="2743" y="0"/>
                  <a:pt x="2743" y="0"/>
                </a:cubicBezTo>
                <a:lnTo>
                  <a:pt x="935" y="0"/>
                </a:lnTo>
                <a:close/>
              </a:path>
            </a:pathLst>
          </a:custGeom>
          <a:gradFill>
            <a:gsLst>
              <a:gs pos="26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57150">
            <a:solidFill>
              <a:schemeClr val="tx1"/>
            </a:solidFill>
            <a:headEnd/>
            <a:tailEnd/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111" y="330740"/>
            <a:ext cx="7115708" cy="7782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lowchart: Connector 21"/>
          <p:cNvSpPr/>
          <p:nvPr userDrawn="1"/>
        </p:nvSpPr>
        <p:spPr>
          <a:xfrm>
            <a:off x="7859959" y="184824"/>
            <a:ext cx="1097280" cy="1097280"/>
          </a:xfrm>
          <a:prstGeom prst="flowChartConnector">
            <a:avLst/>
          </a:prstGeom>
          <a:gradFill>
            <a:gsLst>
              <a:gs pos="34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 w="57150">
            <a:solidFill>
              <a:schemeClr val="tx1"/>
            </a:solidFill>
          </a:ln>
          <a:effectLst>
            <a:glow rad="139700">
              <a:schemeClr val="accent1"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/>
          </a:lnRef>
          <a:fillRef idx="1002">
            <a:schemeClr val="dk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07335" y="188725"/>
            <a:ext cx="990306" cy="1056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 i="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7808794" y="5916798"/>
            <a:ext cx="1199622" cy="7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833" y="1567543"/>
            <a:ext cx="8499395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74" r:id="rId5"/>
    <p:sldLayoutId id="2147483651" r:id="rId6"/>
    <p:sldLayoutId id="2147483652" r:id="rId7"/>
    <p:sldLayoutId id="2147483653" r:id="rId8"/>
    <p:sldLayoutId id="2147483655" r:id="rId9"/>
    <p:sldLayoutId id="2147483675" r:id="rId10"/>
    <p:sldLayoutId id="2147483656" r:id="rId11"/>
    <p:sldLayoutId id="2147483668" r:id="rId12"/>
    <p:sldLayoutId id="2147483667" r:id="rId13"/>
    <p:sldLayoutId id="2147483661" r:id="rId14"/>
    <p:sldLayoutId id="2147483664" r:id="rId15"/>
    <p:sldLayoutId id="2147483662" r:id="rId16"/>
    <p:sldLayoutId id="2147483669" r:id="rId17"/>
    <p:sldLayoutId id="2147483670" r:id="rId18"/>
    <p:sldLayoutId id="2147483658" r:id="rId19"/>
    <p:sldLayoutId id="2147483659" r:id="rId20"/>
    <p:sldLayoutId id="2147483671" r:id="rId21"/>
    <p:sldLayoutId id="2147483676" r:id="rId22"/>
    <p:sldLayoutId id="2147483677" r:id="rId23"/>
    <p:sldLayoutId id="2147483680" r:id="rId24"/>
    <p:sldLayoutId id="2147483681" r:id="rId2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2000" b="1" i="0" kern="1200">
          <a:solidFill>
            <a:schemeClr val="accent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" pitchFamily="2" charset="2"/>
        <a:buChar char="q"/>
        <a:defRPr sz="1800" b="1" i="0" kern="1200">
          <a:solidFill>
            <a:schemeClr val="accent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" pitchFamily="2" charset="2"/>
        <a:buChar char="Ø"/>
        <a:defRPr sz="1600" b="1" i="0" kern="1200">
          <a:solidFill>
            <a:schemeClr val="accent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" pitchFamily="2" charset="2"/>
        <a:buChar char="§"/>
        <a:defRPr sz="1400" b="1" i="0" kern="1200">
          <a:solidFill>
            <a:schemeClr val="accent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400" b="1" i="0" kern="1200">
          <a:solidFill>
            <a:schemeClr val="accent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wesom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phmayer.github.io/IoT23_webserv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awesome.com/" TargetMode="Externa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etstore.swagger.io/" TargetMode="Externa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ghttpd.net/" TargetMode="Externa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2143" y="5323079"/>
            <a:ext cx="8911087" cy="12258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/>
              <a:t>Soo Young Shin</a:t>
            </a:r>
            <a:r>
              <a:rPr lang="en-DE" altLang="ko-KR"/>
              <a:t>  /  Philipp </a:t>
            </a:r>
            <a:r>
              <a:rPr lang="en-DE" altLang="ko-KR" err="1"/>
              <a:t>Mayer&amp;Denis</a:t>
            </a:r>
            <a:r>
              <a:rPr lang="en-DE" altLang="ko-KR"/>
              <a:t> Maric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1155" y="4283651"/>
            <a:ext cx="8728456" cy="870714"/>
          </a:xfrm>
        </p:spPr>
        <p:txBody>
          <a:bodyPr/>
          <a:lstStyle/>
          <a:p>
            <a:r>
              <a:rPr lang="en-US"/>
              <a:t>Internet of Things (2022)</a:t>
            </a:r>
          </a:p>
        </p:txBody>
      </p:sp>
      <p:sp>
        <p:nvSpPr>
          <p:cNvPr id="4" name="부제목 1">
            <a:extLst>
              <a:ext uri="{FF2B5EF4-FFF2-40B4-BE49-F238E27FC236}">
                <a16:creationId xmlns:a16="http://schemas.microsoft.com/office/drawing/2014/main" id="{0CD47C47-1A26-3317-2557-709A8909834B}"/>
              </a:ext>
            </a:extLst>
          </p:cNvPr>
          <p:cNvSpPr txBox="1">
            <a:spLocks/>
          </p:cNvSpPr>
          <p:nvPr/>
        </p:nvSpPr>
        <p:spPr>
          <a:xfrm>
            <a:off x="120770" y="4625802"/>
            <a:ext cx="8911087" cy="1225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Tx/>
              <a:buNone/>
              <a:defRPr sz="2000" b="1" i="0" kern="1200" cap="none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None/>
              <a:defRPr sz="1800" b="1" i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None/>
              <a:defRPr sz="1600" b="1" i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None/>
              <a:defRPr sz="1400" b="1" i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400" b="1" i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DE" altLang="ko-KR"/>
              <a:t>Webserver &amp; DB</a:t>
            </a:r>
            <a:endParaRPr lang="en-US" altLang="ko-K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33" y="1567543"/>
            <a:ext cx="8499395" cy="235850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ko-KR"/>
              <a:t>HTML (</a:t>
            </a:r>
            <a:r>
              <a:rPr lang="en-US" altLang="ko-KR" err="1"/>
              <a:t>HyperText</a:t>
            </a:r>
            <a:r>
              <a:rPr lang="en-US" altLang="ko-KR"/>
              <a:t> Markup Language)</a:t>
            </a:r>
          </a:p>
          <a:p>
            <a:pPr lvl="1"/>
            <a:r>
              <a:rPr lang="en-US" altLang="ko-KR"/>
              <a:t>Language for creating html documents with hypertext capability</a:t>
            </a:r>
          </a:p>
          <a:p>
            <a:r>
              <a:rPr lang="en-US" altLang="ko-KR"/>
              <a:t>HTML document</a:t>
            </a:r>
          </a:p>
          <a:p>
            <a:pPr lvl="1"/>
            <a:r>
              <a:rPr lang="en-US" altLang="ko-KR"/>
              <a:t>Often composed of tags</a:t>
            </a:r>
          </a:p>
          <a:p>
            <a:pPr lvl="1"/>
            <a:r>
              <a:rPr lang="en-US" altLang="ko-KR"/>
              <a:t>The tag is usually a format consisting of the beginning &lt;tag&gt; and end &lt;/ tag&gt;</a:t>
            </a:r>
          </a:p>
          <a:p>
            <a:pPr lvl="1"/>
            <a:r>
              <a:rPr lang="en-US" altLang="ko-KR"/>
              <a:t>All documents start with &lt;html&gt; and end with &lt;/ html&gt;, and the inside of the document consists of two parts: head and body</a:t>
            </a:r>
            <a:endParaRPr lang="ko-KR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Python Web Programming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958030" y="3926048"/>
            <a:ext cx="7239000" cy="225901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&lt;head&gt;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&lt;title&gt;Embedded Webserver&lt;/title&gt;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&lt;/head&gt;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&lt;H1&gt;Embedded Webserver&lt;/H1&gt;&lt;</a:t>
            </a:r>
            <a:r>
              <a:rPr lang="en-US" altLang="ko-KR" sz="1600" b="0" err="1">
                <a:solidFill>
                  <a:schemeClr val="bg1"/>
                </a:solidFill>
                <a:latin typeface="Verdana" panose="020B0604030504040204" pitchFamily="34" charset="0"/>
              </a:rPr>
              <a:t>br</a:t>
            </a: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 /&gt;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Welcome to Embedded Linux World!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ko-KR" sz="1600" b="0">
                <a:solidFill>
                  <a:schemeClr val="bg1"/>
                </a:solidFill>
                <a:latin typeface="Verdan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8618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DE" altLang="ko-KR"/>
              <a:t>HTTP</a:t>
            </a:r>
            <a:endParaRPr lang="ko-KR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33" y="1215205"/>
            <a:ext cx="8499395" cy="4693920"/>
          </a:xfrm>
        </p:spPr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en-DE" altLang="ko-KR"/>
              <a:t>Status Codes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4213" y="1582971"/>
          <a:ext cx="7488237" cy="4583477"/>
        </p:xfrm>
        <a:graphic>
          <a:graphicData uri="http://schemas.openxmlformats.org/drawingml/2006/table">
            <a:tbl>
              <a:tblPr/>
              <a:tblGrid>
                <a:gridCol w="72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클라이언트의 요청을 정상적으로 수행하였을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응답 바디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(body)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엔 요청과 관련된 내용을 넣어준다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Created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클라이언트가 요청한 리소스 생성이  성공적으로 수행되었을때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Accepted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 요청이 비동기적으로 처리될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응답 바디에 처리 시간 등의 정보를 넣어준다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 Content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클라이언트의 요청을 정상적으로 수행하였을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200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다르게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응답 바디가 없을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예를 들어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같은 요청 시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Bad Request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클라이언트의 요청이 부적절할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요청 실패 시 가장 많이 사용될 상태코드로서 응답 바디에 요청이 실패한 이유를 넣어준다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Unauthorized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 권한을 가지지 않은 리소스를 요청했을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예를들어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(login)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하지 않은 사용자가 로그인시에만 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요청가능한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리소스를 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요청했을때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Forbidden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인증상태와 관계없이 응답하고 싶지 않은 리소스를 클라이언트가 요청했을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그러나 해당 응답코드 대신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사용할 것을 권고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Found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클라이언트가 요청한 리소스가 존재하지 않을 때 사용하는 응답이다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Method Not Allowed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클라이언트가 요청한 리소스에서는 사용 불가능한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이용했을 때 사용하는 응답이다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읽기전용 리소스에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 Method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사용했을 때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Moved Permanantly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클라이언트가 요청한 리소스에 대한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변경되었을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응답시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Location header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변경된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적어준다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Internal Server Error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 뭔가 문제가 있을 때 사용한다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504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 Not Available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서버에 과부하가 걸려있거나 유지보수를 위해 접근이 거부될 때 사용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7024" marR="37024" marT="18507" marB="1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0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DE" altLang="ko-KR"/>
              <a:t>HTTP</a:t>
            </a:r>
            <a:endParaRPr lang="ko-KR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재접속과</a:t>
            </a:r>
            <a:r>
              <a:rPr lang="en-US" altLang="ko-KR"/>
              <a:t> </a:t>
            </a:r>
            <a:r>
              <a:rPr lang="ko-KR" altLang="en-US"/>
              <a:t>오류처리</a:t>
            </a:r>
          </a:p>
          <a:p>
            <a:pPr lvl="1" eaLnBrk="1" hangingPunct="1"/>
            <a:r>
              <a:rPr lang="ko-KR" altLang="en-US"/>
              <a:t>웹 서버의 오류 메시지 출력 화면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marL="457200" lvl="1" indent="0" eaLnBrk="1" hangingPunct="1">
              <a:buNone/>
            </a:pPr>
            <a:endParaRPr lang="en-US" altLang="ko-KR"/>
          </a:p>
          <a:p>
            <a:pPr marL="457200" lvl="1" indent="0" eaLnBrk="1" hangingPunct="1">
              <a:buNone/>
            </a:pPr>
            <a:endParaRPr lang="en-US" altLang="ko-KR"/>
          </a:p>
          <a:p>
            <a:pPr lvl="1" eaLnBrk="1" hangingPunct="1"/>
            <a:r>
              <a:rPr lang="ko-KR" altLang="en-US"/>
              <a:t>웹 서버의 사용자 설정 오류 페이지 화면</a:t>
            </a:r>
            <a:endParaRPr lang="en-US" altLang="ko-KR"/>
          </a:p>
        </p:txBody>
      </p:sp>
      <p:pic>
        <p:nvPicPr>
          <p:cNvPr id="51204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3" b="33573"/>
          <a:stretch/>
        </p:blipFill>
        <p:spPr bwMode="auto">
          <a:xfrm>
            <a:off x="955793" y="2375693"/>
            <a:ext cx="4094380" cy="139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6" b="18860"/>
          <a:stretch/>
        </p:blipFill>
        <p:spPr bwMode="auto">
          <a:xfrm>
            <a:off x="968490" y="4365626"/>
            <a:ext cx="4610187" cy="170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4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DE" altLang="ko-KR"/>
              <a:t>Cookie</a:t>
            </a:r>
            <a:endParaRPr lang="ko-KR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쿠키 </a:t>
            </a:r>
            <a:r>
              <a:rPr lang="en-US" altLang="ko-KR"/>
              <a:t>(Cookie)</a:t>
            </a:r>
            <a:endParaRPr lang="ko-KR" altLang="en-US"/>
          </a:p>
          <a:p>
            <a:pPr lvl="1" eaLnBrk="1" hangingPunct="1"/>
            <a:r>
              <a:rPr lang="ko-KR" altLang="en-US"/>
              <a:t>웹 서버 의 쿠키 활용 화면</a:t>
            </a:r>
            <a:endParaRPr lang="en-US" altLang="ko-KR"/>
          </a:p>
        </p:txBody>
      </p:sp>
      <p:pic>
        <p:nvPicPr>
          <p:cNvPr id="5325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" y="2344737"/>
            <a:ext cx="494347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919159"/>
            <a:ext cx="494347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Flask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Fast and lightweight Python lightweight web application framework</a:t>
            </a:r>
          </a:p>
          <a:p>
            <a:r>
              <a:rPr lang="en-US" altLang="ko-KR"/>
              <a:t>Dynamic URL and WSGI program support</a:t>
            </a:r>
          </a:p>
          <a:p>
            <a:r>
              <a:rPr lang="en-US" altLang="ko-KR"/>
              <a:t>Homepage</a:t>
            </a:r>
            <a:r>
              <a:rPr lang="ko-KR" altLang="en-US"/>
              <a:t> </a:t>
            </a:r>
            <a:r>
              <a:rPr lang="en-US" altLang="ko-KR"/>
              <a:t>: http://flask.pocoo.org/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79" y="3182572"/>
            <a:ext cx="4931825" cy="32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CGI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CGI (Common Gateway Interface)</a:t>
            </a:r>
          </a:p>
          <a:p>
            <a:pPr lvl="1"/>
            <a:r>
              <a:rPr lang="en-US" altLang="ko-KR"/>
              <a:t>A standard protocol for connecting between Web servers and external applications</a:t>
            </a:r>
          </a:p>
          <a:p>
            <a:pPr lvl="1"/>
            <a:r>
              <a:rPr lang="en-US" altLang="ko-KR"/>
              <a:t>Supplementing the functionality of HTML</a:t>
            </a:r>
          </a:p>
          <a:p>
            <a:pPr lvl="2"/>
            <a:r>
              <a:rPr lang="en-US" altLang="ko-KR"/>
              <a:t>http text is static, while CGI can dynamically change text information.</a:t>
            </a:r>
          </a:p>
          <a:p>
            <a:pPr lvl="1"/>
            <a:r>
              <a:rPr lang="en-US" altLang="ko-KR"/>
              <a:t>Languages with CGI programs</a:t>
            </a:r>
          </a:p>
          <a:p>
            <a:pPr lvl="1"/>
            <a:r>
              <a:rPr lang="en-US" altLang="ko-KR"/>
              <a:t>C / C ++, Fortran, PERL, TCL, Any Unix Shell, Java / JavaScript, etc.</a:t>
            </a:r>
          </a:p>
        </p:txBody>
      </p:sp>
      <p:pic>
        <p:nvPicPr>
          <p:cNvPr id="6861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4533628"/>
            <a:ext cx="47815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0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333C-64FD-447B-E122-379100B6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CGI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3F6-2A8D-6985-8BAA-983019B1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Was a very popular and important interface specification, for dynamic websites.</a:t>
            </a:r>
            <a:endParaRPr lang="en-DE"/>
          </a:p>
          <a:p>
            <a:endParaRPr lang="en-DE"/>
          </a:p>
          <a:p>
            <a:r>
              <a:rPr lang="en-US"/>
              <a:t>CGI has downsides:</a:t>
            </a:r>
          </a:p>
          <a:p>
            <a:pPr lvl="1"/>
            <a:r>
              <a:rPr lang="en-US"/>
              <a:t>can be slow</a:t>
            </a:r>
          </a:p>
          <a:p>
            <a:pPr lvl="1"/>
            <a:r>
              <a:rPr lang="en-US"/>
              <a:t>creates for every request a new process</a:t>
            </a:r>
          </a:p>
          <a:p>
            <a:pPr lvl="1"/>
            <a:r>
              <a:rPr lang="en-US"/>
              <a:t>Because</a:t>
            </a:r>
            <a:r>
              <a:rPr lang="en-DE"/>
              <a:t> of this its </a:t>
            </a:r>
            <a:r>
              <a:rPr lang="en-DE" err="1"/>
              <a:t>vulnurable</a:t>
            </a:r>
            <a:r>
              <a:rPr lang="en-DE"/>
              <a:t> against denial of service attacks</a:t>
            </a:r>
          </a:p>
          <a:p>
            <a:endParaRPr lang="en-US"/>
          </a:p>
          <a:p>
            <a:pPr marL="0" indent="0">
              <a:buNone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3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3AEB-2E79-2C25-536C-EC738959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CGI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E380-5BD1-9616-F614-7CE4C60F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Today</a:t>
            </a:r>
            <a:r>
              <a:rPr lang="en-US"/>
              <a:t> it is not as important anymore</a:t>
            </a:r>
            <a:r>
              <a:rPr lang="en-DE"/>
              <a:t>.</a:t>
            </a:r>
            <a:br>
              <a:rPr lang="en-DE"/>
            </a:br>
            <a:r>
              <a:rPr lang="en-DE"/>
              <a:t>S</a:t>
            </a:r>
            <a:r>
              <a:rPr lang="en-US" err="1"/>
              <a:t>ince</a:t>
            </a:r>
            <a:r>
              <a:rPr lang="en-US"/>
              <a:t> there exist many </a:t>
            </a:r>
            <a:r>
              <a:rPr lang="en-DE"/>
              <a:t>better </a:t>
            </a:r>
            <a:r>
              <a:rPr lang="en-US"/>
              <a:t>alternatives</a:t>
            </a:r>
            <a:r>
              <a:rPr lang="en-DE"/>
              <a:t>.</a:t>
            </a:r>
            <a:br>
              <a:rPr lang="en-DE"/>
            </a:br>
            <a:br>
              <a:rPr lang="en-DE"/>
            </a:br>
            <a:r>
              <a:rPr lang="en-DE">
                <a:sym typeface="Wingdings" panose="05000000000000000000" pitchFamily="2" charset="2"/>
              </a:rPr>
              <a:t> </a:t>
            </a:r>
            <a:r>
              <a:rPr lang="en-DE"/>
              <a:t>Many m</a:t>
            </a:r>
            <a:r>
              <a:rPr lang="en-US" err="1"/>
              <a:t>odern</a:t>
            </a:r>
            <a:r>
              <a:rPr lang="en-US"/>
              <a:t> scripting languages used for web can be embedded directly into webservers, without the need of CGI</a:t>
            </a:r>
            <a:r>
              <a:rPr lang="en-DE"/>
              <a:t>!</a:t>
            </a:r>
          </a:p>
          <a:p>
            <a:endParaRPr lang="en-FM"/>
          </a:p>
          <a:p>
            <a:r>
              <a:rPr lang="en-DE"/>
              <a:t>N</a:t>
            </a:r>
            <a:r>
              <a:rPr lang="en-US"/>
              <a:t>ewer and better alternatives are:</a:t>
            </a:r>
          </a:p>
          <a:p>
            <a:pPr lvl="1"/>
            <a:r>
              <a:rPr lang="en-DE"/>
              <a:t>F</a:t>
            </a:r>
            <a:r>
              <a:rPr lang="en-US" err="1"/>
              <a:t>ast</a:t>
            </a:r>
            <a:r>
              <a:rPr lang="en-DE"/>
              <a:t>CGI (compatible with CGI)</a:t>
            </a:r>
            <a:endParaRPr lang="en-US"/>
          </a:p>
          <a:p>
            <a:pPr lvl="1"/>
            <a:r>
              <a:rPr lang="en-DE"/>
              <a:t>D</a:t>
            </a:r>
            <a:r>
              <a:rPr lang="en-US" err="1"/>
              <a:t>jango</a:t>
            </a:r>
            <a:endParaRPr lang="en-DE"/>
          </a:p>
          <a:p>
            <a:pPr lvl="1"/>
            <a:r>
              <a:rPr lang="en-DE"/>
              <a:t>Perl</a:t>
            </a:r>
            <a:endParaRPr lang="en-US"/>
          </a:p>
          <a:p>
            <a:pPr lvl="1"/>
            <a:r>
              <a:rPr lang="en-US" err="1"/>
              <a:t>Etc</a:t>
            </a:r>
            <a:r>
              <a:rPr lang="en-DE"/>
              <a:t>…</a:t>
            </a:r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32647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2CB1-585B-A40F-2488-29D24398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Web Server Demo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4C08-3F72-4CB9-57A8-AF6D56DC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Tool Stack:</a:t>
            </a:r>
          </a:p>
          <a:p>
            <a:pPr lvl="1"/>
            <a:r>
              <a:rPr lang="en-DE"/>
              <a:t>Nginx (</a:t>
            </a:r>
            <a:r>
              <a:rPr lang="en-DE">
                <a:sym typeface="Wingdings" panose="05000000000000000000" pitchFamily="2" charset="2"/>
              </a:rPr>
              <a:t> </a:t>
            </a:r>
            <a:r>
              <a:rPr lang="en-DE"/>
              <a:t>Webserver / Proxy)</a:t>
            </a:r>
          </a:p>
          <a:p>
            <a:pPr lvl="1"/>
            <a:r>
              <a:rPr lang="en-DE"/>
              <a:t>Python (</a:t>
            </a:r>
            <a:r>
              <a:rPr lang="en-DE">
                <a:sym typeface="Wingdings" panose="05000000000000000000" pitchFamily="2" charset="2"/>
              </a:rPr>
              <a:t> </a:t>
            </a:r>
            <a:r>
              <a:rPr lang="en-DE"/>
              <a:t>Application)</a:t>
            </a:r>
          </a:p>
          <a:p>
            <a:pPr lvl="1"/>
            <a:r>
              <a:rPr lang="en-DE"/>
              <a:t>Flask (</a:t>
            </a:r>
            <a:r>
              <a:rPr lang="en-DE">
                <a:sym typeface="Wingdings" panose="05000000000000000000" pitchFamily="2" charset="2"/>
              </a:rPr>
              <a:t> </a:t>
            </a:r>
            <a:r>
              <a:rPr lang="en-DE"/>
              <a:t>Framework)</a:t>
            </a:r>
          </a:p>
          <a:p>
            <a:pPr lvl="1"/>
            <a:r>
              <a:rPr lang="en-DE"/>
              <a:t>WSGI</a:t>
            </a:r>
            <a:endParaRPr lang="en-FM"/>
          </a:p>
          <a:p>
            <a:pPr lvl="1"/>
            <a:endParaRPr lang="en-DE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238B7-DA19-FF2E-1325-6CA16C69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98" y="3429000"/>
            <a:ext cx="4182421" cy="27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1CE5-8973-D9CC-395C-27DF9952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Web Server Demo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59D5-9D52-8B16-DCAD-27DF9342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We will be following a tutorial from:</a:t>
            </a:r>
            <a:br>
              <a:rPr lang="en-FM"/>
            </a:br>
            <a:r>
              <a:rPr lang="en-US">
                <a:hlinkClick r:id="rId3"/>
              </a:rPr>
              <a:t>https://www.piawesome.com</a:t>
            </a:r>
            <a:endParaRPr lang="en-FM"/>
          </a:p>
          <a:p>
            <a:endParaRPr lang="en-FM"/>
          </a:p>
          <a:p>
            <a:r>
              <a:rPr lang="en-FM"/>
              <a:t>We prepared a Handout with all the Links and Tips,</a:t>
            </a:r>
            <a:br>
              <a:rPr lang="en-FM"/>
            </a:br>
            <a:r>
              <a:rPr lang="en-FM"/>
              <a:t>for trying it out yourself:</a:t>
            </a:r>
            <a:br>
              <a:rPr lang="en-DE"/>
            </a:br>
            <a:r>
              <a:rPr lang="en-US">
                <a:hlinkClick r:id="rId4"/>
              </a:rPr>
              <a:t>https://phmayer.github.io/IoT23_webserver</a:t>
            </a:r>
            <a:r>
              <a:rPr lang="en-DE">
                <a:hlinkClick r:id="rId4"/>
              </a:rPr>
              <a:t>/</a:t>
            </a:r>
            <a:endParaRPr lang="en-DE"/>
          </a:p>
          <a:p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1096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512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Web server</a:t>
            </a:r>
          </a:p>
          <a:p>
            <a:pPr lvl="1"/>
            <a:r>
              <a:rPr lang="en-US" altLang="ko-KR"/>
              <a:t>Web server introduction</a:t>
            </a:r>
            <a:endParaRPr lang="en-DE" altLang="ko-KR"/>
          </a:p>
          <a:p>
            <a:pPr lvl="1"/>
            <a:r>
              <a:rPr lang="en-DE" altLang="ko-KR"/>
              <a:t>Nginx, </a:t>
            </a:r>
            <a:r>
              <a:rPr lang="en-US" altLang="ko-KR"/>
              <a:t>HTML, CGI</a:t>
            </a:r>
            <a:r>
              <a:rPr lang="en-DE" altLang="ko-KR"/>
              <a:t>, Python, etc.</a:t>
            </a:r>
            <a:endParaRPr lang="en-US" altLang="ko-KR"/>
          </a:p>
          <a:p>
            <a:r>
              <a:rPr lang="en-DE" altLang="ko-KR"/>
              <a:t>Demo</a:t>
            </a:r>
            <a:r>
              <a:rPr lang="en-US" altLang="ko-KR"/>
              <a:t> web server</a:t>
            </a:r>
          </a:p>
          <a:p>
            <a:pPr lvl="1"/>
            <a:r>
              <a:rPr lang="en-US" altLang="ko-KR"/>
              <a:t>N</a:t>
            </a:r>
            <a:r>
              <a:rPr lang="en-DE" altLang="ko-KR" err="1"/>
              <a:t>ginx</a:t>
            </a:r>
            <a:r>
              <a:rPr lang="en-DE" altLang="ko-KR"/>
              <a:t>, Python, Flask</a:t>
            </a:r>
            <a:endParaRPr lang="en-US" altLang="ko-KR"/>
          </a:p>
          <a:p>
            <a:r>
              <a:rPr lang="en-US" altLang="ko-KR"/>
              <a:t>REST API</a:t>
            </a:r>
            <a:endParaRPr lang="en-DE" altLang="ko-KR"/>
          </a:p>
          <a:p>
            <a:r>
              <a:rPr lang="en-US" altLang="ko-KR"/>
              <a:t>Database Installation</a:t>
            </a:r>
          </a:p>
          <a:p>
            <a:pPr lvl="1"/>
            <a:r>
              <a:rPr lang="en-US" altLang="ko-KR"/>
              <a:t>MySQL</a:t>
            </a:r>
          </a:p>
          <a:p>
            <a:pPr lvl="1"/>
            <a:r>
              <a:rPr lang="en-US" altLang="ko-KR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25141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9513-9747-3C64-4E8A-A8B9458E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Nginx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5DB9-CAE5-8F6C-BD7C-9AD3678E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DE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DE" b="0">
                <a:solidFill>
                  <a:schemeClr val="bg1"/>
                </a:solidFill>
              </a:rPr>
              <a:t>Update packages:</a:t>
            </a:r>
          </a:p>
          <a:p>
            <a:pPr marL="0" indent="0">
              <a:buNone/>
            </a:pPr>
            <a:r>
              <a:rPr lang="es-ES" b="0">
                <a:solidFill>
                  <a:schemeClr val="tx1"/>
                </a:solidFill>
                <a:highlight>
                  <a:srgbClr val="000000"/>
                </a:highlight>
              </a:rPr>
              <a:t>sudo apt update –y</a:t>
            </a:r>
            <a:endParaRPr lang="en-DE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DE" b="0">
                <a:solidFill>
                  <a:schemeClr val="bg1"/>
                </a:solidFill>
              </a:rPr>
              <a:t>Install Nginx:</a:t>
            </a:r>
            <a:endParaRPr lang="es-ES" b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0">
                <a:solidFill>
                  <a:schemeClr val="tx1"/>
                </a:solidFill>
                <a:highlight>
                  <a:srgbClr val="000000"/>
                </a:highlight>
              </a:rPr>
              <a:t>sudo apt install nginx –y</a:t>
            </a:r>
            <a:endParaRPr lang="en-DE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DE" b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DE" b="0">
                <a:solidFill>
                  <a:schemeClr val="bg1"/>
                </a:solidFill>
              </a:rPr>
              <a:t>Browse to ‘localhost’ to check if install was successful:</a:t>
            </a:r>
          </a:p>
          <a:p>
            <a:pPr marL="0" indent="0">
              <a:buNone/>
            </a:pPr>
            <a:endParaRPr lang="en-FM" b="0">
              <a:solidFill>
                <a:schemeClr val="bg1"/>
              </a:solidFill>
            </a:endParaRPr>
          </a:p>
        </p:txBody>
      </p:sp>
      <p:pic>
        <p:nvPicPr>
          <p:cNvPr id="6" name="Picture 5" descr="A close-up of a web server&#10;&#10;Description automatically generated">
            <a:extLst>
              <a:ext uri="{FF2B5EF4-FFF2-40B4-BE49-F238E27FC236}">
                <a16:creationId xmlns:a16="http://schemas.microsoft.com/office/drawing/2014/main" id="{9BD74303-1B6D-2648-C6DC-8B5469FE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41" y="4862027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2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F0D5-4F89-BAD3-08E8-26FFD382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Flask &amp; Python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A8D2-A5AC-2245-24B2-D7BC248B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DE"/>
              <a:t>We will install Python and Flask in an virtual environment, as this is very common in </a:t>
            </a:r>
            <a:r>
              <a:rPr lang="en-DE" err="1"/>
              <a:t>Webdevelopment</a:t>
            </a:r>
            <a:r>
              <a:rPr lang="en-DE"/>
              <a:t>.</a:t>
            </a:r>
            <a:endParaRPr lang="en-FM"/>
          </a:p>
          <a:p>
            <a:pPr marL="0" indent="0">
              <a:buNone/>
            </a:pPr>
            <a:br>
              <a:rPr lang="en-FM"/>
            </a:br>
            <a:r>
              <a:rPr lang="en-FM"/>
              <a:t>Install it:</a:t>
            </a:r>
          </a:p>
          <a:p>
            <a:pPr marL="0" indent="0">
              <a:buNone/>
            </a:pPr>
            <a:r>
              <a:rPr lang="en-FM" sz="2200" b="0" err="1">
                <a:solidFill>
                  <a:schemeClr val="tx1"/>
                </a:solidFill>
                <a:highlight>
                  <a:srgbClr val="000000"/>
                </a:highlight>
              </a:rPr>
              <a:t>sudo</a:t>
            </a:r>
            <a:r>
              <a:rPr lang="en-FM" sz="2200" b="0">
                <a:solidFill>
                  <a:schemeClr val="tx1"/>
                </a:solidFill>
                <a:highlight>
                  <a:srgbClr val="000000"/>
                </a:highlight>
              </a:rPr>
              <a:t> apt update</a:t>
            </a:r>
          </a:p>
          <a:p>
            <a:pPr marL="0" indent="0">
              <a:buNone/>
            </a:pPr>
            <a:r>
              <a:rPr lang="en-FM" sz="2200" b="0" err="1">
                <a:solidFill>
                  <a:schemeClr val="tx1"/>
                </a:solidFill>
                <a:highlight>
                  <a:srgbClr val="000000"/>
                </a:highlight>
              </a:rPr>
              <a:t>sudo</a:t>
            </a:r>
            <a:r>
              <a:rPr lang="en-FM" sz="2200" b="0">
                <a:solidFill>
                  <a:schemeClr val="tx1"/>
                </a:solidFill>
                <a:highlight>
                  <a:srgbClr val="000000"/>
                </a:highlight>
              </a:rPr>
              <a:t> apt install python3-venv  -y</a:t>
            </a:r>
          </a:p>
          <a:p>
            <a:pPr marL="0" indent="0">
              <a:buNone/>
            </a:pPr>
            <a:br>
              <a:rPr lang="en-FM"/>
            </a:br>
            <a:r>
              <a:rPr lang="en-FM"/>
              <a:t>Make Folder:</a:t>
            </a:r>
          </a:p>
          <a:p>
            <a:pPr marL="0" indent="0">
              <a:buNone/>
            </a:pPr>
            <a:r>
              <a:rPr lang="nb-NO" sz="2200" b="0">
                <a:solidFill>
                  <a:schemeClr val="tx1"/>
                </a:solidFill>
                <a:highlight>
                  <a:srgbClr val="000000"/>
                </a:highlight>
              </a:rPr>
              <a:t>cd ~/</a:t>
            </a:r>
          </a:p>
          <a:p>
            <a:pPr marL="0" indent="0">
              <a:buNone/>
            </a:pPr>
            <a:r>
              <a:rPr lang="nb-NO" sz="2200" b="0">
                <a:solidFill>
                  <a:schemeClr val="tx1"/>
                </a:solidFill>
                <a:highlight>
                  <a:srgbClr val="000000"/>
                </a:highlight>
              </a:rPr>
              <a:t>mkdir app</a:t>
            </a:r>
          </a:p>
          <a:p>
            <a:pPr marL="0" indent="0">
              <a:buNone/>
            </a:pPr>
            <a:r>
              <a:rPr lang="nb-NO" sz="2200" b="0">
                <a:solidFill>
                  <a:schemeClr val="tx1"/>
                </a:solidFill>
                <a:highlight>
                  <a:srgbClr val="000000"/>
                </a:highlight>
              </a:rPr>
              <a:t>cd app</a:t>
            </a:r>
            <a:endParaRPr lang="en-DE" sz="2200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br>
              <a:rPr lang="en-DE"/>
            </a:br>
            <a:r>
              <a:rPr lang="en-DE"/>
              <a:t>Create Environment:</a:t>
            </a:r>
          </a:p>
          <a:p>
            <a:pPr marL="0" indent="0">
              <a:buNone/>
            </a:pPr>
            <a:r>
              <a:rPr lang="en-US" sz="2200" b="0">
                <a:solidFill>
                  <a:schemeClr val="tx1"/>
                </a:solidFill>
                <a:highlight>
                  <a:srgbClr val="000000"/>
                </a:highlight>
              </a:rPr>
              <a:t>python3 -m </a:t>
            </a:r>
            <a:r>
              <a:rPr lang="en-US" sz="2200" b="0" err="1">
                <a:solidFill>
                  <a:schemeClr val="tx1"/>
                </a:solidFill>
                <a:highlight>
                  <a:srgbClr val="000000"/>
                </a:highlight>
              </a:rPr>
              <a:t>venv</a:t>
            </a:r>
            <a:r>
              <a:rPr lang="en-US" sz="2200" b="0">
                <a:solidFill>
                  <a:schemeClr val="tx1"/>
                </a:solidFill>
                <a:highlight>
                  <a:srgbClr val="000000"/>
                </a:highlight>
              </a:rPr>
              <a:t> .</a:t>
            </a:r>
            <a:endParaRPr lang="en-DE" sz="2200" b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754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5FFC-BF39-551A-FA48-3BCB6DBF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Flask &amp; Python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C9B9-05B5-DA12-2973-2C0BF37A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err="1"/>
              <a:t>Acitivate</a:t>
            </a:r>
            <a:r>
              <a:rPr lang="en-DE"/>
              <a:t> Environment:</a:t>
            </a:r>
          </a:p>
          <a:p>
            <a:pPr marL="0" indent="0">
              <a:buNone/>
            </a:pPr>
            <a:r>
              <a:rPr lang="en-FM" sz="2200" b="0">
                <a:solidFill>
                  <a:schemeClr val="tx1"/>
                </a:solidFill>
                <a:highlight>
                  <a:srgbClr val="000000"/>
                </a:highlight>
              </a:rPr>
              <a:t>source bin/activate</a:t>
            </a:r>
          </a:p>
          <a:p>
            <a:pPr marL="0" indent="0">
              <a:buNone/>
            </a:pPr>
            <a:br>
              <a:rPr lang="en-DE"/>
            </a:br>
            <a:r>
              <a:rPr lang="en-DE"/>
              <a:t>Install Flask:</a:t>
            </a:r>
          </a:p>
          <a:p>
            <a:pPr marL="0" indent="0">
              <a:buNone/>
            </a:pPr>
            <a:r>
              <a:rPr lang="en-FM" sz="2200" b="0">
                <a:solidFill>
                  <a:schemeClr val="tx1"/>
                </a:solidFill>
                <a:highlight>
                  <a:srgbClr val="000000"/>
                </a:highlight>
              </a:rPr>
              <a:t>pip install flask</a:t>
            </a:r>
          </a:p>
          <a:p>
            <a:pPr marL="0" indent="0">
              <a:buNone/>
            </a:pPr>
            <a:br>
              <a:rPr lang="en-FM"/>
            </a:br>
            <a:r>
              <a:rPr lang="en-FM"/>
              <a:t>Create a small Application:</a:t>
            </a:r>
          </a:p>
          <a:p>
            <a:pPr marL="0" indent="0">
              <a:buNone/>
            </a:pPr>
            <a:r>
              <a:rPr lang="en-FM" sz="2200" b="0">
                <a:solidFill>
                  <a:schemeClr val="tx1"/>
                </a:solidFill>
                <a:highlight>
                  <a:srgbClr val="000000"/>
                </a:highlight>
              </a:rPr>
              <a:t>vi server.py</a:t>
            </a:r>
          </a:p>
          <a:p>
            <a:pPr marL="0" indent="0">
              <a:buNone/>
            </a:pPr>
            <a:br>
              <a:rPr lang="en-FM"/>
            </a:br>
            <a:endParaRPr lang="en-FM"/>
          </a:p>
          <a:p>
            <a:pPr marL="0" indent="0">
              <a:buNone/>
            </a:pPr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164986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275-B105-AEF7-313B-B8DB6C9F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Flask &amp; Python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9C57-B7FE-ECBA-DC29-160D0A90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FM"/>
              <a:t>File should contain the following:</a:t>
            </a:r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r>
              <a:rPr lang="en-FM" sz="1600"/>
              <a:t>You can also download it like this:</a:t>
            </a:r>
          </a:p>
          <a:p>
            <a:pPr marL="0" indent="0">
              <a:buNone/>
            </a:pPr>
            <a:r>
              <a:rPr lang="en-FM" sz="1600" b="0" err="1">
                <a:solidFill>
                  <a:schemeClr val="tx1"/>
                </a:solidFill>
                <a:highlight>
                  <a:srgbClr val="000000"/>
                </a:highlight>
              </a:rPr>
              <a:t>wget</a:t>
            </a:r>
            <a:r>
              <a:rPr lang="en-FM" sz="1600" b="0">
                <a:solidFill>
                  <a:schemeClr val="tx1"/>
                </a:solidFill>
                <a:highlight>
                  <a:srgbClr val="000000"/>
                </a:highlight>
              </a:rPr>
              <a:t> https://raw.githubusercontent.com/phmayer/IoT23_webserver/main/server.py</a:t>
            </a:r>
          </a:p>
          <a:p>
            <a:endParaRPr lang="en-FM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FA152-B73C-CD72-1F23-A648BA0A3CAF}"/>
              </a:ext>
            </a:extLst>
          </p:cNvPr>
          <p:cNvSpPr txBox="1"/>
          <p:nvPr/>
        </p:nvSpPr>
        <p:spPr>
          <a:xfrm>
            <a:off x="746449" y="2118049"/>
            <a:ext cx="5551715" cy="286232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>
                <a:solidFill>
                  <a:schemeClr val="bg1"/>
                </a:solidFill>
              </a:rPr>
              <a:t> flask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import</a:t>
            </a:r>
            <a:r>
              <a:rPr lang="en-US">
                <a:solidFill>
                  <a:schemeClr val="bg1"/>
                </a:solidFill>
              </a:rPr>
              <a:t> Flask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app = Flask(__name__)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@app.route('/')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hello_world</a:t>
            </a:r>
            <a:r>
              <a:rPr lang="en-US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return</a:t>
            </a:r>
            <a:r>
              <a:rPr lang="en-US">
                <a:solidFill>
                  <a:schemeClr val="bg1"/>
                </a:solidFill>
              </a:rPr>
              <a:t> 'Hello, World!'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if</a:t>
            </a:r>
            <a:r>
              <a:rPr lang="en-US">
                <a:solidFill>
                  <a:schemeClr val="bg1"/>
                </a:solidFill>
              </a:rPr>
              <a:t> __name__ == "__main__":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 err="1">
                <a:solidFill>
                  <a:schemeClr val="bg1"/>
                </a:solidFill>
              </a:rPr>
              <a:t>app.run</a:t>
            </a:r>
            <a:r>
              <a:rPr lang="en-US">
                <a:solidFill>
                  <a:schemeClr val="bg1"/>
                </a:solidFill>
              </a:rPr>
              <a:t>(host=‘</a:t>
            </a:r>
            <a:r>
              <a:rPr lang="en-DE">
                <a:solidFill>
                  <a:schemeClr val="bg1"/>
                </a:solidFill>
              </a:rPr>
              <a:t>localhost</a:t>
            </a:r>
            <a:r>
              <a:rPr lang="en-US">
                <a:solidFill>
                  <a:schemeClr val="bg1"/>
                </a:solidFill>
              </a:rPr>
              <a:t>', port=8123)</a:t>
            </a:r>
            <a:endParaRPr lang="en-FM">
              <a:solidFill>
                <a:schemeClr val="bg1"/>
              </a:solidFill>
            </a:endParaRPr>
          </a:p>
          <a:p>
            <a:endParaRPr lang="en-FM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A6C2-7622-A275-5418-1AFE8CEA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Flask &amp; Python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5FE8-7704-AF57-93D7-9D8E9F6D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/>
              <a:t>Run </a:t>
            </a:r>
            <a:r>
              <a:rPr lang="en-US" err="1"/>
              <a:t>ou</a:t>
            </a:r>
            <a:r>
              <a:rPr lang="en-DE"/>
              <a:t>r App:</a:t>
            </a:r>
          </a:p>
          <a:p>
            <a:pPr marL="0" indent="0">
              <a:buNone/>
            </a:pPr>
            <a:r>
              <a:rPr lang="en-DE" sz="2000" b="0">
                <a:solidFill>
                  <a:schemeClr val="tx1"/>
                </a:solidFill>
                <a:highlight>
                  <a:srgbClr val="000000"/>
                </a:highlight>
              </a:rPr>
              <a:t>python ./server.py</a:t>
            </a:r>
            <a:endParaRPr lang="en-FM" sz="2000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br>
              <a:rPr lang="en-DE"/>
            </a:br>
            <a:r>
              <a:rPr lang="en-DE"/>
              <a:t>Check if its running:</a:t>
            </a:r>
          </a:p>
          <a:p>
            <a:pPr marL="0" indent="0">
              <a:buNone/>
            </a:pPr>
            <a:r>
              <a:rPr lang="en-DE" b="0">
                <a:solidFill>
                  <a:schemeClr val="tx1"/>
                </a:solidFill>
                <a:highlight>
                  <a:srgbClr val="000000"/>
                </a:highlight>
              </a:rPr>
              <a:t>curl localhost:8123</a:t>
            </a:r>
          </a:p>
          <a:p>
            <a:pPr marL="0" indent="0">
              <a:buNone/>
            </a:pPr>
            <a:r>
              <a:rPr lang="en-DE"/>
              <a:t>or open ‘localhost:8123’ in browser.</a:t>
            </a:r>
          </a:p>
          <a:p>
            <a:pPr marL="0" indent="0">
              <a:buNone/>
            </a:pPr>
            <a:r>
              <a:rPr lang="en-DE">
                <a:sym typeface="Wingdings" panose="05000000000000000000" pitchFamily="2" charset="2"/>
              </a:rPr>
              <a:t> It should say ‘Hello World’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296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FCB5-008F-92C8-0A5A-E698D7B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Use Nginx as Proxy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D3F8-4D36-DD62-C689-2846DF92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/>
              <a:t>Now our App is only available on localhost, and also Flask on its own is not suited to serve our Application to clients.</a:t>
            </a:r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r>
              <a:rPr lang="en-DE"/>
              <a:t>So for accepting and serving Requests/Responses to Clients, we will use Nginx as a proxy.</a:t>
            </a:r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r>
              <a:rPr lang="en-DE"/>
              <a:t>For this we have to create our Nginx configuration:</a:t>
            </a:r>
          </a:p>
          <a:p>
            <a:pPr marL="0" indent="0">
              <a:buNone/>
            </a:pPr>
            <a:r>
              <a:rPr lang="en-DE" b="0">
                <a:solidFill>
                  <a:schemeClr val="tx1"/>
                </a:solidFill>
                <a:highlight>
                  <a:srgbClr val="000000"/>
                </a:highlight>
              </a:rPr>
              <a:t>vi </a:t>
            </a:r>
            <a:r>
              <a:rPr lang="en-DE" b="0" err="1">
                <a:solidFill>
                  <a:schemeClr val="tx1"/>
                </a:solidFill>
                <a:highlight>
                  <a:srgbClr val="000000"/>
                </a:highlight>
              </a:rPr>
              <a:t>nginx.conf</a:t>
            </a:r>
            <a:endParaRPr lang="en-DE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186986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1E01-5CCD-0129-BC7D-699D9B70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Use Nginx as Proxy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DF6E-0977-572B-31EB-FFEDE94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3" y="1280160"/>
            <a:ext cx="8499395" cy="54406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DE"/>
              <a:t>The config file should contain this:</a:t>
            </a:r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endParaRPr lang="en-DE"/>
          </a:p>
          <a:p>
            <a:pPr marL="0" indent="0">
              <a:buNone/>
            </a:pPr>
            <a:r>
              <a:rPr lang="en-FM" sz="2000"/>
              <a:t>You can also download it like this:</a:t>
            </a:r>
          </a:p>
          <a:p>
            <a:pPr marL="0" indent="0">
              <a:buNone/>
            </a:pPr>
            <a:r>
              <a:rPr lang="en-FM" sz="2000" b="0" err="1">
                <a:solidFill>
                  <a:schemeClr val="tx1"/>
                </a:solidFill>
                <a:highlight>
                  <a:srgbClr val="000000"/>
                </a:highlight>
              </a:rPr>
              <a:t>wget</a:t>
            </a:r>
            <a:r>
              <a:rPr lang="en-FM" sz="2000" b="0">
                <a:solidFill>
                  <a:schemeClr val="tx1"/>
                </a:solidFill>
                <a:highlight>
                  <a:srgbClr val="000000"/>
                </a:highlight>
              </a:rPr>
              <a:t> https://raw.githubusercontent.com/phmayer/IoT23_webserver/main/nginx.conf</a:t>
            </a:r>
            <a:endParaRPr lang="en-DE"/>
          </a:p>
          <a:p>
            <a:pPr marL="0" indent="0">
              <a:buNone/>
            </a:pPr>
            <a:endParaRPr lang="en-FM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2E2D0-2F13-F2D6-FC18-E7F2928E98C8}"/>
              </a:ext>
            </a:extLst>
          </p:cNvPr>
          <p:cNvSpPr txBox="1"/>
          <p:nvPr/>
        </p:nvSpPr>
        <p:spPr>
          <a:xfrm>
            <a:off x="1068589" y="1682905"/>
            <a:ext cx="5115041" cy="41549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FM" sz="1600">
                <a:solidFill>
                  <a:schemeClr val="bg1"/>
                </a:solidFill>
              </a:rPr>
              <a:t>upstream </a:t>
            </a:r>
            <a:r>
              <a:rPr lang="en-FM" sz="1600" err="1">
                <a:solidFill>
                  <a:schemeClr val="bg1"/>
                </a:solidFill>
              </a:rPr>
              <a:t>flaskapp</a:t>
            </a:r>
            <a:r>
              <a:rPr lang="en-FM" sz="1600">
                <a:solidFill>
                  <a:schemeClr val="bg1"/>
                </a:solidFill>
              </a:rPr>
              <a:t> {</a:t>
            </a:r>
          </a:p>
          <a:p>
            <a:r>
              <a:rPr lang="en-FM" sz="1600">
                <a:solidFill>
                  <a:schemeClr val="bg1"/>
                </a:solidFill>
              </a:rPr>
              <a:t>    server localhost:8123;</a:t>
            </a:r>
          </a:p>
          <a:p>
            <a:r>
              <a:rPr lang="en-FM" sz="1600">
                <a:solidFill>
                  <a:schemeClr val="bg1"/>
                </a:solidFill>
              </a:rPr>
              <a:t>}</a:t>
            </a:r>
          </a:p>
          <a:p>
            <a:endParaRPr lang="en-FM" sz="1600">
              <a:solidFill>
                <a:schemeClr val="bg1"/>
              </a:solidFill>
            </a:endParaRPr>
          </a:p>
          <a:p>
            <a:r>
              <a:rPr lang="en-FM" sz="1600">
                <a:solidFill>
                  <a:schemeClr val="bg1"/>
                </a:solidFill>
              </a:rPr>
              <a:t>server {</a:t>
            </a:r>
          </a:p>
          <a:p>
            <a:r>
              <a:rPr lang="en-FM" sz="1600">
                <a:solidFill>
                  <a:schemeClr val="bg1"/>
                </a:solidFill>
              </a:rPr>
              <a:t>        listen 80 </a:t>
            </a:r>
            <a:r>
              <a:rPr lang="en-FM" sz="1600" err="1">
                <a:solidFill>
                  <a:schemeClr val="bg1"/>
                </a:solidFill>
              </a:rPr>
              <a:t>default_server</a:t>
            </a:r>
            <a:r>
              <a:rPr lang="en-FM" sz="1600">
                <a:solidFill>
                  <a:schemeClr val="bg1"/>
                </a:solidFill>
              </a:rPr>
              <a:t>;</a:t>
            </a:r>
          </a:p>
          <a:p>
            <a:r>
              <a:rPr lang="en-FM" sz="1600">
                <a:solidFill>
                  <a:schemeClr val="bg1"/>
                </a:solidFill>
              </a:rPr>
              <a:t>        listen [::]:80 </a:t>
            </a:r>
            <a:r>
              <a:rPr lang="en-FM" sz="1600" err="1">
                <a:solidFill>
                  <a:schemeClr val="bg1"/>
                </a:solidFill>
              </a:rPr>
              <a:t>default_server</a:t>
            </a:r>
            <a:r>
              <a:rPr lang="en-FM" sz="1600">
                <a:solidFill>
                  <a:schemeClr val="bg1"/>
                </a:solidFill>
              </a:rPr>
              <a:t>;</a:t>
            </a:r>
          </a:p>
          <a:p>
            <a:endParaRPr lang="en-FM" sz="1600">
              <a:solidFill>
                <a:schemeClr val="bg1"/>
              </a:solidFill>
            </a:endParaRPr>
          </a:p>
          <a:p>
            <a:r>
              <a:rPr lang="en-FM" sz="1600">
                <a:solidFill>
                  <a:schemeClr val="bg1"/>
                </a:solidFill>
              </a:rPr>
              <a:t>        root /var/www/html;</a:t>
            </a:r>
          </a:p>
          <a:p>
            <a:r>
              <a:rPr lang="en-FM" sz="1600">
                <a:solidFill>
                  <a:schemeClr val="bg1"/>
                </a:solidFill>
              </a:rPr>
              <a:t>        index index.html index.htm index.nginx-debian.html;</a:t>
            </a:r>
          </a:p>
          <a:p>
            <a:r>
              <a:rPr lang="en-FM" sz="1600">
                <a:solidFill>
                  <a:schemeClr val="bg1"/>
                </a:solidFill>
              </a:rPr>
              <a:t>        location / {</a:t>
            </a:r>
          </a:p>
          <a:p>
            <a:r>
              <a:rPr lang="en-FM" sz="1600">
                <a:solidFill>
                  <a:schemeClr val="bg1"/>
                </a:solidFill>
              </a:rPr>
              <a:t>                </a:t>
            </a:r>
            <a:r>
              <a:rPr lang="en-FM" sz="1600" err="1">
                <a:solidFill>
                  <a:schemeClr val="bg1"/>
                </a:solidFill>
              </a:rPr>
              <a:t>proxy_pass</a:t>
            </a:r>
            <a:r>
              <a:rPr lang="en-FM" sz="1600">
                <a:solidFill>
                  <a:schemeClr val="bg1"/>
                </a:solidFill>
              </a:rPr>
              <a:t> http://flaskapp;</a:t>
            </a:r>
          </a:p>
          <a:p>
            <a:r>
              <a:rPr lang="en-FM" sz="1600">
                <a:solidFill>
                  <a:schemeClr val="bg1"/>
                </a:solidFill>
              </a:rPr>
              <a:t>                </a:t>
            </a:r>
            <a:r>
              <a:rPr lang="en-FM" sz="1600" err="1">
                <a:solidFill>
                  <a:schemeClr val="bg1"/>
                </a:solidFill>
              </a:rPr>
              <a:t>proxy_redirect</a:t>
            </a:r>
            <a:r>
              <a:rPr lang="en-FM" sz="1600">
                <a:solidFill>
                  <a:schemeClr val="bg1"/>
                </a:solidFill>
              </a:rPr>
              <a:t> off;</a:t>
            </a:r>
          </a:p>
          <a:p>
            <a:r>
              <a:rPr lang="en-FM" sz="1600">
                <a:solidFill>
                  <a:schemeClr val="bg1"/>
                </a:solidFill>
              </a:rPr>
              <a:t>        }</a:t>
            </a:r>
          </a:p>
          <a:p>
            <a:r>
              <a:rPr lang="en-FM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87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EC85-C536-D63D-203B-5A4E2A23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Use Nginx as Proxy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84C6-A1ED-A29F-28EC-1A206C17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3" y="1567542"/>
            <a:ext cx="8499395" cy="4959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/>
              <a:t>We now have to copy the config into the right place:</a:t>
            </a:r>
          </a:p>
          <a:p>
            <a:pPr marL="0" indent="0">
              <a:buNone/>
            </a:pPr>
            <a:r>
              <a:rPr lang="en-US" b="0" err="1">
                <a:solidFill>
                  <a:schemeClr val="tx1"/>
                </a:solidFill>
                <a:highlight>
                  <a:srgbClr val="000000"/>
                </a:highlight>
              </a:rPr>
              <a:t>sudo</a:t>
            </a:r>
            <a:r>
              <a:rPr lang="en-US" b="0">
                <a:solidFill>
                  <a:schemeClr val="tx1"/>
                </a:solidFill>
                <a:highlight>
                  <a:srgbClr val="000000"/>
                </a:highlight>
              </a:rPr>
              <a:t> cp </a:t>
            </a:r>
            <a:r>
              <a:rPr lang="en-DE" b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  <a:r>
              <a:rPr lang="en-US" b="0">
                <a:solidFill>
                  <a:schemeClr val="tx1"/>
                </a:solidFill>
                <a:highlight>
                  <a:srgbClr val="000000"/>
                </a:highlight>
              </a:rPr>
              <a:t>/</a:t>
            </a:r>
            <a:r>
              <a:rPr lang="en-US" b="0" err="1">
                <a:solidFill>
                  <a:schemeClr val="tx1"/>
                </a:solidFill>
                <a:highlight>
                  <a:srgbClr val="000000"/>
                </a:highlight>
              </a:rPr>
              <a:t>nginx.conf</a:t>
            </a:r>
            <a:r>
              <a:rPr lang="en-US" b="0">
                <a:solidFill>
                  <a:schemeClr val="tx1"/>
                </a:solidFill>
                <a:highlight>
                  <a:srgbClr val="000000"/>
                </a:highlight>
              </a:rPr>
              <a:t> /</a:t>
            </a:r>
            <a:r>
              <a:rPr lang="en-US" b="0" err="1">
                <a:solidFill>
                  <a:schemeClr val="tx1"/>
                </a:solidFill>
                <a:highlight>
                  <a:srgbClr val="000000"/>
                </a:highlight>
              </a:rPr>
              <a:t>etc</a:t>
            </a:r>
            <a:r>
              <a:rPr lang="en-US" b="0">
                <a:solidFill>
                  <a:schemeClr val="tx1"/>
                </a:solidFill>
                <a:highlight>
                  <a:srgbClr val="000000"/>
                </a:highlight>
              </a:rPr>
              <a:t>/nginx/sites-enabled/default</a:t>
            </a:r>
            <a:endParaRPr lang="en-DE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FM"/>
              <a:t>Now we only have to reload Nginx:</a:t>
            </a:r>
          </a:p>
          <a:p>
            <a:pPr marL="0" indent="0">
              <a:buNone/>
            </a:pPr>
            <a:r>
              <a:rPr lang="en-FM" b="0" err="1">
                <a:solidFill>
                  <a:schemeClr val="tx1"/>
                </a:solidFill>
                <a:highlight>
                  <a:srgbClr val="000000"/>
                </a:highlight>
              </a:rPr>
              <a:t>sudo</a:t>
            </a:r>
            <a:r>
              <a:rPr lang="en-FM" b="0">
                <a:solidFill>
                  <a:schemeClr val="tx1"/>
                </a:solidFill>
                <a:highlight>
                  <a:srgbClr val="000000"/>
                </a:highlight>
              </a:rPr>
              <a:t> </a:t>
            </a:r>
            <a:r>
              <a:rPr lang="en-FM" b="0" err="1">
                <a:solidFill>
                  <a:schemeClr val="tx1"/>
                </a:solidFill>
                <a:highlight>
                  <a:srgbClr val="000000"/>
                </a:highlight>
              </a:rPr>
              <a:t>systemctl</a:t>
            </a:r>
            <a:r>
              <a:rPr lang="en-FM" b="0">
                <a:solidFill>
                  <a:schemeClr val="tx1"/>
                </a:solidFill>
                <a:highlight>
                  <a:srgbClr val="000000"/>
                </a:highlight>
              </a:rPr>
              <a:t> reload nginx</a:t>
            </a:r>
          </a:p>
          <a:p>
            <a:pPr marL="0" indent="0">
              <a:buNone/>
            </a:pPr>
            <a:r>
              <a:rPr lang="en-FM"/>
              <a:t>And run the app:</a:t>
            </a:r>
          </a:p>
          <a:p>
            <a:pPr marL="0" indent="0">
              <a:buNone/>
            </a:pPr>
            <a:r>
              <a:rPr lang="en-US" b="0">
                <a:solidFill>
                  <a:schemeClr val="tx1"/>
                </a:solidFill>
                <a:highlight>
                  <a:srgbClr val="000000"/>
                </a:highlight>
              </a:rPr>
              <a:t>python </a:t>
            </a:r>
            <a:r>
              <a:rPr lang="en-DE" b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  <a:r>
              <a:rPr lang="en-US" b="0">
                <a:solidFill>
                  <a:schemeClr val="tx1"/>
                </a:solidFill>
                <a:highlight>
                  <a:srgbClr val="000000"/>
                </a:highlight>
              </a:rPr>
              <a:t>/server.py</a:t>
            </a:r>
            <a:endParaRPr lang="en-FM" b="0">
              <a:solidFill>
                <a:schemeClr val="tx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r>
              <a:rPr lang="en-FM"/>
              <a:t>And to check if it works, now you can open the website in your browser.</a:t>
            </a:r>
            <a:br>
              <a:rPr lang="en-FM"/>
            </a:br>
            <a:r>
              <a:rPr lang="en-FM"/>
              <a:t>It is now available not only on ‘localhost’, but for others in the same network as well! (enter IP into the browser)</a:t>
            </a:r>
          </a:p>
          <a:p>
            <a:pPr marL="0" indent="0">
              <a:buNone/>
            </a:pPr>
            <a:endParaRPr lang="en-FM"/>
          </a:p>
          <a:p>
            <a:pPr marL="0" indent="0">
              <a:buNone/>
            </a:pPr>
            <a:r>
              <a:rPr lang="en-FM"/>
              <a:t>Credit for this Tutorial goes to: </a:t>
            </a:r>
            <a:r>
              <a:rPr lang="en-US">
                <a:hlinkClick r:id="rId2"/>
              </a:rPr>
              <a:t>https://www.piawesome.com</a:t>
            </a:r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162009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REST API </a:t>
            </a:r>
            <a:r>
              <a:rPr lang="ko-KR" altLang="en-US"/>
              <a:t>설계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ko-KR"/>
              <a:t>RESTful </a:t>
            </a:r>
            <a:r>
              <a:rPr lang="ko-KR" altLang="en-US"/>
              <a:t>웹 서비스</a:t>
            </a:r>
            <a:endParaRPr lang="en-US" altLang="ko-KR"/>
          </a:p>
          <a:p>
            <a:pPr lvl="1" eaLnBrk="1" hangingPunct="1">
              <a:defRPr/>
            </a:pPr>
            <a:r>
              <a:rPr lang="en-US" altLang="ko-KR"/>
              <a:t>REST (Representational State Transfer) – </a:t>
            </a:r>
            <a:r>
              <a:rPr lang="ko-KR" altLang="en-US"/>
              <a:t>웹 서비스 방식의 일종</a:t>
            </a:r>
            <a:endParaRPr lang="en-US" altLang="ko-KR"/>
          </a:p>
          <a:p>
            <a:pPr lvl="1" eaLnBrk="1" hangingPunct="1">
              <a:defRPr/>
            </a:pPr>
            <a:r>
              <a:rPr lang="en-US" altLang="ko-KR"/>
              <a:t>Roy Fielding </a:t>
            </a:r>
            <a:r>
              <a:rPr lang="ko-KR" altLang="en-US"/>
              <a:t>이 </a:t>
            </a:r>
            <a:r>
              <a:rPr lang="en-US" altLang="ko-KR"/>
              <a:t>2000</a:t>
            </a:r>
            <a:r>
              <a:rPr lang="ko-KR" altLang="en-US"/>
              <a:t>년에 고안한 웹 서비스 구조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복잡한 세션 처리 대신 단순하고 일관된 인터페이스를 통해 특정 자원</a:t>
            </a:r>
            <a:r>
              <a:rPr lang="en-US" altLang="ko-KR"/>
              <a:t>(Resource) </a:t>
            </a:r>
            <a:r>
              <a:rPr lang="ko-KR" altLang="en-US"/>
              <a:t>에 대한 </a:t>
            </a:r>
            <a:r>
              <a:rPr lang="en-US" altLang="ko-KR"/>
              <a:t>URI </a:t>
            </a:r>
            <a:r>
              <a:rPr lang="ko-KR" altLang="en-US"/>
              <a:t>주소 지정 및 데이터 전송</a:t>
            </a:r>
            <a:endParaRPr lang="en-US" altLang="ko-KR"/>
          </a:p>
          <a:p>
            <a:pPr eaLnBrk="1" hangingPunct="1">
              <a:defRPr/>
            </a:pPr>
            <a:r>
              <a:rPr lang="en-US" altLang="ko-KR"/>
              <a:t>REST API </a:t>
            </a:r>
            <a:r>
              <a:rPr lang="ko-KR" altLang="en-US"/>
              <a:t>설계 원칙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인터넷 상의 리소스를 인터넷 주소 </a:t>
            </a:r>
            <a:r>
              <a:rPr lang="en-US" altLang="ko-KR"/>
              <a:t>URI (Uniform Resource Identifier) </a:t>
            </a:r>
            <a:r>
              <a:rPr lang="ko-KR" altLang="en-US"/>
              <a:t>로 표현</a:t>
            </a:r>
            <a:endParaRPr lang="en-US" altLang="ko-KR"/>
          </a:p>
          <a:p>
            <a:pPr lvl="2" eaLnBrk="1" hangingPunct="1">
              <a:defRPr/>
            </a:pPr>
            <a:r>
              <a:rPr lang="ko-KR" altLang="en-US"/>
              <a:t>소문자 사용</a:t>
            </a:r>
            <a:endParaRPr lang="en-US" altLang="ko-KR"/>
          </a:p>
          <a:p>
            <a:pPr lvl="2" eaLnBrk="1" hangingPunct="1">
              <a:defRPr/>
            </a:pPr>
            <a:endParaRPr lang="en-US" altLang="ko-KR"/>
          </a:p>
          <a:p>
            <a:pPr lvl="2" eaLnBrk="1" hangingPunct="1">
              <a:defRPr/>
            </a:pPr>
            <a:r>
              <a:rPr lang="ko-KR" altLang="en-US" err="1"/>
              <a:t>확장자</a:t>
            </a:r>
            <a:r>
              <a:rPr lang="ko-KR" altLang="en-US"/>
              <a:t> 대신</a:t>
            </a:r>
            <a:r>
              <a:rPr lang="en-US" altLang="ko-KR"/>
              <a:t> Accept </a:t>
            </a:r>
            <a:r>
              <a:rPr lang="ko-KR" altLang="en-US"/>
              <a:t>헤더 이용</a:t>
            </a:r>
            <a:endParaRPr lang="en-US" altLang="ko-KR"/>
          </a:p>
          <a:p>
            <a:pPr lvl="2" eaLnBrk="1" hangingPunct="1">
              <a:defRPr/>
            </a:pPr>
            <a:endParaRPr lang="en-US" altLang="ko-KR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altLang="ko-KR"/>
          </a:p>
          <a:p>
            <a:pPr lvl="2" eaLnBrk="1" hangingPunct="1">
              <a:defRPr/>
            </a:pPr>
            <a:r>
              <a:rPr lang="ko-KR" altLang="en-US"/>
              <a:t>나쁜 예</a:t>
            </a:r>
            <a:endParaRPr lang="en-US" altLang="ko-KR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/>
              <a:t>	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altLang="ko-KR"/>
          </a:p>
          <a:p>
            <a:pPr lvl="1" eaLnBrk="1" hangingPunct="1">
              <a:defRPr/>
            </a:pPr>
            <a:endParaRPr lang="ko-KR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601368" y="4445840"/>
            <a:ext cx="2779713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solidFill>
                  <a:srgbClr val="000000"/>
                </a:solidFill>
                <a:latin typeface="Tahoma" panose="020B0604030504040204" pitchFamily="34" charset="0"/>
                <a:ea typeface="신명 세고딕,한컴돋움"/>
                <a:cs typeface="신명 세고딕"/>
              </a:rPr>
              <a:t>GET /tasks/1 HTTP/1.1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solidFill>
                  <a:srgbClr val="000000"/>
                </a:solidFill>
                <a:latin typeface="Tahoma" panose="020B0604030504040204" pitchFamily="34" charset="0"/>
                <a:ea typeface="신명 세고딕,한컴돋움"/>
                <a:cs typeface="신명 세고딕"/>
              </a:rPr>
              <a:t>Host: myhome.net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solidFill>
                  <a:srgbClr val="000000"/>
                </a:solidFill>
                <a:latin typeface="Tahoma" panose="020B0604030504040204" pitchFamily="34" charset="0"/>
                <a:ea typeface="신명 세고딕,한컴돋움"/>
                <a:cs typeface="신명 세고딕"/>
              </a:rPr>
              <a:t>Accept: application/xml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458595" y="5815711"/>
            <a:ext cx="3435350" cy="301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solidFill>
                  <a:srgbClr val="000000"/>
                </a:solidFill>
                <a:latin typeface="Tahoma" panose="020B0604030504040204" pitchFamily="34" charset="0"/>
                <a:ea typeface="신명 세고딕,한컴돋움"/>
                <a:cs typeface="신명 세고딕"/>
              </a:rPr>
              <a:t>http://www.myhome.net/Tasks.xml</a:t>
            </a:r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2726563" y="3755167"/>
            <a:ext cx="3435350" cy="300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solidFill>
                  <a:srgbClr val="000000"/>
                </a:solidFill>
                <a:latin typeface="Tahoma" panose="020B0604030504040204" pitchFamily="34" charset="0"/>
                <a:ea typeface="신명 세고딕,한컴돋움"/>
                <a:cs typeface="신명 세고딕"/>
              </a:rPr>
              <a:t>http://www.myhome.net/sensor/1</a:t>
            </a:r>
          </a:p>
        </p:txBody>
      </p:sp>
    </p:spTree>
    <p:extLst>
      <p:ext uri="{BB962C8B-B14F-4D97-AF65-F5344CB8AC3E}">
        <p14:creationId xmlns:p14="http://schemas.microsoft.com/office/powerpoint/2010/main" val="198670267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BB2-E3EC-7EC5-DE23-182278B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REST API</a:t>
            </a:r>
            <a:endParaRPr lang="en-FM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48190-0419-4C8F-79D0-10E3FD22E95C}"/>
              </a:ext>
            </a:extLst>
          </p:cNvPr>
          <p:cNvSpPr txBox="1"/>
          <p:nvPr/>
        </p:nvSpPr>
        <p:spPr>
          <a:xfrm>
            <a:off x="1131570" y="5726430"/>
            <a:ext cx="613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M" sz="1400">
                <a:solidFill>
                  <a:schemeClr val="bg2">
                    <a:lumMod val="75000"/>
                  </a:schemeClr>
                </a:solidFill>
              </a:rPr>
              <a:t>Image: https://www.softkraft.co/web-application-architecture/</a:t>
            </a:r>
          </a:p>
        </p:txBody>
      </p:sp>
      <p:pic>
        <p:nvPicPr>
          <p:cNvPr id="8" name="Content Placeholder 7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F9A84FC-7A63-9AD0-3022-D7CDFF1E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20" y="1236466"/>
            <a:ext cx="7200900" cy="4362450"/>
          </a:xfrm>
        </p:spPr>
      </p:pic>
    </p:spTree>
    <p:extLst>
      <p:ext uri="{BB962C8B-B14F-4D97-AF65-F5344CB8AC3E}">
        <p14:creationId xmlns:p14="http://schemas.microsoft.com/office/powerpoint/2010/main" val="38915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Server</a:t>
            </a: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ko-KR"/>
              <a:t>Web server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An Internet service program that uses the HTTP protocol to provide data requested by the client through the browser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ko-KR"/>
              <a:t>Lightweight web server features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Need to limit and optimize the functionality of your web server for use on systems with limited resources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Function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Efficient use of limited system resources - Improved process / memory handling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Easy integration and portability with raspberry Pi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Support dynamic creation of web pages - CGI and server-side script programs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Configurable security model (removable) - SSL, DAA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Restricting general-purpose Web server functionality such as other log files, virtual servers, and authentication servers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ko-KR"/>
              <a:t>Applications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Remote system monitoring - Check status information or data of Raspberry Pi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Remote control - dynamically change settings of Raspberry Pi</a:t>
            </a:r>
            <a:endParaRPr lang="ko-KR" altLang="en-US"/>
          </a:p>
          <a:p>
            <a:pPr marL="838200" lvl="1" indent="-381000" eaLnBrk="1" hangingPunct="1">
              <a:lnSpc>
                <a:spcPct val="9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2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REST API </a:t>
            </a:r>
            <a:r>
              <a:rPr lang="ko-KR" altLang="en-US"/>
              <a:t>설계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ko-KR"/>
              <a:t>REST API </a:t>
            </a:r>
            <a:r>
              <a:rPr lang="ko-KR" altLang="en-US"/>
              <a:t>설계 원칙</a:t>
            </a:r>
            <a:endParaRPr lang="en-US" altLang="ko-KR"/>
          </a:p>
          <a:p>
            <a:pPr lvl="1" eaLnBrk="1" hangingPunct="1">
              <a:defRPr/>
            </a:pPr>
            <a:r>
              <a:rPr lang="en-US" altLang="ko-KR"/>
              <a:t>URI 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동사를 사용하지 않음</a:t>
            </a:r>
            <a:endParaRPr lang="en-US" altLang="ko-KR"/>
          </a:p>
          <a:p>
            <a:pPr lvl="2" eaLnBrk="1" hangingPunct="1">
              <a:defRPr/>
            </a:pPr>
            <a:r>
              <a:rPr lang="ko-KR" altLang="en-US"/>
              <a:t>리소스 요청은 </a:t>
            </a:r>
            <a:r>
              <a:rPr lang="en-US" altLang="ko-KR"/>
              <a:t>CRUD(Create, Read, Update, Delete) HTTP </a:t>
            </a:r>
            <a:r>
              <a:rPr lang="ko-KR" altLang="en-US"/>
              <a:t>요청 사용</a:t>
            </a:r>
            <a:endParaRPr lang="en-US" altLang="ko-KR"/>
          </a:p>
          <a:p>
            <a:pPr lvl="3" eaLnBrk="1" hangingPunct="1">
              <a:defRPr/>
            </a:pPr>
            <a:r>
              <a:rPr lang="en-US" altLang="ko-KR" b="1"/>
              <a:t>GET : </a:t>
            </a:r>
            <a:r>
              <a:rPr lang="ko-KR" altLang="en-US" b="1"/>
              <a:t>리소스에 대한 정보를 획득한다</a:t>
            </a:r>
            <a:r>
              <a:rPr lang="en-US" altLang="ko-KR" b="1"/>
              <a:t>.</a:t>
            </a:r>
          </a:p>
          <a:p>
            <a:pPr lvl="3" eaLnBrk="1" hangingPunct="1">
              <a:defRPr/>
            </a:pPr>
            <a:r>
              <a:rPr lang="en-US" altLang="ko-KR" b="1"/>
              <a:t>POST : </a:t>
            </a:r>
            <a:r>
              <a:rPr lang="ko-KR" altLang="en-US" b="1"/>
              <a:t>리소스를 생성하거나 </a:t>
            </a:r>
          </a:p>
          <a:p>
            <a:pPr lvl="3" eaLnBrk="1" hangingPunct="1">
              <a:defRPr/>
            </a:pPr>
            <a:r>
              <a:rPr lang="en-US" altLang="ko-KR" b="1"/>
              <a:t>PUT : </a:t>
            </a:r>
            <a:r>
              <a:rPr lang="ko-KR" altLang="en-US" b="1"/>
              <a:t>리소스를 수정하거나 갱신한다</a:t>
            </a:r>
            <a:r>
              <a:rPr lang="en-US" altLang="ko-KR" b="1"/>
              <a:t>.</a:t>
            </a:r>
          </a:p>
          <a:p>
            <a:pPr lvl="3" eaLnBrk="1" hangingPunct="1">
              <a:defRPr/>
            </a:pPr>
            <a:r>
              <a:rPr lang="en-US" altLang="ko-KR" b="1"/>
              <a:t>DELETE : </a:t>
            </a:r>
            <a:r>
              <a:rPr lang="ko-KR" altLang="en-US" b="1"/>
              <a:t>리소스를 삭제한다</a:t>
            </a:r>
            <a:r>
              <a:rPr lang="en-US" altLang="ko-KR" b="1"/>
              <a:t>.</a:t>
            </a:r>
          </a:p>
          <a:p>
            <a:pPr lvl="2" eaLnBrk="1" hangingPunct="1">
              <a:defRPr/>
            </a:pPr>
            <a:r>
              <a:rPr lang="ko-KR" altLang="en-US"/>
              <a:t>동사</a:t>
            </a:r>
            <a:r>
              <a:rPr lang="en-US" altLang="ko-KR"/>
              <a:t>(</a:t>
            </a:r>
            <a:r>
              <a:rPr lang="ko-KR" altLang="en-US"/>
              <a:t>술어</a:t>
            </a:r>
            <a:r>
              <a:rPr lang="en-US" altLang="ko-KR"/>
              <a:t>) </a:t>
            </a:r>
            <a:r>
              <a:rPr lang="ko-KR" altLang="en-US"/>
              <a:t>를 </a:t>
            </a:r>
            <a:r>
              <a:rPr lang="en-US" altLang="ko-KR"/>
              <a:t>URI </a:t>
            </a:r>
            <a:r>
              <a:rPr lang="ko-KR" altLang="en-US"/>
              <a:t>에 사용하면 리소스</a:t>
            </a:r>
            <a:r>
              <a:rPr lang="en-US" altLang="ko-KR"/>
              <a:t>/</a:t>
            </a:r>
            <a:r>
              <a:rPr lang="ko-KR" altLang="en-US"/>
              <a:t>행위 요청 혼동</a:t>
            </a:r>
            <a:endParaRPr lang="en-US" altLang="ko-KR"/>
          </a:p>
          <a:p>
            <a:pPr lvl="2" eaLnBrk="1" hangingPunct="1">
              <a:defRPr/>
            </a:pPr>
            <a:r>
              <a:rPr lang="ko-KR" altLang="en-US"/>
              <a:t>나쁜 예</a:t>
            </a:r>
            <a:endParaRPr lang="en-US" altLang="ko-KR"/>
          </a:p>
          <a:p>
            <a:pPr lvl="2" eaLnBrk="1" hangingPunct="1">
              <a:defRPr/>
            </a:pPr>
            <a:endParaRPr lang="en-US" altLang="ko-KR"/>
          </a:p>
          <a:p>
            <a:pPr lvl="2" eaLnBrk="1" hangingPunct="1">
              <a:defRPr/>
            </a:pPr>
            <a:endParaRPr lang="en-US" altLang="ko-KR"/>
          </a:p>
          <a:p>
            <a:pPr lvl="2" eaLnBrk="1" hangingPunct="1">
              <a:defRPr/>
            </a:pPr>
            <a:endParaRPr lang="en-US" altLang="ko-KR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쿼리문은 리소스의 검색 범위를 제한하는 용도로만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1" eaLnBrk="1" hangingPunct="1">
              <a:defRPr/>
            </a:pPr>
            <a:endParaRPr lang="ko-KR" alt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366074" y="4066494"/>
            <a:ext cx="4175125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GET /tasks/13/delete HTTP/1.1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POST /recipes/write HTTP/1.1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GET /</a:t>
            </a:r>
            <a:r>
              <a:rPr lang="en-US" altLang="ko-KR" sz="16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delete?id</a:t>
            </a: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=55 HTTP/1.1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GET /</a:t>
            </a:r>
            <a:r>
              <a:rPr lang="en-US" altLang="ko-KR" sz="16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motor?action</a:t>
            </a: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=</a:t>
            </a:r>
            <a:r>
              <a:rPr lang="en-US" altLang="ko-KR" sz="16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GoForward</a:t>
            </a: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 HTTP/1.1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2366073" y="5969028"/>
            <a:ext cx="4175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GET /family/</a:t>
            </a:r>
            <a:r>
              <a:rPr lang="en-US" altLang="ko-KR" sz="16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address?name</a:t>
            </a: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=John HTTP/1.1</a:t>
            </a:r>
          </a:p>
        </p:txBody>
      </p:sp>
    </p:spTree>
    <p:extLst>
      <p:ext uri="{BB962C8B-B14F-4D97-AF65-F5344CB8AC3E}">
        <p14:creationId xmlns:p14="http://schemas.microsoft.com/office/powerpoint/2010/main" val="2644883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REST API </a:t>
            </a:r>
            <a:r>
              <a:rPr lang="ko-KR" altLang="en-US"/>
              <a:t>설계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스케줄 관리 프로그램 실습</a:t>
            </a:r>
            <a:endParaRPr lang="en-US" altLang="ko-KR"/>
          </a:p>
          <a:p>
            <a:pPr lvl="1" eaLnBrk="1" hangingPunct="1"/>
            <a:r>
              <a:rPr lang="ko-KR" altLang="en-US"/>
              <a:t>자신의 스케줄을 </a:t>
            </a:r>
            <a:r>
              <a:rPr lang="en-US" altLang="ko-KR"/>
              <a:t>DB </a:t>
            </a:r>
            <a:r>
              <a:rPr lang="ko-KR" altLang="en-US"/>
              <a:t>에 입력</a:t>
            </a:r>
            <a:r>
              <a:rPr lang="en-US" altLang="ko-KR"/>
              <a:t>, </a:t>
            </a:r>
            <a:r>
              <a:rPr lang="ko-KR" altLang="en-US"/>
              <a:t>조회</a:t>
            </a:r>
            <a:r>
              <a:rPr lang="en-US" altLang="ko-KR"/>
              <a:t>, </a:t>
            </a:r>
            <a:r>
              <a:rPr lang="ko-KR" altLang="en-US"/>
              <a:t>수정하는 </a:t>
            </a:r>
            <a:r>
              <a:rPr lang="ko-KR" altLang="en-US" err="1"/>
              <a:t>파이썬</a:t>
            </a:r>
            <a:r>
              <a:rPr lang="ko-KR" altLang="en-US"/>
              <a:t> 웹 프로그램</a:t>
            </a:r>
            <a:endParaRPr lang="en-US" altLang="ko-KR"/>
          </a:p>
          <a:p>
            <a:pPr lvl="1" eaLnBrk="1" hangingPunct="1"/>
            <a:r>
              <a:rPr lang="ko-KR" altLang="en-US"/>
              <a:t>출력</a:t>
            </a:r>
            <a:r>
              <a:rPr lang="en-US" altLang="ko-KR"/>
              <a:t> </a:t>
            </a:r>
            <a:r>
              <a:rPr lang="ko-KR" altLang="en-US"/>
              <a:t>형식 </a:t>
            </a:r>
            <a:r>
              <a:rPr lang="en-US" altLang="ko-KR"/>
              <a:t>– </a:t>
            </a:r>
            <a:r>
              <a:rPr lang="en-US" altLang="ko-KR" err="1"/>
              <a:t>json</a:t>
            </a:r>
            <a:r>
              <a:rPr lang="en-US" altLang="ko-KR"/>
              <a:t> </a:t>
            </a:r>
            <a:r>
              <a:rPr lang="ko-KR" altLang="en-US"/>
              <a:t>형식으로 지정</a:t>
            </a:r>
            <a:endParaRPr lang="en-US" altLang="ko-KR"/>
          </a:p>
          <a:p>
            <a:pPr lvl="1" eaLnBrk="1" hangingPunct="1"/>
            <a:r>
              <a:rPr lang="en-US" altLang="ko-KR"/>
              <a:t>REST API </a:t>
            </a:r>
            <a:r>
              <a:rPr lang="ko-KR" altLang="en-US"/>
              <a:t>설계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1188" y="2781300"/>
          <a:ext cx="7999412" cy="4016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4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리소스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URL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인자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GET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모든</a:t>
                      </a:r>
                      <a:r>
                        <a:rPr lang="en-US" altLang="ko-KR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스케줄 조회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</a:t>
                      </a:r>
                      <a:endParaRPr lang="en-US" altLang="ko-KR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>
                          <a:solidFill>
                            <a:schemeClr val="bg1"/>
                          </a:solidFill>
                          <a:effectLst/>
                        </a:rPr>
                        <a:t>POST</a:t>
                      </a:r>
                      <a:endParaRPr lang="en-US" altLang="ko-KR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400" u="none" strike="noStrike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r>
                        <a:rPr lang="en-US" altLang="ko-KR" sz="1400" u="none" strike="noStrike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데드라인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새로운 스케줄 생성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effectLst/>
                        </a:rPr>
                        <a:t>/schedule/&lt;</a:t>
                      </a:r>
                      <a:r>
                        <a:rPr lang="en-US" altLang="ko-KR" sz="1400" err="1">
                          <a:solidFill>
                            <a:schemeClr val="bg1"/>
                          </a:solidFill>
                          <a:effectLst/>
                        </a:rPr>
                        <a:t>idnum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US" altLang="ko-KR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특정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스케줄 조회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effectLst/>
                        </a:rPr>
                        <a:t>/schedule/&lt;</a:t>
                      </a:r>
                      <a:r>
                        <a:rPr lang="en-US" altLang="ko-KR" sz="1400" err="1">
                          <a:solidFill>
                            <a:schemeClr val="bg1"/>
                          </a:solidFill>
                          <a:effectLst/>
                        </a:rPr>
                        <a:t>idnum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US" altLang="ko-KR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DELETE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특정 스케줄 삭제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/schedule/&lt;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idnum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&gt;/name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특정 스케줄 이름 수정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/schedule/&lt;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idnum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&gt;/description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특정 스케줄 설명 수정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/schedule/&lt;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idnum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&gt;/deadline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데드라인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특정 스케줄 데드라인 수정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/schedule/&lt;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idnum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&gt;/complete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상태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특정 스케줄 상태 수정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/schedule/done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GET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스케줄 완료 수 및 비율</a:t>
                      </a:r>
                      <a:endParaRPr lang="ko-KR" altLang="en-US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35093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5126-C1E0-3539-F556-A44F6C9F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REST API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108D-2633-3898-5E99-311A95E8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M"/>
              <a:t>‘</a:t>
            </a:r>
            <a:r>
              <a:rPr lang="en-FM" err="1"/>
              <a:t>Swagger.ui</a:t>
            </a:r>
            <a:r>
              <a:rPr lang="en-FM"/>
              <a:t>’ is a popular tool to document REST APIs</a:t>
            </a:r>
            <a:br>
              <a:rPr lang="en-FM"/>
            </a:br>
            <a:endParaRPr lang="en-FM"/>
          </a:p>
          <a:p>
            <a:r>
              <a:rPr lang="en-FM"/>
              <a:t>Example:</a:t>
            </a:r>
            <a:br>
              <a:rPr lang="en-FM"/>
            </a:br>
            <a:r>
              <a:rPr lang="en-FM">
                <a:hlinkClick r:id="rId2"/>
              </a:rPr>
              <a:t>https://petstore.swagger.io/</a:t>
            </a:r>
            <a:r>
              <a:rPr lang="en-FM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9968D-3ED8-3FF1-2483-A27C1433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5" y="3411239"/>
            <a:ext cx="6810878" cy="28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1F6A-5565-105F-1D0D-CE57EDE5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BBCC-C9AF-DE92-57EF-8371692C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What is database?</a:t>
            </a:r>
          </a:p>
          <a:p>
            <a:pPr lvl="1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A database is a structured collection of data that is organized and stored for efficient data management and retrieval.</a:t>
            </a:r>
          </a:p>
          <a:p>
            <a:pPr lvl="1">
              <a:buClr>
                <a:srgbClr val="083863"/>
              </a:buClr>
            </a:pPr>
            <a:endParaRPr lang="en-US" b="0">
              <a:latin typeface="Arial"/>
              <a:cs typeface="Arial"/>
            </a:endParaRPr>
          </a:p>
          <a:p>
            <a:pPr lvl="2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It's like a digital filing cabinet for your data.</a:t>
            </a:r>
          </a:p>
          <a:p>
            <a:pPr lvl="2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Databases can store a wide range of information, from customer records to product inventory.</a:t>
            </a:r>
          </a:p>
          <a:p>
            <a:pPr lvl="2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They are essential for managing and analyzing data in today's digital world.</a:t>
            </a:r>
          </a:p>
        </p:txBody>
      </p:sp>
      <p:pic>
        <p:nvPicPr>
          <p:cNvPr id="4" name="Picture 3" descr="Database Design Bad Practices | Toptal®">
            <a:extLst>
              <a:ext uri="{FF2B5EF4-FFF2-40B4-BE49-F238E27FC236}">
                <a16:creationId xmlns:a16="http://schemas.microsoft.com/office/drawing/2014/main" id="{A3FE0074-D90C-6958-579C-210FB754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90" y="4935991"/>
            <a:ext cx="2743199" cy="14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b="0" err="1">
                <a:latin typeface="Arial"/>
                <a:ea typeface="맑은 고딕"/>
                <a:cs typeface="Arial"/>
              </a:rPr>
              <a:t>Database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Overview</a:t>
            </a:r>
            <a:endParaRPr lang="en-US" altLang="ko-KR" err="1">
              <a:ea typeface="맑은 고딕"/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b="0">
              <a:ea typeface="맑은 고딕"/>
            </a:endParaRPr>
          </a:p>
          <a:p>
            <a:pPr lvl="1">
              <a:buClr>
                <a:srgbClr val="083863"/>
              </a:buClr>
            </a:pPr>
            <a:r>
              <a:rPr lang="ko-KR" b="0">
                <a:latin typeface="Arial"/>
                <a:ea typeface="맑은 고딕"/>
                <a:cs typeface="Arial"/>
              </a:rPr>
              <a:t>Data </a:t>
            </a:r>
            <a:r>
              <a:rPr lang="ko-KR" b="0" err="1">
                <a:latin typeface="Arial"/>
                <a:ea typeface="맑은 고딕"/>
                <a:cs typeface="Arial"/>
              </a:rPr>
              <a:t>Model</a:t>
            </a:r>
            <a:r>
              <a:rPr lang="ko-KR" b="0">
                <a:latin typeface="Arial"/>
                <a:ea typeface="맑은 고딕"/>
                <a:cs typeface="Arial"/>
              </a:rPr>
              <a:t>: </a:t>
            </a:r>
            <a:r>
              <a:rPr lang="ko-KR" b="0" err="1">
                <a:latin typeface="Arial"/>
                <a:ea typeface="맑은 고딕"/>
                <a:cs typeface="Arial"/>
              </a:rPr>
              <a:t>Relational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data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model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–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Describing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data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in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the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form</a:t>
            </a:r>
            <a:r>
              <a:rPr lang="ko-KR" b="0">
                <a:latin typeface="Arial"/>
                <a:ea typeface="맑은 고딕"/>
                <a:cs typeface="Arial"/>
              </a:rPr>
              <a:t> of </a:t>
            </a:r>
            <a:r>
              <a:rPr lang="ko-KR" b="0" err="1">
                <a:latin typeface="Arial"/>
                <a:ea typeface="맑은 고딕"/>
                <a:cs typeface="Arial"/>
              </a:rPr>
              <a:t>table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relationships</a:t>
            </a:r>
            <a:r>
              <a:rPr lang="ko-KR" b="0">
                <a:latin typeface="Arial"/>
                <a:ea typeface="맑은 고딕"/>
                <a:cs typeface="Arial"/>
              </a:rPr>
              <a:t>.</a:t>
            </a:r>
            <a:r>
              <a:rPr lang="ko-KR" altLang="en-US" b="0">
                <a:latin typeface="Arial"/>
                <a:ea typeface="맑은 고딕"/>
                <a:cs typeface="Arial"/>
              </a:rPr>
              <a:t> </a:t>
            </a:r>
            <a:endParaRPr lang="en-US">
              <a:ea typeface="맑은 고딕"/>
            </a:endParaRPr>
          </a:p>
          <a:p>
            <a:pPr lvl="1">
              <a:buClr>
                <a:srgbClr val="083863"/>
              </a:buClr>
            </a:pPr>
            <a:r>
              <a:rPr lang="en-US" altLang="ko-KR" b="0">
                <a:latin typeface="Arial"/>
                <a:ea typeface="맑은 고딕"/>
                <a:cs typeface="Arial"/>
              </a:rPr>
              <a:t>SQL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Language</a:t>
            </a:r>
            <a:r>
              <a:rPr lang="ko-KR" b="0">
                <a:latin typeface="Arial"/>
                <a:ea typeface="맑은 고딕"/>
                <a:cs typeface="Arial"/>
              </a:rPr>
              <a:t>: </a:t>
            </a:r>
            <a:r>
              <a:rPr lang="ko-KR" b="0" err="1">
                <a:latin typeface="Arial"/>
                <a:ea typeface="맑은 고딕"/>
                <a:cs typeface="Arial"/>
              </a:rPr>
              <a:t>Relational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Database</a:t>
            </a:r>
            <a:r>
              <a:rPr lang="ko-KR" b="0">
                <a:latin typeface="Arial"/>
                <a:ea typeface="맑은 고딕"/>
                <a:cs typeface="Arial"/>
              </a:rPr>
              <a:t> Management System </a:t>
            </a:r>
            <a:r>
              <a:rPr lang="en-US" altLang="ko-KR" b="0">
                <a:latin typeface="Arial"/>
                <a:ea typeface="맑은 고딕"/>
                <a:cs typeface="Arial"/>
              </a:rPr>
              <a:t>(RDBMS).</a:t>
            </a:r>
            <a:r>
              <a:rPr lang="ko-KR" altLang="en-US" b="0">
                <a:latin typeface="Arial"/>
                <a:ea typeface="맑은 고딕"/>
                <a:cs typeface="Arial"/>
              </a:rPr>
              <a:t> </a:t>
            </a:r>
            <a:endParaRPr lang="en-US">
              <a:ea typeface="맑은 고딕"/>
            </a:endParaRPr>
          </a:p>
          <a:p>
            <a:pPr marL="457200" lvl="1" indent="0">
              <a:buClr>
                <a:srgbClr val="083863"/>
              </a:buClr>
              <a:buNone/>
            </a:pPr>
            <a:endParaRPr lang="en-US" altLang="ko-KR" b="0">
              <a:latin typeface="Arial"/>
              <a:ea typeface="맑은 고딕"/>
              <a:cs typeface="Arial"/>
            </a:endParaRPr>
          </a:p>
          <a:p>
            <a:pPr marL="457200" lvl="1" indent="0">
              <a:buNone/>
            </a:pPr>
            <a:r>
              <a:rPr lang="en-US" altLang="ko-KR" b="0">
                <a:latin typeface="Arial"/>
                <a:ea typeface="맑은 고딕"/>
                <a:cs typeface="Arial"/>
              </a:rPr>
              <a:t>Examples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include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Oracle,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MySQL,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PostgreSQL,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MSSQL,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SQLite,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and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more</a:t>
            </a:r>
            <a:r>
              <a:rPr lang="ko-KR" b="0">
                <a:latin typeface="Arial"/>
                <a:ea typeface="맑은 고딕"/>
                <a:cs typeface="Arial"/>
              </a:rPr>
              <a:t>.</a:t>
            </a:r>
            <a:endParaRPr lang="en-US">
              <a:ea typeface="맑은 고딕"/>
            </a:endParaRPr>
          </a:p>
          <a:p>
            <a:pPr lvl="1" eaLnBrk="1" hangingPunct="1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1219CB-4C61-4B97-9F78-0DDB67F5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15" y="4483077"/>
            <a:ext cx="303889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910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11A-4C46-427C-E03D-65342ACA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Why Databases Matter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7732-D43C-3CB6-C751-A3416355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b="0">
                <a:latin typeface="Arial"/>
                <a:cs typeface="Arial"/>
              </a:rPr>
              <a:t>Efficient Data Storage: Databases provide a systematic way to store and organize data, making it easily accessible.</a:t>
            </a:r>
          </a:p>
          <a:p>
            <a:pPr lvl="1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Data Integrity: Databases enforce data consistency and integrity, ensuring accurate and reliable information.</a:t>
            </a:r>
          </a:p>
          <a:p>
            <a:pPr lvl="1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Data Retrieval: Databases allow for quick and precise data retrieval, enabling better decision-making.</a:t>
            </a:r>
          </a:p>
          <a:p>
            <a:pPr lvl="1">
              <a:buClr>
                <a:srgbClr val="083863"/>
              </a:buClr>
            </a:pPr>
            <a:r>
              <a:rPr lang="en-US" b="0">
                <a:latin typeface="Arial"/>
                <a:cs typeface="Arial"/>
              </a:rPr>
              <a:t>Scalability: Databases can grow with your needs, making them suitable for businesses of all sizes.</a:t>
            </a:r>
          </a:p>
        </p:txBody>
      </p:sp>
    </p:spTree>
    <p:extLst>
      <p:ext uri="{BB962C8B-B14F-4D97-AF65-F5344CB8AC3E}">
        <p14:creationId xmlns:p14="http://schemas.microsoft.com/office/powerpoint/2010/main" val="520474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833" y="1567543"/>
            <a:ext cx="8499395" cy="4693920"/>
          </a:xfrm>
        </p:spPr>
        <p:txBody>
          <a:bodyPr/>
          <a:lstStyle/>
          <a:p>
            <a:pPr eaLnBrk="1" hangingPunct="1"/>
            <a:r>
              <a:rPr lang="en-US" altLang="ko-KR"/>
              <a:t>MariaDB</a:t>
            </a:r>
          </a:p>
          <a:p>
            <a:pPr eaLnBrk="1" hangingPunct="1">
              <a:buFontTx/>
              <a:buChar char="-"/>
            </a:pPr>
            <a:r>
              <a:rPr lang="en-US" altLang="ko-KR" sz="1600"/>
              <a:t>MySQL, created by MySQL AB in 1995, is an open-source DBMS that is free and has gained a high position with its large capacity, high stability, and performance. </a:t>
            </a:r>
          </a:p>
          <a:p>
            <a:pPr eaLnBrk="1" hangingPunct="1">
              <a:buFontTx/>
              <a:buChar char="-"/>
            </a:pPr>
            <a:r>
              <a:rPr lang="en-US" altLang="ko-KR" sz="1600"/>
              <a:t>In 2008, it was acquired by Sun Microsystems (later acquired by Oracle in 2010). As of 2018, MySQL version 8.0 was released, along with the introduction of a paid license. </a:t>
            </a:r>
          </a:p>
          <a:p>
            <a:pPr eaLnBrk="1" hangingPunct="1">
              <a:buFontTx/>
              <a:buChar char="-"/>
            </a:pPr>
            <a:r>
              <a:rPr lang="en-US" altLang="ko-KR" sz="1600"/>
              <a:t>One of the co-founders of MySQL, Michael "Monty" </a:t>
            </a:r>
            <a:r>
              <a:rPr lang="en-US" altLang="ko-KR" sz="1600" err="1"/>
              <a:t>Widenius</a:t>
            </a:r>
            <a:r>
              <a:rPr lang="en-US" altLang="ko-KR" sz="1600"/>
              <a:t>, established MariaDB. MariaDB is based on the MySQL source code and offers mostly similar features, ensuring compatibility.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45FA20-456D-4124-AF7D-2B09B2F9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0" y="4240769"/>
            <a:ext cx="5324527" cy="18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5377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833" y="1567543"/>
            <a:ext cx="8499395" cy="4413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0F6FC6">
                  <a:lumMod val="50000"/>
                </a:srgbClr>
              </a:buClr>
            </a:pPr>
            <a:r>
              <a:rPr lang="en-US" altLang="ko-KR">
                <a:latin typeface="Arial"/>
                <a:ea typeface="맑은 고딕"/>
                <a:cs typeface="Arial"/>
              </a:rPr>
              <a:t>MariaDB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en-US" altLang="ko-KR">
                <a:latin typeface="Arial"/>
                <a:ea typeface="맑은 고딕"/>
                <a:cs typeface="Arial"/>
              </a:rPr>
              <a:t>,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de-DE" altLang="ko-KR" err="1">
                <a:latin typeface="Arial"/>
                <a:ea typeface="맑은 고딕"/>
                <a:cs typeface="Arial"/>
              </a:rPr>
              <a:t>installation</a:t>
            </a:r>
            <a:r>
              <a:rPr lang="de-DE" altLang="ko-KR">
                <a:latin typeface="Arial"/>
                <a:ea typeface="맑은 고딕"/>
                <a:cs typeface="Arial"/>
              </a:rPr>
              <a:t> code</a:t>
            </a:r>
            <a:endParaRPr lang="en-US"/>
          </a:p>
          <a:p>
            <a:pPr lvl="1">
              <a:buClr>
                <a:srgbClr val="0F6FC6">
                  <a:lumMod val="50000"/>
                </a:srgbClr>
              </a:buClr>
            </a:pPr>
            <a:endParaRPr lang="en-US" altLang="ko-KR">
              <a:ea typeface="맑은 고딕" panose="020B0503020000020004" pitchFamily="34" charset="-127"/>
            </a:endParaRPr>
          </a:p>
          <a:p>
            <a:pPr lvl="1">
              <a:buClr>
                <a:srgbClr val="0F6FC6">
                  <a:lumMod val="50000"/>
                </a:srgbClr>
              </a:buClr>
            </a:pPr>
            <a:endParaRPr lang="en-US" altLang="ko-KR">
              <a:ea typeface="맑은 고딕" panose="020B0503020000020004" pitchFamily="34" charset="-127"/>
            </a:endParaRPr>
          </a:p>
          <a:p>
            <a:pPr lvl="1">
              <a:buClr>
                <a:srgbClr val="083863"/>
              </a:buClr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lvl="1">
              <a:buClr>
                <a:srgbClr val="083863"/>
              </a:buClr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lvl="1" eaLnBrk="1" hangingPunct="1"/>
            <a:r>
              <a:rPr lang="en-US" altLang="ko-KR"/>
              <a:t>MySQL, access</a:t>
            </a:r>
            <a:endParaRPr lang="ko-KR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1C1FB74-AF4B-4E9F-83E2-CF1EA9A5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19" y="2737796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sudo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apt-get install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mariadb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-server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mariadb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-client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545CD97-D08A-4152-872A-10612BCD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19" y="3930608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sudo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mysql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–u root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EE0E1-781D-4318-8474-77DCF94F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3"/>
          <a:stretch/>
        </p:blipFill>
        <p:spPr>
          <a:xfrm>
            <a:off x="727981" y="4536266"/>
            <a:ext cx="6921798" cy="2159027"/>
          </a:xfrm>
          <a:prstGeom prst="rect">
            <a:avLst/>
          </a:prstGeom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9C68EF9E-8429-DAE9-5F02-AC793A1F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18" y="1994951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sudo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apt-get update</a:t>
            </a:r>
            <a:endParaRPr lang="en-US" altLang="ko-KR" b="0">
              <a:solidFill>
                <a:schemeClr val="tx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372654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ko-KR" err="1"/>
              <a:t>database</a:t>
            </a:r>
            <a:r>
              <a:rPr lang="de-DE" altLang="ko-KR"/>
              <a:t> check</a:t>
            </a:r>
            <a:endParaRPr lang="en-US" altLang="ko-KR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1BFEE6F-DE77-4783-BFF3-C7896B2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65" y="2135053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show databases;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09739C-CCA7-41A9-9ED1-6C8A7D50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19" y="2747527"/>
            <a:ext cx="495369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289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altLang="ko-KR" err="1"/>
              <a:t>create</a:t>
            </a:r>
            <a:r>
              <a:rPr lang="de-DE" altLang="ko-KR"/>
              <a:t> </a:t>
            </a:r>
            <a:r>
              <a:rPr lang="de-DE" altLang="ko-KR" err="1"/>
              <a:t>database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marL="0" indent="0" eaLnBrk="1" hangingPunct="1">
              <a:buNone/>
            </a:pPr>
            <a:endParaRPr lang="en-US" altLang="ko-KR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5479E83-1137-4882-96E3-84C07663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65" y="2135053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create database mydb;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4C08BD-C5E1-4C24-B46B-25413120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90" y="2642738"/>
            <a:ext cx="360095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36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BB2-E3EC-7EC5-DE23-182278B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Webserver</a:t>
            </a:r>
            <a:endParaRPr lang="en-FM"/>
          </a:p>
        </p:txBody>
      </p:sp>
      <p:pic>
        <p:nvPicPr>
          <p:cNvPr id="5" name="Content Placeholder 4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50BDB5C3-AA5D-6D78-1DD6-AE46DBCA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996" y="2140426"/>
            <a:ext cx="7048500" cy="2838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48190-0419-4C8F-79D0-10E3FD22E95C}"/>
              </a:ext>
            </a:extLst>
          </p:cNvPr>
          <p:cNvSpPr txBox="1"/>
          <p:nvPr/>
        </p:nvSpPr>
        <p:spPr>
          <a:xfrm>
            <a:off x="1131570" y="5154930"/>
            <a:ext cx="613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M" sz="1400">
                <a:solidFill>
                  <a:schemeClr val="bg2">
                    <a:lumMod val="75000"/>
                  </a:schemeClr>
                </a:solidFill>
              </a:rPr>
              <a:t>Image: https://www.softkraft.co/web-application-architecture/</a:t>
            </a:r>
          </a:p>
        </p:txBody>
      </p:sp>
    </p:spTree>
    <p:extLst>
      <p:ext uri="{BB962C8B-B14F-4D97-AF65-F5344CB8AC3E}">
        <p14:creationId xmlns:p14="http://schemas.microsoft.com/office/powerpoint/2010/main" val="363069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ko-KR"/>
              <a:t>Table creation and attribute setting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de-DE" altLang="ko-KR"/>
              <a:t>Table </a:t>
            </a:r>
            <a:r>
              <a:rPr lang="de-DE" altLang="ko-KR" err="1"/>
              <a:t>creation</a:t>
            </a:r>
            <a:r>
              <a:rPr lang="de-DE" altLang="ko-KR"/>
              <a:t>, </a:t>
            </a:r>
            <a:r>
              <a:rPr lang="de-DE" altLang="ko-KR" err="1"/>
              <a:t>attribute</a:t>
            </a:r>
            <a:r>
              <a:rPr lang="de-DE" altLang="ko-KR"/>
              <a:t> </a:t>
            </a:r>
            <a:r>
              <a:rPr lang="de-DE" altLang="ko-KR" err="1"/>
              <a:t>verification</a:t>
            </a:r>
            <a:endParaRPr lang="en-US" altLang="ko-KR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3B516BE0-A33F-4EC9-AA95-03854F61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65" y="2135053"/>
            <a:ext cx="6629400" cy="1138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create</a:t>
            </a:r>
            <a:r>
              <a:rPr lang="ko-KR" altLang="en-US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table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tbl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(</a:t>
            </a:r>
          </a:p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id VARCHAR(20),</a:t>
            </a:r>
          </a:p>
          <a:p>
            <a:pPr lvl="1"/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pwd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VARCHAR(20));</a:t>
            </a:r>
            <a:endParaRPr lang="en-US" altLang="ko-KR" b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E8BF01E-B009-42C5-AC17-4EFFECCA0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65" y="4695332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show tables;</a:t>
            </a:r>
          </a:p>
        </p:txBody>
      </p:sp>
    </p:spTree>
    <p:extLst>
      <p:ext uri="{BB962C8B-B14F-4D97-AF65-F5344CB8AC3E}">
        <p14:creationId xmlns:p14="http://schemas.microsoft.com/office/powerpoint/2010/main" val="308334231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ko-KR" err="1"/>
              <a:t>Commands</a:t>
            </a:r>
            <a:r>
              <a:rPr lang="de-DE" altLang="ko-KR"/>
              <a:t> – Add, Delete, Change Data </a:t>
            </a:r>
            <a:r>
              <a:rPr lang="de-DE" altLang="ko-KR" err="1"/>
              <a:t>Types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de-DE" altLang="ko-KR"/>
              <a:t>Data Input Command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marL="0" indent="0" eaLnBrk="1" hangingPunct="1">
              <a:buNone/>
            </a:pPr>
            <a:endParaRPr lang="en-US" altLang="ko-KR"/>
          </a:p>
          <a:p>
            <a:pPr eaLnBrk="1" hangingPunct="1"/>
            <a:r>
              <a:rPr lang="de-DE" altLang="ko-KR"/>
              <a:t>Data </a:t>
            </a:r>
            <a:r>
              <a:rPr lang="de-DE" altLang="ko-KR" err="1"/>
              <a:t>modification</a:t>
            </a:r>
            <a:endParaRPr lang="en-US" altLang="ko-KR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AEA6969-0CD0-4752-BA67-087E35BD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11" y="2181748"/>
            <a:ext cx="66294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</a:rPr>
              <a:t>Alter TABLE </a:t>
            </a:r>
            <a:r>
              <a:rPr lang="en-US" altLang="ko-KR" b="0" err="1">
                <a:solidFill>
                  <a:schemeClr val="tx1"/>
                </a:solidFill>
              </a:rPr>
              <a:t>tbl</a:t>
            </a:r>
            <a:r>
              <a:rPr lang="en-US" altLang="ko-KR" b="0">
                <a:solidFill>
                  <a:schemeClr val="tx1"/>
                </a:solidFill>
              </a:rPr>
              <a:t> add PRIMARY KEY(ID);</a:t>
            </a:r>
          </a:p>
          <a:p>
            <a:pPr lvl="1"/>
            <a:r>
              <a:rPr lang="en-US" altLang="ko-KR" b="0">
                <a:solidFill>
                  <a:schemeClr val="tx1"/>
                </a:solidFill>
              </a:rPr>
              <a:t>Select * from </a:t>
            </a:r>
            <a:r>
              <a:rPr lang="en-US" altLang="ko-KR" b="0" err="1">
                <a:solidFill>
                  <a:schemeClr val="tx1"/>
                </a:solidFill>
              </a:rPr>
              <a:t>tbl</a:t>
            </a:r>
            <a:r>
              <a:rPr lang="en-US" altLang="ko-KR" b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DDE2A05-6CC8-4D7E-B980-7493CA2D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11" y="3836884"/>
            <a:ext cx="6629400" cy="1138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INSERT INTO</a:t>
            </a:r>
          </a:p>
          <a:p>
            <a:pPr lvl="1"/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tbl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(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id,pwd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)</a:t>
            </a:r>
          </a:p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VALUES(‘kit’,’1234’);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8C1145A-6035-41B1-B226-D74C7FF2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11" y="5861352"/>
            <a:ext cx="66294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457200" lvl="1" indent="0">
              <a:buNone/>
            </a:pP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Update</a:t>
            </a:r>
            <a:r>
              <a:rPr lang="ko-KR" altLang="en-US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tbl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SET pwd=‘5678’</a:t>
            </a:r>
          </a:p>
          <a:p>
            <a:pPr marL="457200" lvl="1" indent="0">
              <a:buNone/>
            </a:pP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Where id = ‘kit’;</a:t>
            </a:r>
          </a:p>
        </p:txBody>
      </p:sp>
    </p:spTree>
    <p:extLst>
      <p:ext uri="{BB962C8B-B14F-4D97-AF65-F5344CB8AC3E}">
        <p14:creationId xmlns:p14="http://schemas.microsoft.com/office/powerpoint/2010/main" val="324223250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de-DE" altLang="ko-KR">
                <a:latin typeface="Arial"/>
                <a:ea typeface="맑은 고딕"/>
                <a:cs typeface="Arial"/>
              </a:rPr>
              <a:t>Data </a:t>
            </a:r>
            <a:r>
              <a:rPr lang="de-DE" altLang="ko-KR" err="1">
                <a:latin typeface="Arial"/>
                <a:ea typeface="맑은 고딕"/>
                <a:cs typeface="Arial"/>
              </a:rPr>
              <a:t>deletion</a:t>
            </a:r>
            <a:r>
              <a:rPr lang="de-DE" altLang="ko-KR">
                <a:latin typeface="Arial"/>
                <a:ea typeface="맑은 고딕"/>
                <a:cs typeface="Arial"/>
              </a:rPr>
              <a:t>:</a:t>
            </a:r>
            <a:endParaRPr lang="de-DE" altLang="ko-KR"/>
          </a:p>
          <a:p>
            <a:pPr marL="0" indent="0" eaLnBrk="1" hangingPunct="1">
              <a:buNone/>
            </a:pPr>
            <a:r>
              <a:rPr lang="en-US" altLang="ko-KR" b="0">
                <a:latin typeface="Arial"/>
                <a:ea typeface="맑은 고딕"/>
                <a:cs typeface="Arial"/>
              </a:rPr>
              <a:t>	</a:t>
            </a:r>
          </a:p>
          <a:p>
            <a:pPr eaLnBrk="1" hangingPunct="1"/>
            <a:endParaRPr lang="en-US" altLang="ko-KR" b="0"/>
          </a:p>
          <a:p>
            <a:pPr eaLnBrk="1" hangingPunct="1"/>
            <a:endParaRPr lang="en-US" altLang="ko-KR" b="0"/>
          </a:p>
          <a:p>
            <a:pPr eaLnBrk="1" hangingPunct="1"/>
            <a:r>
              <a:rPr lang="de-DE" altLang="ko-KR" err="1">
                <a:latin typeface="Arial"/>
                <a:ea typeface="맑은 고딕"/>
                <a:cs typeface="Arial"/>
              </a:rPr>
              <a:t>delete</a:t>
            </a:r>
            <a:r>
              <a:rPr lang="de-DE" altLang="ko-KR">
                <a:latin typeface="Arial"/>
                <a:ea typeface="맑은 고딕"/>
                <a:cs typeface="Arial"/>
              </a:rPr>
              <a:t> </a:t>
            </a:r>
            <a:r>
              <a:rPr lang="de-DE" altLang="ko-KR" err="1">
                <a:latin typeface="Arial"/>
                <a:ea typeface="맑은 고딕"/>
                <a:cs typeface="Arial"/>
              </a:rPr>
              <a:t>database</a:t>
            </a:r>
            <a:r>
              <a:rPr lang="de-DE" altLang="ko-KR">
                <a:latin typeface="Arial"/>
                <a:ea typeface="맑은 고딕"/>
                <a:cs typeface="Arial"/>
              </a:rPr>
              <a:t>:</a:t>
            </a:r>
            <a:endParaRPr lang="en-US" altLang="ko-KR" b="0">
              <a:ea typeface="맑은 고딕"/>
            </a:endParaRPr>
          </a:p>
          <a:p>
            <a:pPr marL="457200" lvl="1" indent="0" eaLnBrk="1" hangingPunct="1">
              <a:buNone/>
            </a:pPr>
            <a:endParaRPr lang="en-US" altLang="ko-KR"/>
          </a:p>
          <a:p>
            <a:pPr marL="0" indent="0" eaLnBrk="1" hangingPunct="1">
              <a:buNone/>
            </a:pPr>
            <a:endParaRPr lang="en-US" altLang="ko-KR" b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4E5DDC8-C11D-5325-B4B3-EBB06A3B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40" y="2100056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DELETE FROM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tbl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 WHERE ID = 'kit';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B7DB02D-B051-209E-20A8-4129D7767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40" y="3869296"/>
            <a:ext cx="6629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drop database </a:t>
            </a:r>
            <a:r>
              <a:rPr lang="en-US" altLang="ko-KR" b="0" err="1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mydb</a:t>
            </a:r>
            <a:r>
              <a:rPr lang="en-US" altLang="ko-KR" b="0">
                <a:solidFill>
                  <a:schemeClr val="tx1"/>
                </a:solidFill>
                <a:latin typeface="Times New Roman"/>
                <a:ea typeface="굴림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61574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en-US" altLang="ko-KR" err="1"/>
              <a:t>feat.MariaDB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33" y="1457815"/>
            <a:ext cx="8499395" cy="4693920"/>
          </a:xfrm>
        </p:spPr>
        <p:txBody>
          <a:bodyPr/>
          <a:lstStyle/>
          <a:p>
            <a:pPr eaLnBrk="1" hangingPunct="1"/>
            <a:r>
              <a:rPr lang="en-US" altLang="ko-KR"/>
              <a:t>MySQL</a:t>
            </a:r>
            <a:r>
              <a:rPr lang="ko-KR" altLang="en-US"/>
              <a:t> </a:t>
            </a:r>
            <a:r>
              <a:rPr lang="de-DE" altLang="ko-KR" err="1"/>
              <a:t>practical</a:t>
            </a:r>
            <a:r>
              <a:rPr lang="de-DE" altLang="ko-KR"/>
              <a:t> </a:t>
            </a:r>
            <a:r>
              <a:rPr lang="de-DE" altLang="ko-KR" err="1"/>
              <a:t>training</a:t>
            </a:r>
            <a:endParaRPr lang="de-DE" altLang="ko-KR"/>
          </a:p>
          <a:p>
            <a:pPr eaLnBrk="1" hangingPunct="1"/>
            <a:r>
              <a:rPr lang="en-US" altLang="ko-KR"/>
              <a:t>python.py </a:t>
            </a:r>
            <a:r>
              <a:rPr lang="de-DE" altLang="ko-KR" err="1"/>
              <a:t>composition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python3 execution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110933" y="2249638"/>
            <a:ext cx="6784975" cy="4082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$</a:t>
            </a:r>
            <a:r>
              <a:rPr lang="en-US" altLang="ko-KR" sz="16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sudo</a:t>
            </a:r>
            <a:r>
              <a:rPr lang="en-US" altLang="ko-KR" sz="1600" b="0">
                <a:latin typeface="Tahoma" panose="020B0604030504040204" pitchFamily="34" charset="0"/>
                <a:ea typeface="신명 세고딕,한컴돋움"/>
                <a:cs typeface="신명 세고딕"/>
              </a:rPr>
              <a:t> pip3 install </a:t>
            </a:r>
            <a:r>
              <a:rPr lang="en-US" altLang="ko-KR" sz="16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pymysql</a:t>
            </a:r>
            <a:endParaRPr lang="en-US" altLang="ko-KR" sz="1600" b="0">
              <a:latin typeface="Tahoma" panose="020B0604030504040204" pitchFamily="34" charset="0"/>
              <a:ea typeface="신명 세고딕,한컴돋움"/>
              <a:cs typeface="신명 세고딕"/>
            </a:endParaRP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110932" y="2768083"/>
            <a:ext cx="6784975" cy="3273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Import 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pymysql</a:t>
            </a: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db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=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pymysql.connect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(host=‘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localhost’,user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=‘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root’,password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=‘1234’,db=‘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mydb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’)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Cur = 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db.curcor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()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Cur.execute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(“SELECT * from cities”)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Rows = 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cur.fetchall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() / </a:t>
            </a: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cur.fetchone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() – </a:t>
            </a:r>
            <a:r>
              <a:rPr lang="ko-KR" altLang="en-US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전부 출력 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or </a:t>
            </a:r>
            <a:r>
              <a:rPr lang="ko-KR" altLang="en-US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하나만 출력</a:t>
            </a: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Print(rows) – for row in rows: print(row) – </a:t>
            </a:r>
            <a:r>
              <a:rPr lang="ko-KR" altLang="en-US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한줄로</a:t>
            </a:r>
            <a:r>
              <a:rPr lang="ko-KR" altLang="en-US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 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/ </a:t>
            </a:r>
            <a:r>
              <a:rPr lang="ko-KR" altLang="en-US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한줄씩</a:t>
            </a:r>
            <a:r>
              <a:rPr lang="ko-KR" altLang="en-US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 출력 </a:t>
            </a: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ko-KR" sz="1400" b="0">
              <a:latin typeface="Tahoma" panose="020B0604030504040204" pitchFamily="34" charset="0"/>
              <a:ea typeface="신명 세고딕,한컴돋움"/>
              <a:cs typeface="신명 세고딕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400" b="0" err="1">
                <a:latin typeface="Tahoma" panose="020B0604030504040204" pitchFamily="34" charset="0"/>
                <a:ea typeface="신명 세고딕,한컴돋움"/>
                <a:cs typeface="신명 세고딕"/>
              </a:rPr>
              <a:t>db.close</a:t>
            </a:r>
            <a:r>
              <a:rPr lang="en-US" altLang="ko-KR" sz="1400" b="0">
                <a:latin typeface="Tahoma" panose="020B0604030504040204" pitchFamily="34" charset="0"/>
                <a:ea typeface="신명 세고딕,한컴돋움"/>
                <a:cs typeface="신명 세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763982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Arial"/>
                <a:ea typeface="맑은 고딕"/>
                <a:cs typeface="Arial"/>
              </a:rPr>
              <a:t>SQLite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Database</a:t>
            </a:r>
            <a:endParaRPr lang="ko-KR" altLang="en-US" err="1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ko-KR">
                <a:latin typeface="Arial"/>
                <a:ea typeface="맑은 고딕"/>
                <a:cs typeface="Arial"/>
              </a:rPr>
              <a:t>SQLite</a:t>
            </a:r>
          </a:p>
          <a:p>
            <a:pPr lvl="1"/>
            <a:r>
              <a:rPr lang="ko-KR" b="0" err="1">
                <a:latin typeface="Arial"/>
                <a:ea typeface="맑은 고딕"/>
                <a:cs typeface="Arial"/>
              </a:rPr>
              <a:t>Store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a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lightweight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database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in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a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file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or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memory</a:t>
            </a:r>
            <a:r>
              <a:rPr lang="ko-KR" b="0">
                <a:latin typeface="Arial"/>
                <a:ea typeface="맑은 고딕"/>
                <a:cs typeface="Arial"/>
              </a:rPr>
              <a:t>, </a:t>
            </a:r>
            <a:r>
              <a:rPr lang="ko-KR" b="0" err="1">
                <a:latin typeface="Arial"/>
                <a:ea typeface="맑은 고딕"/>
                <a:cs typeface="Arial"/>
              </a:rPr>
              <a:t>allowing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direct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access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through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a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program</a:t>
            </a:r>
            <a:r>
              <a:rPr lang="ko-KR" b="0">
                <a:latin typeface="Arial"/>
                <a:ea typeface="맑은 고딕"/>
                <a:cs typeface="Arial"/>
              </a:rPr>
              <a:t>.</a:t>
            </a:r>
            <a:endParaRPr lang="en-US" altLang="ko-KR">
              <a:ea typeface="맑은 고딕"/>
            </a:endParaRPr>
          </a:p>
          <a:p>
            <a:pPr lvl="2"/>
            <a:r>
              <a:rPr lang="en-US" altLang="ko-KR" b="0">
                <a:latin typeface="Arial"/>
                <a:ea typeface="맑은 고딕"/>
                <a:cs typeface="Arial"/>
              </a:rPr>
              <a:t>It's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not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a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server-based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approach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like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MySQL</a:t>
            </a:r>
            <a:r>
              <a:rPr lang="ko-KR" b="0">
                <a:latin typeface="Arial"/>
                <a:ea typeface="맑은 고딕"/>
                <a:cs typeface="Arial"/>
              </a:rPr>
              <a:t>.</a:t>
            </a:r>
            <a:endParaRPr lang="en-US" altLang="ko-KR">
              <a:ea typeface="맑은 고딕"/>
            </a:endParaRPr>
          </a:p>
          <a:p>
            <a:pPr lvl="1"/>
            <a:r>
              <a:rPr lang="ko-KR" b="0" err="1">
                <a:latin typeface="Arial"/>
                <a:ea typeface="맑은 고딕"/>
                <a:cs typeface="Arial"/>
              </a:rPr>
              <a:t>Pre-installed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on</a:t>
            </a:r>
            <a:r>
              <a:rPr lang="ko-KR" b="0">
                <a:latin typeface="Arial"/>
                <a:ea typeface="맑은 고딕"/>
                <a:cs typeface="Arial"/>
              </a:rPr>
              <a:t> Google </a:t>
            </a:r>
            <a:r>
              <a:rPr lang="ko-KR" b="0" err="1">
                <a:latin typeface="Arial"/>
                <a:ea typeface="맑은 고딕"/>
                <a:cs typeface="Arial"/>
              </a:rPr>
              <a:t>Android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systems</a:t>
            </a:r>
            <a:r>
              <a:rPr lang="ko-KR" b="0">
                <a:latin typeface="Arial"/>
                <a:ea typeface="맑은 고딕"/>
                <a:cs typeface="Arial"/>
              </a:rPr>
              <a:t>.</a:t>
            </a:r>
            <a:endParaRPr lang="en-US" altLang="ko-KR">
              <a:ea typeface="맑은 고딕"/>
            </a:endParaRPr>
          </a:p>
          <a:p>
            <a:pPr lvl="1">
              <a:buClr>
                <a:srgbClr val="083863"/>
              </a:buClr>
            </a:pPr>
            <a:r>
              <a:rPr lang="en-US" altLang="ko-KR" b="0">
                <a:latin typeface="Arial"/>
                <a:ea typeface="맑은 고딕"/>
                <a:cs typeface="Arial"/>
              </a:rPr>
              <a:t>Supports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languages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such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as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C,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C++,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Java,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C#,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PHP,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Python,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Perl,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Ruby,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Delphi</a:t>
            </a:r>
            <a:r>
              <a:rPr lang="ko-KR" b="0">
                <a:latin typeface="Arial"/>
                <a:ea typeface="맑은 고딕"/>
                <a:cs typeface="Arial"/>
              </a:rPr>
              <a:t>.</a:t>
            </a:r>
            <a:endParaRPr lang="en-US" altLang="ko-KR">
              <a:ea typeface="맑은 고딕"/>
            </a:endParaRPr>
          </a:p>
          <a:p>
            <a:pPr lvl="1">
              <a:buClr>
                <a:srgbClr val="083863"/>
              </a:buClr>
            </a:pPr>
            <a:r>
              <a:rPr lang="en-US" altLang="ko-KR" b="0">
                <a:solidFill>
                  <a:srgbClr val="083763"/>
                </a:solidFill>
                <a:latin typeface="Arial"/>
                <a:ea typeface="맑은 고딕"/>
                <a:cs typeface="Arial"/>
              </a:rPr>
              <a:t>The license is </a:t>
            </a:r>
            <a:r>
              <a:rPr lang="en-US" b="0">
                <a:solidFill>
                  <a:srgbClr val="083763"/>
                </a:solidFill>
                <a:latin typeface="Arial"/>
                <a:ea typeface="맑은 고딕"/>
                <a:cs typeface="Arial"/>
              </a:rPr>
              <a:t>PUBLIC DOMAIN.</a:t>
            </a:r>
            <a:endParaRPr lang="en-US" altLang="ko-KR">
              <a:solidFill>
                <a:srgbClr val="083763"/>
              </a:solidFill>
              <a:ea typeface="맑은 고딕"/>
            </a:endParaRPr>
          </a:p>
          <a:p>
            <a:pPr lvl="1">
              <a:buClr>
                <a:srgbClr val="083863"/>
              </a:buClr>
            </a:pPr>
            <a:r>
              <a:rPr lang="ko-KR" b="0" err="1">
                <a:latin typeface="Arial"/>
                <a:ea typeface="맑은 고딕"/>
                <a:cs typeface="Arial"/>
              </a:rPr>
              <a:t>Install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ko-KR" b="0" err="1">
                <a:latin typeface="Arial"/>
                <a:ea typeface="맑은 고딕"/>
                <a:cs typeface="Arial"/>
              </a:rPr>
              <a:t>the</a:t>
            </a:r>
            <a:r>
              <a:rPr lang="ko-KR" b="0">
                <a:latin typeface="Arial"/>
                <a:ea typeface="맑은 고딕"/>
                <a:cs typeface="Arial"/>
              </a:rPr>
              <a:t> </a:t>
            </a:r>
            <a:r>
              <a:rPr lang="en-US" altLang="ko-KR" b="0">
                <a:latin typeface="Arial"/>
                <a:ea typeface="맑은 고딕"/>
                <a:cs typeface="Arial"/>
              </a:rPr>
              <a:t>sqlite3</a:t>
            </a:r>
            <a:r>
              <a:rPr lang="ko-KR" altLang="en-US" b="0">
                <a:latin typeface="Arial"/>
                <a:ea typeface="맑은 고딕"/>
                <a:cs typeface="Arial"/>
              </a:rPr>
              <a:t> </a:t>
            </a:r>
            <a:r>
              <a:rPr lang="ko-KR" b="0">
                <a:latin typeface="Arial"/>
                <a:ea typeface="맑은 고딕"/>
                <a:cs typeface="Arial"/>
              </a:rPr>
              <a:t>client package for management</a:t>
            </a:r>
            <a:endParaRPr lang="en-US" altLang="ko-KR">
              <a:latin typeface="Arial"/>
              <a:ea typeface="맑은 고딕"/>
              <a:cs typeface="Arial"/>
            </a:endParaRPr>
          </a:p>
          <a:p>
            <a:pPr lvl="2" eaLnBrk="1" hangingPunct="1"/>
            <a:endParaRPr lang="en-US" altLang="ko-KR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66953" y="5041090"/>
            <a:ext cx="5516562" cy="16804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 err="1">
                <a:latin typeface="Verdana" panose="020B0604030504040204" pitchFamily="34" charset="0"/>
              </a:rPr>
              <a:t>pi@raspberrypi</a:t>
            </a:r>
            <a:r>
              <a:rPr lang="en-US" altLang="ko-KR" sz="1200" b="0">
                <a:latin typeface="Verdana" panose="020B0604030504040204" pitchFamily="34" charset="0"/>
              </a:rPr>
              <a:t> ~ $ </a:t>
            </a:r>
            <a:r>
              <a:rPr lang="en-US" altLang="ko-KR" sz="1200" b="0" err="1">
                <a:latin typeface="Verdana" panose="020B0604030504040204" pitchFamily="34" charset="0"/>
              </a:rPr>
              <a:t>sudo</a:t>
            </a:r>
            <a:r>
              <a:rPr lang="en-US" altLang="ko-KR" sz="1200" b="0">
                <a:latin typeface="Verdana" panose="020B0604030504040204" pitchFamily="34" charset="0"/>
              </a:rPr>
              <a:t> apt-get install </a:t>
            </a:r>
            <a:r>
              <a:rPr lang="en-US" altLang="ko-KR" sz="1200" b="0" err="1">
                <a:latin typeface="Verdana" panose="020B0604030504040204" pitchFamily="34" charset="0"/>
              </a:rPr>
              <a:t>sqlite3</a:t>
            </a:r>
            <a:endParaRPr lang="en-US" altLang="ko-KR" sz="1200" b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Reading package lists... Done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Building dependency tree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Reading state information... Done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Suggested packages: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  </a:t>
            </a:r>
            <a:r>
              <a:rPr lang="en-US" altLang="ko-KR" sz="1200" b="0" err="1">
                <a:latin typeface="Verdana" panose="020B0604030504040204" pitchFamily="34" charset="0"/>
              </a:rPr>
              <a:t>sqlite3</a:t>
            </a:r>
            <a:r>
              <a:rPr lang="en-US" altLang="ko-KR" sz="1200" b="0">
                <a:latin typeface="Verdana" panose="020B0604030504040204" pitchFamily="34" charset="0"/>
              </a:rPr>
              <a:t>-doc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The following NEW packages will be installed: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ko-KR" sz="1200" b="0">
                <a:latin typeface="Verdana" panose="020B0604030504040204" pitchFamily="34" charset="0"/>
              </a:rPr>
              <a:t>  </a:t>
            </a:r>
            <a:r>
              <a:rPr lang="en-US" altLang="ko-KR" sz="1200" b="0" err="1">
                <a:latin typeface="Verdana" panose="020B0604030504040204" pitchFamily="34" charset="0"/>
              </a:rPr>
              <a:t>sqlite3</a:t>
            </a:r>
            <a:endParaRPr lang="en-US" altLang="ko-KR" sz="1200" b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0660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Thanks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Server </a:t>
            </a:r>
            <a:r>
              <a:rPr lang="en-US" altLang="ko-KR" err="1"/>
              <a:t>Introdution</a:t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Web server and client interfaces</a:t>
            </a:r>
            <a:endParaRPr lang="ko-KR" altLang="en-US"/>
          </a:p>
        </p:txBody>
      </p:sp>
      <p:grpSp>
        <p:nvGrpSpPr>
          <p:cNvPr id="80" name="그룹 41"/>
          <p:cNvGrpSpPr>
            <a:grpSpLocks/>
          </p:cNvGrpSpPr>
          <p:nvPr/>
        </p:nvGrpSpPr>
        <p:grpSpPr bwMode="auto">
          <a:xfrm>
            <a:off x="946735" y="2013034"/>
            <a:ext cx="7034212" cy="4624387"/>
            <a:chOff x="1043608" y="1700808"/>
            <a:chExt cx="7033592" cy="4623792"/>
          </a:xfrm>
        </p:grpSpPr>
        <p:sp>
          <p:nvSpPr>
            <p:cNvPr id="81" name="Rectangle 35"/>
            <p:cNvSpPr>
              <a:spLocks noChangeArrowheads="1"/>
            </p:cNvSpPr>
            <p:nvPr/>
          </p:nvSpPr>
          <p:spPr bwMode="auto">
            <a:xfrm>
              <a:off x="4643741" y="1700808"/>
              <a:ext cx="3428698" cy="396189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8AE65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Web Server system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4788190" y="3213500"/>
              <a:ext cx="3123925" cy="168412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DCDCB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b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0" kern="0">
                  <a:solidFill>
                    <a:srgbClr val="000000"/>
                  </a:solidFill>
                </a:rPr>
                <a:t>Web Server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1043608" y="1700808"/>
              <a:ext cx="3428698" cy="396189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8AE65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Web browser(Client)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1188057" y="2132552"/>
              <a:ext cx="3123925" cy="1980945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DCDCB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600" b="0" kern="0">
                  <a:solidFill>
                    <a:srgbClr val="000000"/>
                  </a:solidFill>
                </a:rPr>
                <a:t>Graphical user interface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1330920" y="3284929"/>
              <a:ext cx="649231" cy="68571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HTML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Parser	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/>
          </p:nvSpPr>
          <p:spPr bwMode="auto">
            <a:xfrm>
              <a:off x="2556362" y="2492868"/>
              <a:ext cx="1066706" cy="60952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Java Virtual 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Machine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1188057" y="4292861"/>
              <a:ext cx="3123925" cy="38095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DCDCB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HTTP Engine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1066800" y="5943600"/>
              <a:ext cx="7010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8077200" y="1905000"/>
              <a:ext cx="0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3124200" y="3124200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6934200" y="35052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3" name="Rectangle 24"/>
            <p:cNvSpPr>
              <a:spLocks noChangeArrowheads="1"/>
            </p:cNvSpPr>
            <p:nvPr/>
          </p:nvSpPr>
          <p:spPr bwMode="auto">
            <a:xfrm>
              <a:off x="4932640" y="4221434"/>
              <a:ext cx="2819151" cy="380951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HTTP Engine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2123013" y="3284929"/>
              <a:ext cx="915906" cy="68571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Script Parser	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5" name="Rectangle 30"/>
            <p:cNvSpPr>
              <a:spLocks noChangeArrowheads="1"/>
            </p:cNvSpPr>
            <p:nvPr/>
          </p:nvSpPr>
          <p:spPr bwMode="auto">
            <a:xfrm>
              <a:off x="3204005" y="3284929"/>
              <a:ext cx="990513" cy="68571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Form 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Generator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6" name="Rectangle 31"/>
            <p:cNvSpPr>
              <a:spLocks noChangeArrowheads="1"/>
            </p:cNvSpPr>
            <p:nvPr/>
          </p:nvSpPr>
          <p:spPr bwMode="auto">
            <a:xfrm>
              <a:off x="1188057" y="5084923"/>
              <a:ext cx="3123925" cy="38095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DCDCB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TCP/IP stack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>
              <a:off x="1676400" y="39624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3657600" y="39624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>
              <a:off x="2699792" y="4653136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0" name="Rectangle 36"/>
            <p:cNvSpPr>
              <a:spLocks noChangeArrowheads="1"/>
            </p:cNvSpPr>
            <p:nvPr/>
          </p:nvSpPr>
          <p:spPr bwMode="auto">
            <a:xfrm>
              <a:off x="6804137" y="3356357"/>
              <a:ext cx="914319" cy="68571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Form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Parser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1" name="Rectangle 37"/>
            <p:cNvSpPr>
              <a:spLocks noChangeArrowheads="1"/>
            </p:cNvSpPr>
            <p:nvPr/>
          </p:nvSpPr>
          <p:spPr bwMode="auto">
            <a:xfrm>
              <a:off x="4788190" y="5084923"/>
              <a:ext cx="3123925" cy="38095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DCDCB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TCP/IP Stack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2" name="Rectangle 38"/>
            <p:cNvSpPr>
              <a:spLocks noChangeArrowheads="1"/>
            </p:cNvSpPr>
            <p:nvPr/>
          </p:nvSpPr>
          <p:spPr bwMode="auto">
            <a:xfrm>
              <a:off x="5724732" y="3356357"/>
              <a:ext cx="914319" cy="685712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B0DCDC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HTML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Parser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3" name="Line 39"/>
            <p:cNvSpPr>
              <a:spLocks noChangeShapeType="1"/>
            </p:cNvSpPr>
            <p:nvPr/>
          </p:nvSpPr>
          <p:spPr bwMode="auto">
            <a:xfrm>
              <a:off x="2699792" y="5445224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6324600" y="5486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6372200" y="4653136"/>
              <a:ext cx="0" cy="432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>
              <a:off x="6228184" y="4077072"/>
              <a:ext cx="0" cy="1607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7" name="Line 43"/>
            <p:cNvSpPr>
              <a:spLocks noChangeShapeType="1"/>
            </p:cNvSpPr>
            <p:nvPr/>
          </p:nvSpPr>
          <p:spPr bwMode="auto">
            <a:xfrm>
              <a:off x="7308304" y="4077072"/>
              <a:ext cx="0" cy="1607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5796164" y="2637312"/>
              <a:ext cx="2133412" cy="38095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Web Application Prog.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panose="020B0600000101010101" pitchFamily="50" charset="-127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5085027" y="2124615"/>
              <a:ext cx="609546" cy="76190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정적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웹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문서</a:t>
              </a: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5008833" y="2200806"/>
              <a:ext cx="609546" cy="76190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정적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웹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문서</a:t>
              </a: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4932640" y="2276996"/>
              <a:ext cx="609546" cy="76190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panose="020B0600000101010101" pitchFamily="50" charset="-127"/>
                </a:rPr>
                <a:t>Static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kern="0">
                  <a:solidFill>
                    <a:srgbClr val="000000"/>
                  </a:solidFill>
                  <a:latin typeface="Times New Roman" charset="0"/>
                  <a:ea typeface="굴림" panose="020B0600000101010101" pitchFamily="50" charset="-127"/>
                </a:rPr>
                <a:t>Web</a:t>
              </a:r>
            </a:p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kern="0">
                  <a:solidFill>
                    <a:srgbClr val="000000"/>
                  </a:solidFill>
                  <a:latin typeface="Times New Roman" charset="0"/>
                  <a:ea typeface="굴림" panose="020B0600000101010101" pitchFamily="50" charset="-127"/>
                </a:rPr>
                <a:t>Doc.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panose="020B0600000101010101" pitchFamily="50" charset="-127"/>
              </a:endParaRPr>
            </a:p>
          </p:txBody>
        </p:sp>
        <p:sp>
          <p:nvSpPr>
            <p:cNvPr id="112" name="Line 48"/>
            <p:cNvSpPr>
              <a:spLocks noChangeShapeType="1"/>
            </p:cNvSpPr>
            <p:nvPr/>
          </p:nvSpPr>
          <p:spPr bwMode="auto">
            <a:xfrm>
              <a:off x="5292080" y="3068960"/>
              <a:ext cx="0" cy="1147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3" name="Line 49"/>
            <p:cNvSpPr>
              <a:spLocks noChangeShapeType="1"/>
            </p:cNvSpPr>
            <p:nvPr/>
          </p:nvSpPr>
          <p:spPr bwMode="auto">
            <a:xfrm>
              <a:off x="6228184" y="3068960"/>
              <a:ext cx="0" cy="2880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>
              <a:off x="7308304" y="3068960"/>
              <a:ext cx="0" cy="2880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2971800" y="5943600"/>
              <a:ext cx="3124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CC0066"/>
                </a:buClr>
                <a:buFont typeface="굴림체" panose="020B0609000101010101" pitchFamily="49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6600CC"/>
                </a:buClr>
                <a:buFont typeface="굴림체" panose="020B0609000101010101" pitchFamily="49" charset="-127"/>
                <a:buChar char="◈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400" b="1">
                  <a:solidFill>
                    <a:srgbClr val="CC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rgbClr val="006699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Internet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6" name="원통 39"/>
            <p:cNvSpPr/>
            <p:nvPr/>
          </p:nvSpPr>
          <p:spPr bwMode="auto">
            <a:xfrm>
              <a:off x="6227926" y="1988108"/>
              <a:ext cx="1296873" cy="433332"/>
            </a:xfrm>
            <a:prstGeom prst="can">
              <a:avLst/>
            </a:prstGeom>
            <a:gradFill>
              <a:gsLst>
                <a:gs pos="0">
                  <a:srgbClr val="FFFFFF"/>
                </a:gs>
                <a:gs pos="100000">
                  <a:srgbClr val="FF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00FF"/>
                </a:buClr>
                <a:buSzTx/>
                <a:buFont typeface="굴림체" panose="020B0609000101010101" pitchFamily="49" charset="-127"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DB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6876256" y="2420888"/>
              <a:ext cx="0" cy="2160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4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33" y="1567543"/>
            <a:ext cx="8499395" cy="1915534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ko-KR"/>
              <a:t>Web Server System Configuration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Usually configured as an HTTP server + web application framework + database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LAMP (Linux + Apache + MySQL + PHP), MAMP, WAMP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HTTP server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Common HTTP server available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Server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4848" y="3483076"/>
          <a:ext cx="7846119" cy="3054081"/>
        </p:xfrm>
        <a:graphic>
          <a:graphicData uri="http://schemas.openxmlformats.org/drawingml/2006/table">
            <a:tbl>
              <a:tblPr/>
              <a:tblGrid>
                <a:gridCol w="84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Name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-윤고딕120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Platform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-윤고딕120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Licence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-윤고딕120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Description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-윤고딕120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259"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Apache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Unix, Linux, Windows, Mac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GPL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An HTTP server running in a single thread.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CGI programs, automatic directory creation, self-extracting.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http://www.boa.org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259"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lighttpd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Unix, Linux, Windows, Mac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BSD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</a:t>
                      </a:r>
                      <a:r>
                        <a:rPr kumimoji="0" lang="en-US" altLang="ko-K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FastCGI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SCGI, HTTP proxy, WebDAV support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SSL, TLS support via OpenSSL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hlinkClick r:id="rId2"/>
                        </a:rPr>
                        <a:t>http://www.lighttpd.net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529"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nginx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Unix, Linux, Windows, Mac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BSD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 HTTP server that provides dynamic web pages.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Handles low memory (~ 2.5MB) even at high load (10000 concurrent connections).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 http://nginx.org/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명조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2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33" y="1567542"/>
            <a:ext cx="8499395" cy="496748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ko-KR"/>
              <a:t>Web server system configuration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Web applications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CGI and script programs that generate dynamic web content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altLang="ko-KR"/>
              <a:t>Install web application framework to run web application</a:t>
            </a:r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endParaRPr lang="en-US" altLang="ko-KR"/>
          </a:p>
          <a:p>
            <a:pPr marL="457200" indent="-457200">
              <a:lnSpc>
                <a:spcPct val="90000"/>
              </a:lnSpc>
            </a:pPr>
            <a:r>
              <a:rPr lang="en-US" altLang="ko-KR"/>
              <a:t>Database (DB)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Using SQL database etc.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MySQL - Open Source SQL DB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ko-KR"/>
              <a:t>SQLite - SQL DB to put a database in one file or memory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Web Server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23304"/>
              </p:ext>
            </p:extLst>
          </p:nvPr>
        </p:nvGraphicFramePr>
        <p:xfrm>
          <a:off x="1195839" y="2634988"/>
          <a:ext cx="6911975" cy="2640912"/>
        </p:xfrm>
        <a:graphic>
          <a:graphicData uri="http://schemas.openxmlformats.org/drawingml/2006/table">
            <a:tbl>
              <a:tblPr/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Language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Types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Java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Struts, Wicket, Eclipse RAP, Google Web Toolkit, JSF, JBoss Seam, Spring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Javascript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node.js,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latin typeface="+mn-lt"/>
                        </a:rPr>
                        <a:t>SproutCore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Perl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Catalyst, Dancer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PHP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Zend Framework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Python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latin typeface="+mn-lt"/>
                        </a:rPr>
                        <a:t>Bottle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latin typeface="+mn-lt"/>
                        </a:rPr>
                        <a:t>CherryPy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, Django, Flask, Grok, Pylons, web2py</a:t>
                      </a:r>
                      <a:endParaRPr lang="en-US" sz="1400">
                        <a:latin typeface="+mn-lt"/>
                      </a:endParaRP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+mn-lt"/>
                        </a:rPr>
                        <a:t>Ruby</a:t>
                      </a: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+mn-lt"/>
                        </a:rPr>
                        <a:t>Camping, Ruby On Rails, Sinatra</a:t>
                      </a:r>
                    </a:p>
                  </a:txBody>
                  <a:tcPr marL="66667" marR="66667" marT="66693" marB="6669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rgbClr val="CC0066"/>
              </a:buClr>
              <a:buFont typeface="굴림체" panose="020B0609000101010101" pitchFamily="49" charset="-127"/>
              <a:buChar char="▣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6600CC"/>
              </a:buClr>
              <a:buFont typeface="굴림체" panose="020B0609000101010101" pitchFamily="49" charset="-127"/>
              <a:buChar char="◈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400" b="1">
                <a:solidFill>
                  <a:srgbClr val="CC33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006699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Clr>
                <a:srgbClr val="9900FF"/>
              </a:buClr>
              <a:buFont typeface="굴림체" panose="020B0609000101010101" pitchFamily="49" charset="-127"/>
              <a:buNone/>
            </a:pPr>
            <a:br>
              <a:rPr lang="ko-KR" altLang="ko-KR" sz="1600" b="0">
                <a:latin typeface="굴림" panose="020B0600000101010101" pitchFamily="50" charset="-127"/>
              </a:rPr>
            </a:br>
            <a:endParaRPr lang="ko-KR" altLang="ko-KR" sz="1600" b="0"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br>
              <a:rPr lang="ko-KR" altLang="ko-KR" sz="1600" b="0">
                <a:latin typeface="굴림" panose="020B0600000101010101" pitchFamily="50" charset="-127"/>
              </a:rPr>
            </a:br>
            <a:endParaRPr lang="ko-KR" altLang="ko-KR" sz="16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63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8B8C-310F-2DA7-0022-3C5D60E1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Nginx</a:t>
            </a:r>
            <a:endParaRPr lang="en-F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6AF7-D848-1027-B525-D3C1D4AE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Opensource</a:t>
            </a:r>
          </a:p>
          <a:p>
            <a:r>
              <a:rPr lang="en-FM"/>
              <a:t>Proxy/Reverse Proxy</a:t>
            </a:r>
          </a:p>
          <a:p>
            <a:r>
              <a:rPr lang="en-FM"/>
              <a:t>Load Balancing</a:t>
            </a:r>
          </a:p>
          <a:p>
            <a:r>
              <a:rPr lang="en-FM"/>
              <a:t>44% of heavy traffic websites worldwide</a:t>
            </a:r>
          </a:p>
          <a:p>
            <a:endParaRPr lang="en-FM"/>
          </a:p>
          <a:p>
            <a:r>
              <a:rPr lang="en-FM"/>
              <a:t>We have chosen Nginx, because:</a:t>
            </a:r>
          </a:p>
          <a:p>
            <a:pPr lvl="1"/>
            <a:r>
              <a:rPr lang="en-FM"/>
              <a:t>Easy to use and set up</a:t>
            </a:r>
          </a:p>
          <a:p>
            <a:pPr lvl="1"/>
            <a:r>
              <a:rPr lang="en-FM"/>
              <a:t>Powerful</a:t>
            </a:r>
          </a:p>
          <a:p>
            <a:pPr lvl="1"/>
            <a:r>
              <a:rPr lang="en-FM"/>
              <a:t>Resourceful</a:t>
            </a:r>
          </a:p>
          <a:p>
            <a:pPr marL="457200" lvl="1" indent="0">
              <a:buNone/>
            </a:pPr>
            <a:endParaRPr lang="en-FM"/>
          </a:p>
          <a:p>
            <a:endParaRPr lang="en-FM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8B1E3A-C7B1-1EEB-D9B1-7CE568B77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5493" y="4335003"/>
            <a:ext cx="3885494" cy="15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AB3B-076A-7AE0-4933-BF0F3572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Nginx</a:t>
            </a:r>
            <a:endParaRPr lang="en-FM"/>
          </a:p>
        </p:txBody>
      </p:sp>
      <p:pic>
        <p:nvPicPr>
          <p:cNvPr id="5" name="Content Placeholder 4" descr="A diagram of a cloud network&#10;&#10;Description automatically generated">
            <a:extLst>
              <a:ext uri="{FF2B5EF4-FFF2-40B4-BE49-F238E27FC236}">
                <a16:creationId xmlns:a16="http://schemas.microsoft.com/office/drawing/2014/main" id="{D458FB47-314A-7788-6F4C-5393CD23C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57" y="1441133"/>
            <a:ext cx="6807085" cy="469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D7557-903B-6B6B-5E9E-2B8EB4505F98}"/>
              </a:ext>
            </a:extLst>
          </p:cNvPr>
          <p:cNvSpPr txBox="1"/>
          <p:nvPr/>
        </p:nvSpPr>
        <p:spPr>
          <a:xfrm>
            <a:off x="1168456" y="6135370"/>
            <a:ext cx="658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>
                <a:solidFill>
                  <a:schemeClr val="bg2">
                    <a:lumMod val="75000"/>
                  </a:schemeClr>
                </a:solidFill>
              </a:rPr>
              <a:t>Image: </a:t>
            </a:r>
            <a:r>
              <a:rPr lang="en-US" sz="1400">
                <a:solidFill>
                  <a:schemeClr val="bg2">
                    <a:lumMod val="75000"/>
                  </a:schemeClr>
                </a:solidFill>
              </a:rPr>
              <a:t>https://www.netscaler.com/articles/what-is-load-balancing</a:t>
            </a:r>
            <a:endParaRPr lang="en-FM" sz="14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72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NS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436542F3E3C34595B3A063D756DBFD" ma:contentTypeVersion="8" ma:contentTypeDescription="새 문서를 만듭니다." ma:contentTypeScope="" ma:versionID="7916670139768f13d9236d460df8939c">
  <xsd:schema xmlns:xsd="http://www.w3.org/2001/XMLSchema" xmlns:xs="http://www.w3.org/2001/XMLSchema" xmlns:p="http://schemas.microsoft.com/office/2006/metadata/properties" xmlns:ns3="8edcc0e9-8ace-45c7-b50f-35f4badf709c" targetNamespace="http://schemas.microsoft.com/office/2006/metadata/properties" ma:root="true" ma:fieldsID="62e6b95670b245b748709ab9bd5cbb27" ns3:_="">
    <xsd:import namespace="8edcc0e9-8ace-45c7-b50f-35f4badf70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cc0e9-8ace-45c7-b50f-35f4badf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C96A4F-CB1A-4DFA-81B9-50F66CDE4EC5}">
  <ds:schemaRefs>
    <ds:schemaRef ds:uri="8edcc0e9-8ace-45c7-b50f-35f4badf7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E3A475-C206-4C6E-A3B5-C9A1A592E1DD}">
  <ds:schemaRefs>
    <ds:schemaRef ds:uri="8edcc0e9-8ace-45c7-b50f-35f4badf70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3D2DD7-521C-4D6A-B525-2AA42B97E2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45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WENS2</vt:lpstr>
      <vt:lpstr>Internet of Things (2022)</vt:lpstr>
      <vt:lpstr>Contents</vt:lpstr>
      <vt:lpstr>Web Server</vt:lpstr>
      <vt:lpstr>Webserver</vt:lpstr>
      <vt:lpstr>Web Server Introdution</vt:lpstr>
      <vt:lpstr>Web Server</vt:lpstr>
      <vt:lpstr>Web Server</vt:lpstr>
      <vt:lpstr>Nginx</vt:lpstr>
      <vt:lpstr>Nginx</vt:lpstr>
      <vt:lpstr>Python Web Programming</vt:lpstr>
      <vt:lpstr>HTTP</vt:lpstr>
      <vt:lpstr>HTTP</vt:lpstr>
      <vt:lpstr>Cookie</vt:lpstr>
      <vt:lpstr>Flask</vt:lpstr>
      <vt:lpstr>CGI</vt:lpstr>
      <vt:lpstr>CGI</vt:lpstr>
      <vt:lpstr>CGI</vt:lpstr>
      <vt:lpstr>Web Server Demo</vt:lpstr>
      <vt:lpstr>Web Server Demo</vt:lpstr>
      <vt:lpstr>Nginx</vt:lpstr>
      <vt:lpstr>Flask &amp; Python</vt:lpstr>
      <vt:lpstr>Flask &amp; Python</vt:lpstr>
      <vt:lpstr>Flask &amp; Python</vt:lpstr>
      <vt:lpstr>Flask &amp; Python</vt:lpstr>
      <vt:lpstr>Use Nginx as Proxy</vt:lpstr>
      <vt:lpstr>Use Nginx as Proxy</vt:lpstr>
      <vt:lpstr>Use Nginx as Proxy</vt:lpstr>
      <vt:lpstr>REST API 설계</vt:lpstr>
      <vt:lpstr>REST API</vt:lpstr>
      <vt:lpstr>REST API 설계</vt:lpstr>
      <vt:lpstr>REST API 설계</vt:lpstr>
      <vt:lpstr>REST API</vt:lpstr>
      <vt:lpstr>Database</vt:lpstr>
      <vt:lpstr>Database Overview</vt:lpstr>
      <vt:lpstr>Why Databases Matter</vt:lpstr>
      <vt:lpstr>MySQL feat.MariaDB</vt:lpstr>
      <vt:lpstr>MySQL feat.MariaDB</vt:lpstr>
      <vt:lpstr>MySQL feat.MariaDB</vt:lpstr>
      <vt:lpstr>MySQL feat.MariaDB</vt:lpstr>
      <vt:lpstr>MySQL feat.MariaDB</vt:lpstr>
      <vt:lpstr>MySQL feat.MariaDB</vt:lpstr>
      <vt:lpstr>MySQL feat.MariaDB</vt:lpstr>
      <vt:lpstr>MySQL feat.MariaDB</vt:lpstr>
      <vt:lpstr>SQLite Database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Muhammad Rehan Usman</dc:creator>
  <cp:revision>1</cp:revision>
  <cp:lastPrinted>2018-04-17T06:02:44Z</cp:lastPrinted>
  <dcterms:created xsi:type="dcterms:W3CDTF">2015-12-06T08:53:52Z</dcterms:created>
  <dcterms:modified xsi:type="dcterms:W3CDTF">2023-11-06T08:09:41Z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0x010100EC436542F3E3C34595B3A063D756DBFD</vt:lpwstr>
  </property>
</Properties>
</file>