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12192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Mini Projet</a:t>
            </a:r>
            <a:endParaRPr lang="fr-FR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Défense - Attaque  </a:t>
            </a: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 sz="1400"/>
              <a:t>ILLIEN - CUERVO - TAVERA - LERMURIER - HARROUET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solidFill>
                  <a:schemeClr val="tx1">
                    <a:lumMod val="65000"/>
                    <a:lumOff val="35000"/>
                  </a:schemeClr>
                </a:solidFill>
              </a:rPr>
              <a:t>Règles de filtrage firewall</a:t>
            </a:r>
            <a:endParaRPr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Conditions: </a:t>
            </a:r>
            <a:endParaRPr/>
          </a:p>
          <a:p>
            <a:pPr lvl="1">
              <a:defRPr/>
            </a:pPr>
            <a:r>
              <a:rPr/>
              <a:t>2 règles de filtrages maximum</a:t>
            </a:r>
            <a:endParaRPr/>
          </a:p>
          <a:p>
            <a:pPr lvl="1">
              <a:defRPr/>
            </a:pPr>
            <a:r>
              <a:rPr/>
              <a:t>Pas de deny/any/any</a:t>
            </a:r>
            <a:endParaRPr/>
          </a:p>
          <a:p>
            <a:pPr marL="457200" lvl="1" indent="0">
              <a:buNone/>
              <a:defRPr/>
            </a:pPr>
            <a:endParaRPr/>
          </a:p>
          <a:p>
            <a:pPr marL="457200" lvl="1" indent="0">
              <a:buNone/>
              <a:defRPr/>
            </a:pPr>
            <a:r>
              <a:rPr/>
              <a:t>On as donc mis en règles de filtrages </a:t>
            </a:r>
            <a:endParaRPr/>
          </a:p>
          <a:p>
            <a:pPr marL="457200" lvl="1" indent="0">
              <a:buNone/>
              <a:defRPr/>
            </a:pPr>
            <a:r>
              <a:rPr/>
              <a:t>TCP/UDP de n'importe quelle source</a:t>
            </a:r>
            <a:endParaRPr/>
          </a:p>
          <a:p>
            <a:pPr marL="457200" lvl="1" indent="0">
              <a:buNone/>
              <a:defRPr/>
            </a:pPr>
            <a:r>
              <a:rPr/>
              <a:t>ICMP de n'importe quelle source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</a:t>
            </a:r>
            <a:r>
              <a:rPr lang="fr-FR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onfiguration</a:t>
            </a:r>
            <a:r>
              <a:rPr lang="fr-FR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- VPN</a:t>
            </a:r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</a:rPr>
              <a:t> (Phase 1)</a:t>
            </a: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-24113" y="2330312"/>
            <a:ext cx="6198512" cy="4521865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189202" y="2363164"/>
            <a:ext cx="6008854" cy="4489013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2653765" y="5534145"/>
            <a:ext cx="2905727" cy="253195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" hidden="0"/>
          <p:cNvSpPr/>
          <p:nvPr isPhoto="0" userDrawn="0"/>
        </p:nvSpPr>
        <p:spPr bwMode="auto">
          <a:xfrm flipH="0" flipV="0">
            <a:off x="2714050" y="5534145"/>
            <a:ext cx="221902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10.0.118.62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</a:t>
            </a:r>
            <a:r>
              <a:rPr lang="fr-FR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onfiguration</a:t>
            </a:r>
            <a:r>
              <a:rPr lang="fr-FR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- VPN</a:t>
            </a:r>
            <a:r>
              <a:rPr lang="fr-FR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(Phase 1)</a:t>
            </a: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049683" y="2266708"/>
            <a:ext cx="8474838" cy="37979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</a:t>
            </a:r>
            <a:r>
              <a:rPr lang="fr-FR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onfiguration</a:t>
            </a:r>
            <a:r>
              <a:rPr lang="fr-FR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- VPN</a:t>
            </a:r>
            <a:r>
              <a:rPr lang="fr-FR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(Phase 2)</a:t>
            </a: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0" y="1505571"/>
            <a:ext cx="6053828" cy="5380209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078670" y="1624007"/>
            <a:ext cx="5105974" cy="5261773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2774335" y="5968195"/>
            <a:ext cx="2990126" cy="2893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" hidden="0"/>
          <p:cNvSpPr/>
          <p:nvPr isPhoto="0" userDrawn="0"/>
        </p:nvSpPr>
        <p:spPr bwMode="auto">
          <a:xfrm flipH="0" flipV="0">
            <a:off x="2774335" y="5956139"/>
            <a:ext cx="3050843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192.168.10.0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Attaques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Accès par SSH à la machine Prof par le VPN.</a:t>
            </a:r>
            <a:endParaRPr/>
          </a:p>
          <a:p>
            <a:pPr>
              <a:defRPr/>
            </a:pPr>
            <a:r>
              <a:rPr/>
              <a:t>Changement du mot de passe pour garder l'accès sur la machine Prof.</a:t>
            </a:r>
            <a:endParaRPr/>
          </a:p>
          <a:p>
            <a:pPr>
              <a:defRPr/>
            </a:pPr>
            <a:r>
              <a:rPr/>
              <a:t>Scan du réseau adverse pour s'informer sur les ports ouverts </a:t>
            </a:r>
            <a:endParaRPr/>
          </a:p>
          <a:p>
            <a:pPr>
              <a:defRPr/>
            </a:pPr>
            <a:r>
              <a:rPr/>
              <a:t>Accès par FTP sur la machine "192.168.2.10" et affichage du contenu</a:t>
            </a:r>
            <a:endParaRPr/>
          </a:p>
          <a:p>
            <a:pPr>
              <a:defRPr/>
            </a:pPr>
            <a:r>
              <a:rPr/>
              <a:t>Tentative d'installation d'outils sur la machine prof</a:t>
            </a:r>
            <a:endParaRPr/>
          </a:p>
          <a:p>
            <a:pPr lvl="1">
              <a:defRPr/>
            </a:pPr>
            <a:r>
              <a:rPr/>
              <a:t>(OpenVAS)</a:t>
            </a:r>
            <a:endParaRPr/>
          </a:p>
          <a:p>
            <a:pPr lvl="0">
              <a:defRPr/>
            </a:pPr>
            <a:r>
              <a:rPr/>
              <a:t>Tentative d'acc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è</a:t>
            </a:r>
            <a:r>
              <a:rPr/>
              <a:t>s par "phpMyAdmin" sur la machine prof</a:t>
            </a:r>
            <a:endParaRPr/>
          </a:p>
          <a:p>
            <a:pPr lvl="1">
              <a:defRPr/>
            </a:pPr>
            <a:r>
              <a:rPr/>
              <a:t>(Hydra)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756650" y="365124"/>
            <a:ext cx="10729103" cy="1325562"/>
          </a:xfrm>
        </p:spPr>
        <p:txBody>
          <a:bodyPr/>
          <a:lstStyle/>
          <a:p>
            <a:pPr algn="ctr">
              <a:defRPr/>
            </a:pPr>
            <a:r>
              <a:rPr lang="fr-FR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Hydra - phpMyAdmin</a:t>
            </a:r>
            <a:br>
              <a:rPr/>
            </a:br>
            <a:br>
              <a:rPr/>
            </a:br>
            <a:r>
              <a:rPr lang="fr-FR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 hydra -l admin -P list.txt -vV -f -t 2 10.0.118.62 http-post-form "/phpmyadmin:</a:t>
            </a:r>
            <a:r>
              <a:rPr lang="fr-FR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pma_username</a:t>
            </a:r>
            <a:r>
              <a:rPr lang="fr-FR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=^USER^&amp;</a:t>
            </a:r>
            <a:r>
              <a:rPr lang="fr-FR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pma_password</a:t>
            </a:r>
            <a:r>
              <a:rPr lang="fr-FR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=^PASS^:login_error"</a:t>
            </a:r>
            <a:endParaRPr b="1"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086834" y="2085662"/>
            <a:ext cx="8018331" cy="4508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Défense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400"/>
              <a:t>Configuration donné</a:t>
            </a:r>
            <a:endParaRPr sz="2400"/>
          </a:p>
          <a:p>
            <a:pPr>
              <a:defRPr/>
            </a:pPr>
            <a:r>
              <a:rPr sz="2400"/>
              <a:t>Appât : Faux point d'accès avec un portable </a:t>
            </a:r>
            <a:endParaRPr sz="2400"/>
          </a:p>
          <a:p>
            <a:pPr>
              <a:defRPr/>
            </a:pPr>
            <a:r>
              <a:rPr sz="2400"/>
              <a:t>Supervisons avec ntop</a:t>
            </a:r>
            <a:endParaRPr sz="2400"/>
          </a:p>
          <a:p>
            <a:pPr>
              <a:defRPr/>
            </a:pPr>
            <a:r>
              <a:rPr sz="2400"/>
              <a:t>*</a:t>
            </a: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Changement de mot de passe</a:t>
            </a:r>
            <a:r>
              <a:rPr sz="2400"/>
              <a:t> ssh prof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400"/>
              <a:t>Nous avons donc réussi une infiltration dans le réseau adverse par le biais du pc prof (vpn / ssh), puis dans une machine, à l'aide du serveur ftp et à travers le vpn.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9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</a:t>
            </a:r>
            <a:endParaRPr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42546" y="1440089"/>
            <a:ext cx="10306905" cy="5171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Failles imposés</a:t>
            </a:r>
            <a:endParaRPr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400"/>
              <a:t>Mot de passe ssh serveur web = "password"</a:t>
            </a:r>
            <a:endParaRPr sz="2400"/>
          </a:p>
          <a:p>
            <a:pPr>
              <a:defRPr/>
            </a:pPr>
            <a:r>
              <a:rPr sz="2400"/>
              <a:t>Clé WEP</a:t>
            </a:r>
            <a:endParaRPr sz="2400"/>
          </a:p>
          <a:p>
            <a:pPr>
              <a:defRPr/>
            </a:pPr>
            <a:r>
              <a:rPr sz="2400"/>
              <a:t>Pas de filtrage mac</a:t>
            </a:r>
            <a:endParaRPr sz="2400"/>
          </a:p>
          <a:p>
            <a:pPr>
              <a:defRPr/>
            </a:pPr>
            <a:r>
              <a:rPr sz="2400"/>
              <a:t>Pas de "any" "deny"</a:t>
            </a:r>
            <a:endParaRPr sz="24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onfiguration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fr-FR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Point d'accès wifi</a:t>
            </a: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5487" y="2166937"/>
            <a:ext cx="10741024" cy="3159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onfiguration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fr-FR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Point d'accès wifi</a:t>
            </a: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209674" y="1873249"/>
            <a:ext cx="9772649" cy="771525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492749" y="3206749"/>
            <a:ext cx="6429375" cy="2733674"/>
          </a:xfrm>
          <a:prstGeom prst="rect">
            <a:avLst/>
          </a:prstGeom>
        </p:spPr>
      </p:pic>
      <p:sp>
        <p:nvSpPr>
          <p:cNvPr id="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917574" y="3248024"/>
            <a:ext cx="3941799" cy="1325562"/>
          </a:xfrm>
        </p:spPr>
        <p:txBody>
          <a:bodyPr/>
          <a:lstStyle/>
          <a:p>
            <a:pPr>
              <a:defRPr/>
            </a:pPr>
            <a:r>
              <a:rPr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Mot de passe WEP</a:t>
            </a:r>
            <a:br>
              <a:rPr sz="2600" b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Sur 128 bits générer aléatoirement (hexa)</a:t>
            </a:r>
            <a:endParaRPr sz="2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onfiguration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fr-FR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Point d'accès wifi</a:t>
            </a: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17574" y="1619248"/>
            <a:ext cx="5762624" cy="1628775"/>
          </a:xfrm>
          <a:prstGeom prst="rect">
            <a:avLst/>
          </a:prstGeom>
        </p:spPr>
      </p:pic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315075" y="3740148"/>
            <a:ext cx="3941799" cy="2403475"/>
          </a:xfrm>
        </p:spPr>
        <p:txBody>
          <a:bodyPr/>
          <a:lstStyle/>
          <a:p>
            <a:pPr>
              <a:defRPr/>
            </a:pPr>
            <a:r>
              <a:rPr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Protection du réseau avec un faux SSID</a:t>
            </a:r>
            <a:br>
              <a:rPr sz="2600" b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et un mot de passe simple : password</a:t>
            </a:r>
            <a:endParaRPr sz="2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36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</a:t>
            </a:r>
            <a:r>
              <a:rPr lang="fr-FR" sz="36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onfiguration</a:t>
            </a:r>
            <a:r>
              <a:rPr lang="fr-FR" sz="36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- Serveur web (SSH)</a:t>
            </a:r>
            <a:endParaRPr sz="2400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825624"/>
            <a:ext cx="3250663" cy="4351338"/>
          </a:xfrm>
        </p:spPr>
        <p:txBody>
          <a:bodyPr/>
          <a:lstStyle/>
          <a:p>
            <a:pPr>
              <a:defRPr/>
            </a:pPr>
            <a:r>
              <a:rPr sz="2400"/>
              <a:t>IP = 192.168.1.100</a:t>
            </a:r>
            <a:endParaRPr sz="2400"/>
          </a:p>
          <a:p>
            <a:pPr>
              <a:defRPr/>
            </a:pPr>
            <a:r>
              <a:rPr sz="2400"/>
              <a:t>Route = 192.168.1.1</a:t>
            </a:r>
            <a:endParaRPr sz="2400"/>
          </a:p>
          <a:p>
            <a:pPr>
              <a:defRPr/>
            </a:pPr>
            <a:r>
              <a:rPr sz="2400"/>
              <a:t>DNS = 8.8.8.8</a:t>
            </a:r>
            <a:endParaRPr sz="2400"/>
          </a:p>
          <a:p>
            <a:pPr>
              <a:defRPr/>
            </a:pPr>
            <a:r>
              <a:rPr sz="2400"/>
              <a:t>MDP = "password</a:t>
            </a:r>
            <a:r>
              <a:rPr sz="2400"/>
              <a:t>"</a:t>
            </a:r>
            <a:endParaRPr sz="24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5578227" y="1974272"/>
            <a:ext cx="580159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5006727" y="1825624"/>
            <a:ext cx="6702136" cy="340446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 b="0"/>
              <a:t>- Changement du numéro de port -&gt; 4444</a:t>
            </a:r>
            <a:endParaRPr sz="2400" b="0"/>
          </a:p>
          <a:p>
            <a:pPr>
              <a:defRPr/>
            </a:pPr>
            <a:r>
              <a:rPr sz="2400" b="0"/>
              <a:t>- Réduction du temps d'authentification à 20s</a:t>
            </a:r>
            <a:endParaRPr sz="2400" b="0"/>
          </a:p>
          <a:p>
            <a:pPr>
              <a:defRPr/>
            </a:pPr>
            <a:r>
              <a:rPr sz="2400" b="0"/>
              <a:t>- Réduction du nombre d'authentification avant déconnexion automatique à 2.</a:t>
            </a:r>
            <a:endParaRPr sz="2400" b="0"/>
          </a:p>
          <a:p>
            <a:pPr>
              <a:defRPr/>
            </a:pPr>
            <a:r>
              <a:rPr sz="2400" b="0"/>
              <a:t>- Désactivation de la connexion par le compte super-utilisateur</a:t>
            </a:r>
            <a:endParaRPr sz="2400" b="0"/>
          </a:p>
          <a:p>
            <a:pPr>
              <a:defRPr/>
            </a:pPr>
            <a:r>
              <a:rPr sz="2400" b="0"/>
              <a:t>- Désactivation de la redirection X11</a:t>
            </a:r>
            <a:endParaRPr sz="24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36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</a:t>
            </a:r>
            <a:r>
              <a:rPr lang="fr-FR" sz="36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onfiguration</a:t>
            </a:r>
            <a:r>
              <a:rPr lang="fr-FR" sz="36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- FireWall</a:t>
            </a:r>
            <a:endParaRPr sz="2400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Adresse IP :</a:t>
            </a:r>
            <a:endParaRPr/>
          </a:p>
          <a:p>
            <a:pPr lvl="1"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LAN(re0) → IPv4 : 192.168.1.1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WAN(re1) → IPv4 : 10.0.118.41/27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Modification du mot de passe</a:t>
            </a:r>
            <a:endParaRPr lang="fr-FR"/>
          </a:p>
          <a:p>
            <a:pPr marL="0" indent="0">
              <a:buNone/>
              <a:defRPr/>
            </a:pPr>
            <a:r>
              <a:rPr lang="fr-FR"/>
              <a:t>Initial = opnsense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→</a:t>
            </a:r>
            <a:r>
              <a:rPr lang="fr-FR"/>
              <a:t> *********** (chiffre,minuscule,majuscule)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solidFill>
                  <a:schemeClr val="tx1">
                    <a:lumMod val="65000"/>
                    <a:lumOff val="35000"/>
                  </a:schemeClr>
                </a:solidFill>
              </a:rPr>
              <a:t>Ping test (firewall)</a:t>
            </a:r>
            <a:endParaRPr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192.168.1.1 →192.168.1.10 Validé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192.168.1.1 →192.168.1.20 Validé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192.168.1.1 →192.168.1.100 Validé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192.168.1.1 →10.0.118.33 Validé 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192.168.1.1 →8.8.8.8 Validé 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ONLYOFFICE/5.4.1.39</Application>
  <DocSecurity>0</DocSecurity>
  <PresentationFormat>Widescreen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Jesus manuel CUERVO ITURBIDE (E19D048X)</cp:lastModifiedBy>
  <cp:revision>10</cp:revision>
  <dcterms:created xsi:type="dcterms:W3CDTF">2012-12-03T06:56:55Z</dcterms:created>
  <dcterms:modified xsi:type="dcterms:W3CDTF">2020-03-06T14:54:50Z</dcterms:modified>
  <cp:category/>
  <cp:contentStatus/>
  <cp:version/>
</cp:coreProperties>
</file>