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C5780-C94C-4233-8EC3-662ED1C95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B803D5-8977-4AA9-83FB-0FB91A6B4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AB3BD9-B8BE-4DCB-A7A1-6F6AEA38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8EE4-502D-4289-B3EC-59AB0BF60F29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9F4701-5C47-411F-B0F2-07A732179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0C7B81-4AC7-49CB-9371-AB9DC3F6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CB9E-71EA-4B76-9C25-2F9E0BB71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63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E96BE-D79E-494C-8C1A-98F9A2E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05864C-4C83-46E0-89CF-F055F6BCD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3BEA1B-C4B4-49F1-B308-03DCB667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8EE4-502D-4289-B3EC-59AB0BF60F29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54F5D6-461F-4307-9EE6-AA75858B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5E9C53-FC54-453F-9A2C-7E4CA33C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CB9E-71EA-4B76-9C25-2F9E0BB71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87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ADD854-90D4-4CF4-A72D-C99C7E617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BFB4A8-76BD-4EF3-8AF7-140F3C3B5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91F5E9-46DE-465E-8BCB-879807A4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8EE4-502D-4289-B3EC-59AB0BF60F29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67FCC1-CEDF-43B5-ACAD-076A09EC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5AB255-931D-4F72-8DC1-BF7F0D61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CB9E-71EA-4B76-9C25-2F9E0BB71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60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D2A03-9DBB-4499-AAC5-5299D9D8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7246A1-8A33-414C-942E-3FA2ACC6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A22561-06A9-411E-986D-14C97E8E4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8EE4-502D-4289-B3EC-59AB0BF60F29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B9B3D4-E09A-4F6A-90EF-5B8549331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57A9C8-262B-45BF-9586-31FDF142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CB9E-71EA-4B76-9C25-2F9E0BB71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31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FBE7A-DD15-4EB7-90D5-8160E5E1A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053D19-9FDD-41E3-8A46-6078B0C1F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4881A1-7453-45DC-91D8-7B566AAE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8EE4-502D-4289-B3EC-59AB0BF60F29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F92ACD-7594-48BB-BA6E-DED626A4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37DB4F-73E5-4BC6-8D54-473A1BC3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CB9E-71EA-4B76-9C25-2F9E0BB71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51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4C24C-790D-46CF-ADB1-0C479254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8218E7-A5C1-427F-9277-D7956C436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8BE1E8-3A7E-4813-807A-08F319996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0351F0-1750-41E9-8267-ADE089C39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8EE4-502D-4289-B3EC-59AB0BF60F29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78DCDC-20CC-4A6E-83D0-C3948795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2B9505-BA34-4C3F-A9FA-B3881C72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CB9E-71EA-4B76-9C25-2F9E0BB71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29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D15F3-CAE9-4AD1-9045-A01DED1F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832D82-DCEB-432C-934D-1A2C9C3A6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1A0888-D8C2-4126-A667-8EFD33B68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653D173-4CF5-4F6A-81B6-7EB4B00D9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3A24542-0B2C-4D84-8927-D7040EBC7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77ADB33-0C31-46A5-924C-D6E46C6E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8EE4-502D-4289-B3EC-59AB0BF60F29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A4163EB-D3EC-4909-B56C-0A84B16E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4F63B09-AD58-4D0C-A6DC-2EECFD1A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CB9E-71EA-4B76-9C25-2F9E0BB71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31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EF631-5653-4D66-B8C8-DCF517D1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6561FF1-8912-41D1-B888-CBD4B136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8EE4-502D-4289-B3EC-59AB0BF60F29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F447E2-2057-40EF-B216-A78826E7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0FB03B1-983F-403F-B539-55DC772B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CB9E-71EA-4B76-9C25-2F9E0BB71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46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6C43A9-46B9-453C-95A0-19F15D3C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8EE4-502D-4289-B3EC-59AB0BF60F29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8D66A1B-234A-4C80-A960-B1C86FA5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48B639-0F75-4621-B568-829332A3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CB9E-71EA-4B76-9C25-2F9E0BB71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35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8FF56-C60A-4FD5-BBCD-42E65433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83DA56-C2E4-4366-A211-F67DD01A3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52AA2D-131E-45CB-8DAC-E3EB7AF90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1841AD-42CC-4531-99AF-11031DC8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8EE4-502D-4289-B3EC-59AB0BF60F29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04CA23-8C8D-4ADA-B8E4-C2107268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45A953-C54E-4CB6-B23D-BD8E1D56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CB9E-71EA-4B76-9C25-2F9E0BB71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76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D576B-AF4E-4F3A-A955-18A9F51C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DD1F860-D854-4518-B06B-F57BF1CC9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692F38-8F84-4AAF-B6A3-EB6517113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72BD28-38D5-4874-B06D-C897F52D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8EE4-502D-4289-B3EC-59AB0BF60F29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BC4A9B-88BB-4807-8A49-23BBDBB3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2CD9A1-471F-4045-B4A1-75B1A095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CB9E-71EA-4B76-9C25-2F9E0BB71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C2DE68-498F-4534-B4B9-13941959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F9B9A6-7E2D-45E6-AA7B-BFDA75574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E756C2-CC77-4CC6-9E6A-17174C129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D8EE4-502D-4289-B3EC-59AB0BF60F29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A0B360-DCA4-4D99-B9E0-3B1316AFC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15186E-5E8B-4EBA-9C09-E92DC644C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3CB9E-71EA-4B76-9C25-2F9E0BB71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81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707685D-1968-4BF3-AA01-AD0C72C91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913" y="1160597"/>
            <a:ext cx="2451991" cy="1233165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09B746B1-9E64-4F5C-9650-5F4493F6A34E}"/>
              </a:ext>
            </a:extLst>
          </p:cNvPr>
          <p:cNvSpPr/>
          <p:nvPr/>
        </p:nvSpPr>
        <p:spPr>
          <a:xfrm rot="5400000">
            <a:off x="3081049" y="3047499"/>
            <a:ext cx="1063561" cy="206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48AFA1D-824B-4212-9E8C-9790B7805D21}"/>
              </a:ext>
            </a:extLst>
          </p:cNvPr>
          <p:cNvSpPr txBox="1"/>
          <p:nvPr/>
        </p:nvSpPr>
        <p:spPr>
          <a:xfrm>
            <a:off x="2768366" y="3846134"/>
            <a:ext cx="165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UTF-8 </a:t>
            </a:r>
            <a:r>
              <a:rPr lang="pt-BR" dirty="0" err="1">
                <a:solidFill>
                  <a:srgbClr val="00B0F0"/>
                </a:solidFill>
              </a:rPr>
              <a:t>encoding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A441EC8B-C1A0-412D-BCD4-CD79D6D2A7C4}"/>
              </a:ext>
            </a:extLst>
          </p:cNvPr>
          <p:cNvSpPr/>
          <p:nvPr/>
        </p:nvSpPr>
        <p:spPr>
          <a:xfrm rot="5400000">
            <a:off x="3081048" y="4807118"/>
            <a:ext cx="1063561" cy="206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FA4DE08-9A94-42C1-928A-68E7B9B73E2C}"/>
              </a:ext>
            </a:extLst>
          </p:cNvPr>
          <p:cNvSpPr txBox="1"/>
          <p:nvPr/>
        </p:nvSpPr>
        <p:spPr>
          <a:xfrm>
            <a:off x="2791740" y="5669134"/>
            <a:ext cx="202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66"/>
                </a:solidFill>
              </a:rPr>
              <a:t>Base64 URL Encode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E7206E2-BF7B-4C39-86C1-E892E4FB8A7B}"/>
              </a:ext>
            </a:extLst>
          </p:cNvPr>
          <p:cNvCxnSpPr/>
          <p:nvPr/>
        </p:nvCxnSpPr>
        <p:spPr>
          <a:xfrm>
            <a:off x="5729680" y="998290"/>
            <a:ext cx="0" cy="5511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1B4FAC2D-82B3-45E8-9260-78C75BBC9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252" y="1160596"/>
            <a:ext cx="2451991" cy="1233165"/>
          </a:xfrm>
          <a:prstGeom prst="rect">
            <a:avLst/>
          </a:prstGeom>
        </p:spPr>
      </p:pic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EA151398-B30C-4BD5-8034-2BB3EC1721BC}"/>
              </a:ext>
            </a:extLst>
          </p:cNvPr>
          <p:cNvSpPr/>
          <p:nvPr/>
        </p:nvSpPr>
        <p:spPr>
          <a:xfrm rot="5400000">
            <a:off x="7344054" y="3047498"/>
            <a:ext cx="1063561" cy="206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94903C1-6D07-4334-ABA4-F958CAB6AEBE}"/>
              </a:ext>
            </a:extLst>
          </p:cNvPr>
          <p:cNvSpPr txBox="1"/>
          <p:nvPr/>
        </p:nvSpPr>
        <p:spPr>
          <a:xfrm>
            <a:off x="7400896" y="3721214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Byte </a:t>
            </a:r>
            <a:r>
              <a:rPr lang="pt-BR" dirty="0" err="1">
                <a:solidFill>
                  <a:srgbClr val="00B0F0"/>
                </a:solidFill>
              </a:rPr>
              <a:t>Array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8F816DD0-B1D7-45D9-B566-58A562610B89}"/>
              </a:ext>
            </a:extLst>
          </p:cNvPr>
          <p:cNvSpPr/>
          <p:nvPr/>
        </p:nvSpPr>
        <p:spPr>
          <a:xfrm rot="5400000">
            <a:off x="7344053" y="4807117"/>
            <a:ext cx="1063561" cy="206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48C8D9F-1F79-4D50-8226-FCBFFB04F12E}"/>
              </a:ext>
            </a:extLst>
          </p:cNvPr>
          <p:cNvSpPr txBox="1"/>
          <p:nvPr/>
        </p:nvSpPr>
        <p:spPr>
          <a:xfrm>
            <a:off x="6087910" y="5682791"/>
            <a:ext cx="378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66"/>
                </a:solidFill>
              </a:rPr>
              <a:t>eyJhbGciOiJIUzI1NiIsInR5cCI6IkpXVCJ9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BD8FC55-A486-4CF2-8A96-128ABC4C53D6}"/>
              </a:ext>
            </a:extLst>
          </p:cNvPr>
          <p:cNvSpPr txBox="1"/>
          <p:nvPr/>
        </p:nvSpPr>
        <p:spPr>
          <a:xfrm>
            <a:off x="6085729" y="3949118"/>
            <a:ext cx="378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[100, 50, 21, 20, 113, 155, 10 ,150, 25]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533EA3A-3C20-451F-B4FA-64D5E7280C3F}"/>
              </a:ext>
            </a:extLst>
          </p:cNvPr>
          <p:cNvSpPr txBox="1"/>
          <p:nvPr/>
        </p:nvSpPr>
        <p:spPr>
          <a:xfrm>
            <a:off x="340336" y="294086"/>
            <a:ext cx="4591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Processo Geração Header JWS</a:t>
            </a:r>
          </a:p>
        </p:txBody>
      </p:sp>
    </p:spTree>
    <p:extLst>
      <p:ext uri="{BB962C8B-B14F-4D97-AF65-F5344CB8AC3E}">
        <p14:creationId xmlns:p14="http://schemas.microsoft.com/office/powerpoint/2010/main" val="208051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09B746B1-9E64-4F5C-9650-5F4493F6A34E}"/>
              </a:ext>
            </a:extLst>
          </p:cNvPr>
          <p:cNvSpPr/>
          <p:nvPr/>
        </p:nvSpPr>
        <p:spPr>
          <a:xfrm rot="5400000">
            <a:off x="3081049" y="3047499"/>
            <a:ext cx="1063561" cy="206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48AFA1D-824B-4212-9E8C-9790B7805D21}"/>
              </a:ext>
            </a:extLst>
          </p:cNvPr>
          <p:cNvSpPr txBox="1"/>
          <p:nvPr/>
        </p:nvSpPr>
        <p:spPr>
          <a:xfrm>
            <a:off x="2768366" y="3846134"/>
            <a:ext cx="165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UTF-8 </a:t>
            </a:r>
            <a:r>
              <a:rPr lang="pt-BR" dirty="0" err="1">
                <a:solidFill>
                  <a:srgbClr val="00B0F0"/>
                </a:solidFill>
              </a:rPr>
              <a:t>encoding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A441EC8B-C1A0-412D-BCD4-CD79D6D2A7C4}"/>
              </a:ext>
            </a:extLst>
          </p:cNvPr>
          <p:cNvSpPr/>
          <p:nvPr/>
        </p:nvSpPr>
        <p:spPr>
          <a:xfrm rot="5400000">
            <a:off x="3081048" y="4807118"/>
            <a:ext cx="1063561" cy="206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FA4DE08-9A94-42C1-928A-68E7B9B73E2C}"/>
              </a:ext>
            </a:extLst>
          </p:cNvPr>
          <p:cNvSpPr txBox="1"/>
          <p:nvPr/>
        </p:nvSpPr>
        <p:spPr>
          <a:xfrm>
            <a:off x="2791740" y="5669134"/>
            <a:ext cx="202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66"/>
                </a:solidFill>
              </a:rPr>
              <a:t>Base64 URL Encode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E7206E2-BF7B-4C39-86C1-E892E4FB8A7B}"/>
              </a:ext>
            </a:extLst>
          </p:cNvPr>
          <p:cNvCxnSpPr/>
          <p:nvPr/>
        </p:nvCxnSpPr>
        <p:spPr>
          <a:xfrm>
            <a:off x="5729680" y="998290"/>
            <a:ext cx="0" cy="5511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EA151398-B30C-4BD5-8034-2BB3EC1721BC}"/>
              </a:ext>
            </a:extLst>
          </p:cNvPr>
          <p:cNvSpPr/>
          <p:nvPr/>
        </p:nvSpPr>
        <p:spPr>
          <a:xfrm rot="5400000">
            <a:off x="7344054" y="3047498"/>
            <a:ext cx="1063561" cy="206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94903C1-6D07-4334-ABA4-F958CAB6AEBE}"/>
              </a:ext>
            </a:extLst>
          </p:cNvPr>
          <p:cNvSpPr txBox="1"/>
          <p:nvPr/>
        </p:nvSpPr>
        <p:spPr>
          <a:xfrm>
            <a:off x="7400896" y="3721214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Byte </a:t>
            </a:r>
            <a:r>
              <a:rPr lang="pt-BR" dirty="0" err="1">
                <a:solidFill>
                  <a:srgbClr val="00B0F0"/>
                </a:solidFill>
              </a:rPr>
              <a:t>Array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8F816DD0-B1D7-45D9-B566-58A562610B89}"/>
              </a:ext>
            </a:extLst>
          </p:cNvPr>
          <p:cNvSpPr/>
          <p:nvPr/>
        </p:nvSpPr>
        <p:spPr>
          <a:xfrm rot="5400000">
            <a:off x="7344053" y="4807117"/>
            <a:ext cx="1063561" cy="206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48C8D9F-1F79-4D50-8226-FCBFFB04F12E}"/>
              </a:ext>
            </a:extLst>
          </p:cNvPr>
          <p:cNvSpPr txBox="1"/>
          <p:nvPr/>
        </p:nvSpPr>
        <p:spPr>
          <a:xfrm>
            <a:off x="6087910" y="5682791"/>
            <a:ext cx="5323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66"/>
                </a:solidFill>
              </a:rPr>
              <a:t>eyJzdWIiOiIxMjM0NTY3ODkwIiwibmFtZSI6IkpvaG4gRG</a:t>
            </a:r>
            <a:br>
              <a:rPr lang="pt-BR" dirty="0">
                <a:solidFill>
                  <a:srgbClr val="FF0066"/>
                </a:solidFill>
              </a:rPr>
            </a:br>
            <a:r>
              <a:rPr lang="pt-BR" dirty="0">
                <a:solidFill>
                  <a:srgbClr val="FF0066"/>
                </a:solidFill>
              </a:rPr>
              <a:t>9lIiwiaWF0IjoxNTE2MjM5MDIyfQ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BD8FC55-A486-4CF2-8A96-128ABC4C53D6}"/>
              </a:ext>
            </a:extLst>
          </p:cNvPr>
          <p:cNvSpPr txBox="1"/>
          <p:nvPr/>
        </p:nvSpPr>
        <p:spPr>
          <a:xfrm>
            <a:off x="6085729" y="3949118"/>
            <a:ext cx="418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[100, 50, 21, 20, 113, 155, 10 ,150, 25, .....]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533EA3A-3C20-451F-B4FA-64D5E7280C3F}"/>
              </a:ext>
            </a:extLst>
          </p:cNvPr>
          <p:cNvSpPr txBox="1"/>
          <p:nvPr/>
        </p:nvSpPr>
        <p:spPr>
          <a:xfrm>
            <a:off x="340336" y="294086"/>
            <a:ext cx="4260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Processo Geração 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Body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 JWS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1133489-4BBB-47A6-A20A-A1BF3A671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421" y="1165542"/>
            <a:ext cx="2558727" cy="119092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FFE16FAD-FEC8-488B-9D6F-6FE0FE8D2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470" y="1165542"/>
            <a:ext cx="2558727" cy="119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1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09B746B1-9E64-4F5C-9650-5F4493F6A34E}"/>
              </a:ext>
            </a:extLst>
          </p:cNvPr>
          <p:cNvSpPr/>
          <p:nvPr/>
        </p:nvSpPr>
        <p:spPr>
          <a:xfrm rot="5400000">
            <a:off x="3081049" y="3047499"/>
            <a:ext cx="1063561" cy="206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48AFA1D-824B-4212-9E8C-9790B7805D21}"/>
              </a:ext>
            </a:extLst>
          </p:cNvPr>
          <p:cNvSpPr txBox="1"/>
          <p:nvPr/>
        </p:nvSpPr>
        <p:spPr>
          <a:xfrm>
            <a:off x="1807301" y="3777840"/>
            <a:ext cx="340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Algoritmo de Criptografia + </a:t>
            </a:r>
            <a:r>
              <a:rPr lang="pt-BR" dirty="0">
                <a:solidFill>
                  <a:srgbClr val="FF0066"/>
                </a:solidFill>
              </a:rPr>
              <a:t>Chave</a:t>
            </a: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A441EC8B-C1A0-412D-BCD4-CD79D6D2A7C4}"/>
              </a:ext>
            </a:extLst>
          </p:cNvPr>
          <p:cNvSpPr/>
          <p:nvPr/>
        </p:nvSpPr>
        <p:spPr>
          <a:xfrm rot="5400000">
            <a:off x="3238951" y="4965021"/>
            <a:ext cx="786500" cy="168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FA4DE08-9A94-42C1-928A-68E7B9B73E2C}"/>
              </a:ext>
            </a:extLst>
          </p:cNvPr>
          <p:cNvSpPr txBox="1"/>
          <p:nvPr/>
        </p:nvSpPr>
        <p:spPr>
          <a:xfrm>
            <a:off x="2791740" y="5669134"/>
            <a:ext cx="202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66"/>
                </a:solidFill>
              </a:rPr>
              <a:t>Base64 URL Encode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E7206E2-BF7B-4C39-86C1-E892E4FB8A7B}"/>
              </a:ext>
            </a:extLst>
          </p:cNvPr>
          <p:cNvCxnSpPr/>
          <p:nvPr/>
        </p:nvCxnSpPr>
        <p:spPr>
          <a:xfrm>
            <a:off x="5729680" y="998290"/>
            <a:ext cx="0" cy="5511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EA151398-B30C-4BD5-8034-2BB3EC1721BC}"/>
              </a:ext>
            </a:extLst>
          </p:cNvPr>
          <p:cNvSpPr/>
          <p:nvPr/>
        </p:nvSpPr>
        <p:spPr>
          <a:xfrm rot="5400000">
            <a:off x="7344054" y="3047498"/>
            <a:ext cx="1063561" cy="206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94903C1-6D07-4334-ABA4-F958CAB6AEBE}"/>
              </a:ext>
            </a:extLst>
          </p:cNvPr>
          <p:cNvSpPr txBox="1"/>
          <p:nvPr/>
        </p:nvSpPr>
        <p:spPr>
          <a:xfrm>
            <a:off x="7400896" y="3721214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Byte </a:t>
            </a:r>
            <a:r>
              <a:rPr lang="pt-BR" dirty="0" err="1">
                <a:solidFill>
                  <a:srgbClr val="00B0F0"/>
                </a:solidFill>
              </a:rPr>
              <a:t>Array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8F816DD0-B1D7-45D9-B566-58A562610B89}"/>
              </a:ext>
            </a:extLst>
          </p:cNvPr>
          <p:cNvSpPr/>
          <p:nvPr/>
        </p:nvSpPr>
        <p:spPr>
          <a:xfrm rot="5400000">
            <a:off x="7344053" y="4807117"/>
            <a:ext cx="1063561" cy="206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48C8D9F-1F79-4D50-8226-FCBFFB04F12E}"/>
              </a:ext>
            </a:extLst>
          </p:cNvPr>
          <p:cNvSpPr txBox="1"/>
          <p:nvPr/>
        </p:nvSpPr>
        <p:spPr>
          <a:xfrm>
            <a:off x="6087910" y="5682791"/>
            <a:ext cx="5170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66"/>
                </a:solidFill>
              </a:rPr>
              <a:t>SflKxwRJSMeKKF2QT4fwpMeJf36POk6yJV_adQssw5c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BD8FC55-A486-4CF2-8A96-128ABC4C53D6}"/>
              </a:ext>
            </a:extLst>
          </p:cNvPr>
          <p:cNvSpPr txBox="1"/>
          <p:nvPr/>
        </p:nvSpPr>
        <p:spPr>
          <a:xfrm>
            <a:off x="6085729" y="3949118"/>
            <a:ext cx="418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[100, 50, 21, 20, 113, 155, 10 ,150, 25, .....]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533EA3A-3C20-451F-B4FA-64D5E7280C3F}"/>
              </a:ext>
            </a:extLst>
          </p:cNvPr>
          <p:cNvSpPr txBox="1"/>
          <p:nvPr/>
        </p:nvSpPr>
        <p:spPr>
          <a:xfrm>
            <a:off x="340336" y="294086"/>
            <a:ext cx="5053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Processo Geração Assinatura JWS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448D6C6-210A-4B92-AB62-B91F70D80A5D}"/>
              </a:ext>
            </a:extLst>
          </p:cNvPr>
          <p:cNvSpPr txBox="1"/>
          <p:nvPr/>
        </p:nvSpPr>
        <p:spPr>
          <a:xfrm>
            <a:off x="1404388" y="1255518"/>
            <a:ext cx="39892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eyJhbGciOiJIUzI1NiIsInR5cCI6IkpXVCJ9</a:t>
            </a:r>
            <a:r>
              <a:rPr lang="pt-BR" dirty="0"/>
              <a:t>.</a:t>
            </a:r>
            <a:r>
              <a:rPr lang="pt-BR" dirty="0">
                <a:solidFill>
                  <a:srgbClr val="00B0F0"/>
                </a:solidFill>
              </a:rPr>
              <a:t>eyJzdWIiOiIxMjM0NTY3ODkwIiwibmFtZSI6IkpvaG4gRG9lIiwiaWF0IjoxNTE2MjM5MDIyfQ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D72AFE6-BB80-4CEB-99E1-4A92DF26AB73}"/>
              </a:ext>
            </a:extLst>
          </p:cNvPr>
          <p:cNvSpPr txBox="1"/>
          <p:nvPr/>
        </p:nvSpPr>
        <p:spPr>
          <a:xfrm>
            <a:off x="2709643" y="4090546"/>
            <a:ext cx="58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JWA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B1F99E0-2A29-4E5C-A109-2EED62FB2563}"/>
              </a:ext>
            </a:extLst>
          </p:cNvPr>
          <p:cNvSpPr txBox="1"/>
          <p:nvPr/>
        </p:nvSpPr>
        <p:spPr>
          <a:xfrm>
            <a:off x="4478213" y="409054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66"/>
                </a:solidFill>
              </a:rPr>
              <a:t>JWK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81FDB0F-407B-43D4-9CE3-0FA0E13A1FBA}"/>
              </a:ext>
            </a:extLst>
          </p:cNvPr>
          <p:cNvSpPr txBox="1"/>
          <p:nvPr/>
        </p:nvSpPr>
        <p:spPr>
          <a:xfrm>
            <a:off x="6096000" y="1155842"/>
            <a:ext cx="39892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eyJhbGciOiJIUzI1NiIsInR5cCI6IkpXVCJ9</a:t>
            </a:r>
            <a:r>
              <a:rPr lang="pt-BR" dirty="0"/>
              <a:t>.</a:t>
            </a:r>
            <a:r>
              <a:rPr lang="pt-BR" dirty="0">
                <a:solidFill>
                  <a:srgbClr val="00B0F0"/>
                </a:solidFill>
              </a:rPr>
              <a:t>eyJzdWIiOiIxMjM0NTY3ODkwIiwibmFtZSI6IkpvaG4gRG9lIiwiaWF0IjoxNTE2MjM5MDIyfQ</a:t>
            </a:r>
          </a:p>
        </p:txBody>
      </p:sp>
    </p:spTree>
    <p:extLst>
      <p:ext uri="{BB962C8B-B14F-4D97-AF65-F5344CB8AC3E}">
        <p14:creationId xmlns:p14="http://schemas.microsoft.com/office/powerpoint/2010/main" val="28593534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110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Henrique Marcon</dc:creator>
  <cp:lastModifiedBy>Pedro Henrique Marcon</cp:lastModifiedBy>
  <cp:revision>4</cp:revision>
  <dcterms:created xsi:type="dcterms:W3CDTF">2021-07-07T10:53:19Z</dcterms:created>
  <dcterms:modified xsi:type="dcterms:W3CDTF">2021-07-07T11:47:22Z</dcterms:modified>
</cp:coreProperties>
</file>