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B4441-C035-452B-9170-B960252B5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EF82D4-8D66-41BC-8313-4195F90BC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E67529-9493-44FE-87BD-8BBF7F97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DA7F-3366-4243-8951-169B4E79F354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EAAEBB-EDE4-4DA7-8D84-095F5B6B3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7C83A0-B4B7-44FD-917C-B2F68215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0CCF-8F92-4BF6-9BD8-178F5D2EC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71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75413-AB4C-4D3C-A109-515A5BEE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E1D855-D191-4235-9D07-B25A45307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51AD26-2D05-4F05-8CEF-27736833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DA7F-3366-4243-8951-169B4E79F354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186497-20F8-4767-B166-74F5F082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D7B102-B4B3-4DB6-96EF-6B16DBFF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0CCF-8F92-4BF6-9BD8-178F5D2EC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41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DFE23F-BCCC-44A6-AAED-42B160DC8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C07893-4673-44D1-9DC3-0308C8A59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7797B2-B65B-42D1-A18F-D5316DCC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DA7F-3366-4243-8951-169B4E79F354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EEEFE-A021-40A3-82B9-0521FAB1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E675C6-FDB4-4E3E-8156-E5F54F60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0CCF-8F92-4BF6-9BD8-178F5D2EC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14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1A1EA-3886-40A6-A2B4-3668B6447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24F4EA-FF85-4F81-A2D4-6B8842078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8D108C-772B-41ED-B854-B32051AE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DA7F-3366-4243-8951-169B4E79F354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AEB699-C300-4025-8608-C412A825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BBA1FA-F5EC-4516-B4AF-1A0DCC4E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0CCF-8F92-4BF6-9BD8-178F5D2EC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86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0986-B238-4AE5-AFD1-12786DDDC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D31222-A56E-46DC-A48F-EBAE748E5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7500A8-40BB-4012-86D1-33542DDD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DA7F-3366-4243-8951-169B4E79F354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7DBD5F-BF64-4364-8444-7C7A814C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3A9990-A902-442F-A8F6-77DB0C41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0CCF-8F92-4BF6-9BD8-178F5D2EC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78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81D01-9C5C-47F1-AF3F-F09D580A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06C81B-5524-4A89-963A-6534BB19F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A8FA44-0C55-4970-9AE8-B940C2245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DB6F97-2128-4962-BE8B-A237535C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DA7F-3366-4243-8951-169B4E79F354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8306E4-B5E9-40D6-926E-C2F9293E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339BD5-030B-42CA-A88F-71C7A0EF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0CCF-8F92-4BF6-9BD8-178F5D2EC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19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50672-0F2B-483C-B47D-065E0B2B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688068-DF35-4928-821C-C86F6C21A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DA33A6-D1EA-43BF-A736-1D07D89DC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2B3BDE7-4589-40A0-B7FF-29B981ACF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843A4E-38AF-4755-ACE6-B84E22807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BD4F62-5697-4F0E-A0EB-4647F54D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DA7F-3366-4243-8951-169B4E79F354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FEF4A38-6EC5-420C-B971-DA76C7661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59936D9-D620-4219-9050-99F2DEC6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0CCF-8F92-4BF6-9BD8-178F5D2EC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73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99B0A-DEA1-4FEC-9C60-39C58B32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33EACEC-A96D-42F0-94D2-36112E70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DA7F-3366-4243-8951-169B4E79F354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C1BF68-C041-4B10-A1AF-608F45D1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24E54B-EBCB-49C1-9A94-BDCB3E57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0CCF-8F92-4BF6-9BD8-178F5D2EC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76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E27EE0A-8EE0-412C-A1E4-F3BECFD9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DA7F-3366-4243-8951-169B4E79F354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9593AE8-6995-4EB1-B9C2-DC453932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3EE152-6140-46B1-8150-60F4C031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0CCF-8F92-4BF6-9BD8-178F5D2EC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19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A2832-D97B-4968-8C92-78E04B235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3E93BC-84CE-4B63-95E3-1548908E4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351725-46FD-4EFC-8899-B68FC9304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882D58-47BB-4A2F-9707-42502E7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DA7F-3366-4243-8951-169B4E79F354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C1BF27-3568-4543-B0D0-00EC7ABA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2F1EB8-FABE-4F05-B1AE-8E2A76D5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0CCF-8F92-4BF6-9BD8-178F5D2EC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25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FE4C4-32BA-4FEC-B686-E7869925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A8C9D53-1CB4-4927-84D0-86134771F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8A3C16-B7F5-4D16-B701-492B4BAE8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F854B6-604A-4B24-B86B-BC604400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DA7F-3366-4243-8951-169B4E79F354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C88CB6-B656-4E88-9965-5540E70A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4872C7-AC48-488E-B151-ED019E8F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0CCF-8F92-4BF6-9BD8-178F5D2EC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06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ED8AAA-9747-4BD2-B6A9-E6AF1493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1E194A-E12D-4B07-B022-19CA9D9AF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5D1FE7-2FCF-4955-BFCB-4526ED758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0DA7F-3366-4243-8951-169B4E79F354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52FB91-FD15-4C3B-8DBE-38840148E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7271EC-D66C-423E-964A-CE5831875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10CCF-8F92-4BF6-9BD8-178F5D2EC6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85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716C8-942C-4007-AC97-429952342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0" i="0" dirty="0" err="1">
                <a:effectLst/>
                <a:latin typeface="Google Sans"/>
              </a:rPr>
              <a:t>Knowledge</a:t>
            </a:r>
            <a:r>
              <a:rPr lang="pt-BR" b="0" i="0" dirty="0">
                <a:effectLst/>
                <a:latin typeface="Google Sans"/>
              </a:rPr>
              <a:t> </a:t>
            </a:r>
            <a:r>
              <a:rPr lang="pt-BR" dirty="0"/>
              <a:t>Base – Sprint 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A46229-5078-4069-A279-3488CC7521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928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A1A3B-F1C2-4B9D-9B9E-1795EE3F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veremos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2EC1DD-DA11-4F24-8203-4DAFB73A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Call</a:t>
            </a:r>
            <a:r>
              <a:rPr lang="pt-BR" dirty="0"/>
              <a:t> </a:t>
            </a:r>
            <a:r>
              <a:rPr lang="pt-BR" dirty="0" err="1"/>
              <a:t>Activity</a:t>
            </a:r>
            <a:endParaRPr lang="pt-BR" dirty="0"/>
          </a:p>
          <a:p>
            <a:r>
              <a:rPr lang="pt-BR" dirty="0"/>
              <a:t>Service </a:t>
            </a:r>
            <a:r>
              <a:rPr lang="pt-BR" dirty="0" err="1"/>
              <a:t>Task</a:t>
            </a:r>
            <a:r>
              <a:rPr lang="pt-BR" dirty="0"/>
              <a:t> (as Java </a:t>
            </a:r>
            <a:r>
              <a:rPr lang="pt-BR" dirty="0" err="1"/>
              <a:t>Class</a:t>
            </a:r>
            <a:r>
              <a:rPr lang="pt-BR" dirty="0"/>
              <a:t>)</a:t>
            </a:r>
          </a:p>
          <a:p>
            <a:r>
              <a:rPr lang="pt-BR" dirty="0" err="1"/>
              <a:t>Delegation</a:t>
            </a:r>
            <a:r>
              <a:rPr lang="pt-BR" dirty="0"/>
              <a:t> </a:t>
            </a:r>
            <a:r>
              <a:rPr lang="pt-BR" dirty="0" err="1"/>
              <a:t>Code</a:t>
            </a:r>
            <a:endParaRPr lang="pt-BR" dirty="0"/>
          </a:p>
          <a:p>
            <a:pPr lvl="1"/>
            <a:r>
              <a:rPr lang="pt-BR" dirty="0" err="1"/>
              <a:t>Delegate</a:t>
            </a:r>
            <a:r>
              <a:rPr lang="pt-BR" dirty="0"/>
              <a:t> </a:t>
            </a:r>
            <a:r>
              <a:rPr lang="pt-BR" dirty="0" err="1"/>
              <a:t>Variable</a:t>
            </a:r>
            <a:r>
              <a:rPr lang="pt-BR" dirty="0"/>
              <a:t> Mapping</a:t>
            </a:r>
          </a:p>
          <a:p>
            <a:pPr lvl="1"/>
            <a:r>
              <a:rPr lang="pt-BR" dirty="0"/>
              <a:t>Java </a:t>
            </a:r>
            <a:r>
              <a:rPr lang="pt-BR" dirty="0" err="1"/>
              <a:t>Delegate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801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5B177-2738-4890-8892-061B536F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Call</a:t>
            </a:r>
            <a:r>
              <a:rPr lang="pt-BR" dirty="0"/>
              <a:t> </a:t>
            </a:r>
            <a:r>
              <a:rPr lang="pt-BR" dirty="0" err="1"/>
              <a:t>Activity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69490-BBC3-44D6-9C33-4F00C3452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53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54409-145C-4D76-818D-E05868F4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Service </a:t>
            </a:r>
            <a:r>
              <a:rPr lang="pt-BR" dirty="0" err="1"/>
              <a:t>Task</a:t>
            </a:r>
            <a:r>
              <a:rPr lang="pt-BR" dirty="0"/>
              <a:t> (as Java </a:t>
            </a:r>
            <a:r>
              <a:rPr lang="pt-BR" dirty="0" err="1"/>
              <a:t>Class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8D9785-502F-49CB-AD10-8D72D5BC5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465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3FAB1-2214-44F1-8AA5-5B7BFF5D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Delegation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 - </a:t>
            </a:r>
            <a:r>
              <a:rPr lang="pt-BR" dirty="0" err="1"/>
              <a:t>Delegate</a:t>
            </a:r>
            <a:r>
              <a:rPr lang="pt-BR" dirty="0"/>
              <a:t> </a:t>
            </a:r>
            <a:r>
              <a:rPr lang="pt-BR" dirty="0" err="1"/>
              <a:t>Variable</a:t>
            </a:r>
            <a:r>
              <a:rPr lang="pt-BR" dirty="0"/>
              <a:t> Mapping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6C6F4F-FCF8-4913-BFE1-2D7207E0D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5691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49FC6-9732-4AC1-9608-48AE5A97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Delegation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 - Java </a:t>
            </a:r>
            <a:r>
              <a:rPr lang="pt-BR"/>
              <a:t>Delegate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B12106-59C9-4830-B594-3D6E370C9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6901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45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Google Sans</vt:lpstr>
      <vt:lpstr>Tema do Office</vt:lpstr>
      <vt:lpstr>Knowledge Base – Sprint 5</vt:lpstr>
      <vt:lpstr>O que veremos ?</vt:lpstr>
      <vt:lpstr>Call Activity</vt:lpstr>
      <vt:lpstr>Service Task (as Java Class)</vt:lpstr>
      <vt:lpstr>Delegation Code - Delegate Variable Mapping</vt:lpstr>
      <vt:lpstr>Delegation Code - Java Delegate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 Base – Sprint 5</dc:title>
  <dc:creator>Pedro Henrique Marcon Moraes</dc:creator>
  <cp:lastModifiedBy>Pedro Henrique Marcon Moraes</cp:lastModifiedBy>
  <cp:revision>1</cp:revision>
  <dcterms:created xsi:type="dcterms:W3CDTF">2021-03-07T21:03:36Z</dcterms:created>
  <dcterms:modified xsi:type="dcterms:W3CDTF">2021-03-07T21:11:41Z</dcterms:modified>
</cp:coreProperties>
</file>