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17BD1-74AB-4465-BC00-6266EBD5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1D980-11E5-4967-8BBE-2DB19004A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8E887-016E-4632-9400-2F1308DF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B4FB5-C80B-4B02-A0D7-285344C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F45E2-D1BF-42C6-B83E-AA7A9F2E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70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732D-852D-4D02-A157-DAFB461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53AC30-C1CB-4A6A-A6C4-99C510424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5589B-6C50-4016-8067-A9746620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E9063-9F3B-4764-BDE7-EB2C04E6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1A53F-054A-4394-B04B-90DFAAC9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0B909-B3E7-4418-91D8-8F6552492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93BCC7-E64F-4659-8EAA-89FA1030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FB448-270F-4FD6-BB7A-F3C2954B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48BD-2D17-4AE1-90C5-69231D8B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C929E-D4DB-4D50-BF9D-FDCE9FDF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BDE8-D0E7-4332-833E-F5F5B78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939EF-0A12-417E-8685-5481CC7D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BC8F0-4CEB-4C5E-9616-FE848BC3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42EB7-3BC9-4F5A-9EF1-32683952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89DC4-267E-4680-897C-50D77DC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3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EBD62-D361-4DCB-8CE5-8D8E4E0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F2409-FF58-43CF-802A-E89FBD35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AFDE7-6F41-43F5-B95A-133B7B9A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5C51E-7504-4D58-B306-4988F74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1E8F9-C6D5-4F99-82CC-D0189CB1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A6F86-E3B0-4F45-B64C-FD467D2F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9E9FA-228E-453C-AB20-4EABB241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5F4286-F7E0-42E8-B4BC-065C8568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EE6B9-93ED-4BF7-BC34-B142AA55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819086-DA48-4AA5-A4A6-DAE5C775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8705F-0B3E-4353-B606-442F43E5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96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16331-4BED-4A8C-9B87-1227BAA2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1F25E-F89E-4945-98BF-D6DCB060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7D724-0577-4F3D-A6D8-5417034FA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4B0738-5AAA-461B-9502-F9DE6451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6099AA-32F4-47BE-9AFF-24643837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D08724-3D7A-4A25-9165-17F10724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3FB975-B6B5-4020-AC09-F872B683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78433C-7810-418B-90B0-D0246109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1A388-E3AD-46DB-B76A-68A99498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00695-4AF7-40DA-A8DC-4AFEAFA1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5E2051-3745-4C73-9E7D-D3D6F29A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2BE082-FEEE-42C8-BD0F-079794A0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4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FABCC2-73D2-4D68-9002-79E5E2DD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0C7A34-1D04-4E61-AE79-E27C01E4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3EEFBC-12FD-4C2E-A57A-E1B6323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F529-5966-436F-A515-44DFB7C4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0F8A-7957-456F-89FE-E5C926F5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34E28E-2E3B-43B6-AC77-0A91AAB2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7753CF-AC51-484F-8E48-024EC17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4E183-28DF-47E8-9200-C580B8F8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8CDEB9-2A82-4819-8390-2F63B5EE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0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99AC2-B4E8-440A-827A-25BE9D86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F850BB-AA82-4BC8-B453-12AC74621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675F3D-8135-49B3-8A78-65B4D4B5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A74F2-DFC2-42C0-8DD1-D2CD240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F9CA55-26C1-4019-B170-D0FBCD81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AB9C6-12C8-473D-91DC-2C08D216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530869-BFCB-4622-8CC2-26C826A9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F90E3-E0BF-47A5-A4D9-D733D045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33714-A9FE-44AC-9B66-64F918E82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7EE1-378F-4C18-A0AA-78DCBFA46B10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0B41D-0D1F-4479-AD55-54308ED3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45841-A8B1-470C-B5FA-425335062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7E69-8D12-453A-B807-C03671D15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59D50-28CF-45EB-8F0D-BAE8A5266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Spring Boot Starter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47E9E-1C95-46E1-A0B9-77BA9F29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implementar seu próprio starter</a:t>
            </a:r>
          </a:p>
        </p:txBody>
      </p:sp>
    </p:spTree>
    <p:extLst>
      <p:ext uri="{BB962C8B-B14F-4D97-AF65-F5344CB8AC3E}">
        <p14:creationId xmlns:p14="http://schemas.microsoft.com/office/powerpoint/2010/main" val="40640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111D4-3435-454C-8F88-CC55333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Spring Boot Starter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53FF8-D378-4190-828A-7FAC649F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Trata-se de um mecanismo / paradigma que auxilia a gestão de dependências e configurações de maneira transparente e desacoplada do “core” da aplicação.</a:t>
            </a:r>
          </a:p>
          <a:p>
            <a:r>
              <a:rPr lang="pt-BR" dirty="0"/>
              <a:t>Nativamente o Spring Boot  já nos oferece alguns starters, como:</a:t>
            </a:r>
          </a:p>
          <a:p>
            <a:pPr lvl="1"/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-boot-starter-data-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jpa</a:t>
            </a:r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-boot-starter-web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-boot-starter</a:t>
            </a:r>
          </a:p>
          <a:p>
            <a:pPr lvl="1"/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9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3745A-B011-46BF-B28C-AA3EB748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criar um Spring Boot Starter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41B1D-1337-4BC5-A769-2E84F592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gerir de forma centralizada dependências que podem aparecer de forma “repetida” em diferentes aplicações.</a:t>
            </a:r>
          </a:p>
          <a:p>
            <a:r>
              <a:rPr lang="pt-BR" dirty="0"/>
              <a:t>Funcionalidades Comuns as aplicações que estão sendo desenvolvidas</a:t>
            </a:r>
          </a:p>
          <a:p>
            <a:r>
              <a:rPr lang="pt-BR" dirty="0"/>
              <a:t>Parametrizações aplicáveis de forma padrão a diferentes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41355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7C0A0-E4E0-42D7-ABB3-6AE51C2C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647"/>
            <a:ext cx="11353800" cy="1325563"/>
          </a:xfrm>
        </p:spPr>
        <p:txBody>
          <a:bodyPr/>
          <a:lstStyle/>
          <a:p>
            <a:r>
              <a:rPr lang="pt-BR" dirty="0"/>
              <a:t>Como criar um Spring Boot Starter Customizado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7E3BE5-DF7D-4903-9D9D-6675C6DB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Basicamente para que um starter customizado seja criado, precisaremos da  seguinte estrutura</a:t>
            </a:r>
            <a:br>
              <a:rPr lang="pt-BR" dirty="0"/>
            </a:br>
            <a:endParaRPr lang="pt-BR" b="1" dirty="0"/>
          </a:p>
          <a:p>
            <a:pPr marL="0" indent="0">
              <a:buNone/>
            </a:pPr>
            <a:r>
              <a:rPr lang="pt-BR" b="1" dirty="0" err="1"/>
              <a:t>Parent</a:t>
            </a:r>
            <a:r>
              <a:rPr lang="pt-BR" b="1" dirty="0"/>
              <a:t> Project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Starter Module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AutoConfigure</a:t>
            </a:r>
            <a:r>
              <a:rPr lang="pt-BR" b="1" dirty="0"/>
              <a:t> Module</a:t>
            </a:r>
            <a:br>
              <a:rPr lang="pt-BR" dirty="0"/>
            </a:b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E52EC92-D888-49FB-9474-1BE86F63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3429000"/>
            <a:ext cx="5816824" cy="317676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717618D-E6C1-42F8-9C64-920CECA705AC}"/>
              </a:ext>
            </a:extLst>
          </p:cNvPr>
          <p:cNvCxnSpPr>
            <a:cxnSpLocks/>
          </p:cNvCxnSpPr>
          <p:nvPr/>
        </p:nvCxnSpPr>
        <p:spPr>
          <a:xfrm>
            <a:off x="3220278" y="3306585"/>
            <a:ext cx="3273287" cy="244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33B42CD-E240-44B9-B2CE-A14D6943D4CC}"/>
              </a:ext>
            </a:extLst>
          </p:cNvPr>
          <p:cNvCxnSpPr>
            <a:cxnSpLocks/>
          </p:cNvCxnSpPr>
          <p:nvPr/>
        </p:nvCxnSpPr>
        <p:spPr>
          <a:xfrm flipV="1">
            <a:off x="3366052" y="3869635"/>
            <a:ext cx="3299791" cy="450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9A1E6D-40CB-4C0E-813D-41D31CB131E3}"/>
              </a:ext>
            </a:extLst>
          </p:cNvPr>
          <p:cNvCxnSpPr>
            <a:cxnSpLocks/>
          </p:cNvCxnSpPr>
          <p:nvPr/>
        </p:nvCxnSpPr>
        <p:spPr>
          <a:xfrm flipV="1">
            <a:off x="4399722" y="4701630"/>
            <a:ext cx="2266121" cy="575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3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C86C-34E6-412D-A01A-EE65E51A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41" y="20395"/>
            <a:ext cx="10515600" cy="1325563"/>
          </a:xfrm>
        </p:spPr>
        <p:txBody>
          <a:bodyPr/>
          <a:lstStyle/>
          <a:p>
            <a:r>
              <a:rPr lang="pt-BR" dirty="0"/>
              <a:t>Visão Macro Funcionamento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66F60B-6785-4316-A29E-34B1DD4588E4}"/>
              </a:ext>
            </a:extLst>
          </p:cNvPr>
          <p:cNvSpPr/>
          <p:nvPr/>
        </p:nvSpPr>
        <p:spPr>
          <a:xfrm>
            <a:off x="848141" y="4670355"/>
            <a:ext cx="3511826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ExternalTaskAutoConfiguration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014B33-7A2E-4C51-8DF1-8D39625D8544}"/>
              </a:ext>
            </a:extLst>
          </p:cNvPr>
          <p:cNvSpPr/>
          <p:nvPr/>
        </p:nvSpPr>
        <p:spPr>
          <a:xfrm>
            <a:off x="838200" y="3120887"/>
            <a:ext cx="3511826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META-INF / </a:t>
            </a:r>
            <a:r>
              <a:rPr lang="pt-BR" dirty="0" err="1">
                <a:solidFill>
                  <a:schemeClr val="tx1"/>
                </a:solidFill>
              </a:rPr>
              <a:t>spring.factories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33574-9561-4D4C-890C-378A2925E0A4}"/>
              </a:ext>
            </a:extLst>
          </p:cNvPr>
          <p:cNvSpPr/>
          <p:nvPr/>
        </p:nvSpPr>
        <p:spPr>
          <a:xfrm>
            <a:off x="838200" y="1531662"/>
            <a:ext cx="3511826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pom.xml &lt;</a:t>
            </a:r>
            <a:r>
              <a:rPr lang="pt-BR" dirty="0" err="1">
                <a:solidFill>
                  <a:schemeClr val="tx1"/>
                </a:solidFill>
              </a:rPr>
              <a:t>spring</a:t>
            </a:r>
            <a:r>
              <a:rPr lang="pt-BR" dirty="0">
                <a:solidFill>
                  <a:schemeClr val="tx1"/>
                </a:solidFill>
              </a:rPr>
              <a:t>-boot-autoconfigure&gt;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51B3BC1-0373-4570-A05E-80D8A7629213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594113" y="2485819"/>
            <a:ext cx="0" cy="63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E51A6AF-2E30-481C-9BE7-E8B0C22B920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94113" y="4075044"/>
            <a:ext cx="9941" cy="59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328B12-0ADB-4C4F-839A-5D75691D9149}"/>
              </a:ext>
            </a:extLst>
          </p:cNvPr>
          <p:cNvSpPr/>
          <p:nvPr/>
        </p:nvSpPr>
        <p:spPr>
          <a:xfrm>
            <a:off x="4989446" y="1521865"/>
            <a:ext cx="3511826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ExternalTaskManager</a:t>
            </a:r>
            <a:r>
              <a:rPr lang="pt-BR" dirty="0">
                <a:solidFill>
                  <a:schemeClr val="tx1"/>
                </a:solidFill>
              </a:rPr>
              <a:t> / </a:t>
            </a:r>
            <a:r>
              <a:rPr lang="pt-BR" dirty="0" err="1">
                <a:solidFill>
                  <a:schemeClr val="tx1"/>
                </a:solidFill>
              </a:rPr>
              <a:t>ExternalTasksProperties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AC23D70D-3950-48B1-91E5-648EDCA267E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4359967" y="1998944"/>
            <a:ext cx="629479" cy="3148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A62E49-8AE8-4934-A3D9-558419D14C33}"/>
              </a:ext>
            </a:extLst>
          </p:cNvPr>
          <p:cNvSpPr/>
          <p:nvPr/>
        </p:nvSpPr>
        <p:spPr>
          <a:xfrm>
            <a:off x="4999387" y="3188587"/>
            <a:ext cx="3511826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ExternalTaskHandlerDecorator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5448ACA-2152-4FFC-9FC8-B3C877A8B3F8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6745359" y="2476022"/>
            <a:ext cx="9941" cy="71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4846B6F-81CD-47DC-A0FB-35529EA3ACEA}"/>
              </a:ext>
            </a:extLst>
          </p:cNvPr>
          <p:cNvSpPr/>
          <p:nvPr/>
        </p:nvSpPr>
        <p:spPr>
          <a:xfrm>
            <a:off x="9008170" y="1521864"/>
            <a:ext cx="2355571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ExternalTaskController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200F243-9B46-4456-9074-4D3440CB6BCA}"/>
              </a:ext>
            </a:extLst>
          </p:cNvPr>
          <p:cNvSpPr/>
          <p:nvPr/>
        </p:nvSpPr>
        <p:spPr>
          <a:xfrm>
            <a:off x="9008170" y="3188587"/>
            <a:ext cx="2355571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ExternalTaskSettings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22316B5-5B95-453E-9ECC-9CC8DB0E080D}"/>
              </a:ext>
            </a:extLst>
          </p:cNvPr>
          <p:cNvSpPr/>
          <p:nvPr/>
        </p:nvSpPr>
        <p:spPr>
          <a:xfrm>
            <a:off x="9008170" y="5147433"/>
            <a:ext cx="2355571" cy="95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DesfaultExternalTaskSettings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141636-0040-4245-BEB2-7B9B98208C39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10185956" y="4142744"/>
            <a:ext cx="0" cy="10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C2E3C20-0797-432B-B7A5-C9FF4AB3049E}"/>
              </a:ext>
            </a:extLst>
          </p:cNvPr>
          <p:cNvCxnSpPr>
            <a:stCxn id="33" idx="1"/>
            <a:endCxn id="14" idx="3"/>
          </p:cNvCxnSpPr>
          <p:nvPr/>
        </p:nvCxnSpPr>
        <p:spPr>
          <a:xfrm flipH="1">
            <a:off x="8501272" y="1998943"/>
            <a:ext cx="506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E44E62C-D4AA-431E-A8E9-E3129B3F5279}"/>
              </a:ext>
            </a:extLst>
          </p:cNvPr>
          <p:cNvCxnSpPr>
            <a:stCxn id="34" idx="1"/>
            <a:endCxn id="20" idx="3"/>
          </p:cNvCxnSpPr>
          <p:nvPr/>
        </p:nvCxnSpPr>
        <p:spPr>
          <a:xfrm flipH="1">
            <a:off x="8511213" y="3665666"/>
            <a:ext cx="496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74EADB80-9586-4C24-A6CA-579DD226670B}"/>
              </a:ext>
            </a:extLst>
          </p:cNvPr>
          <p:cNvCxnSpPr>
            <a:stCxn id="34" idx="0"/>
            <a:endCxn id="14" idx="2"/>
          </p:cNvCxnSpPr>
          <p:nvPr/>
        </p:nvCxnSpPr>
        <p:spPr>
          <a:xfrm rot="16200000" flipV="1">
            <a:off x="8109376" y="1112006"/>
            <a:ext cx="712565" cy="344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42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Spring Boot Starter</vt:lpstr>
      <vt:lpstr>O que é um Spring Boot Starter ?</vt:lpstr>
      <vt:lpstr>Quando criar um Spring Boot Starter ?</vt:lpstr>
      <vt:lpstr>Como criar um Spring Boot Starter Customizado ?</vt:lpstr>
      <vt:lpstr>Visão Macro 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Starter</dc:title>
  <dc:creator>Pedro Henrique Marcon Moraes</dc:creator>
  <cp:lastModifiedBy>Pedro Henrique Marcon Moraes</cp:lastModifiedBy>
  <cp:revision>9</cp:revision>
  <dcterms:created xsi:type="dcterms:W3CDTF">2021-02-21T19:47:02Z</dcterms:created>
  <dcterms:modified xsi:type="dcterms:W3CDTF">2021-02-21T21:35:28Z</dcterms:modified>
</cp:coreProperties>
</file>