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3fc26e7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3fc26e7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3fc26e7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3fc26e7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3fc26e7c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3fc26e7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fc26e7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fc26e7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fc26e7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3fc26e7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a69a7e5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a69a7e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a69a7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a69a7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a69a7e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a69a7e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a69a7e5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a69a7e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a69a7e5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a69a7e5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c88c9f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c88c9f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a69a7e50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a69a7e50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a69a7e50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a69a7e5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a69a7e5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a69a7e5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e89fcb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e89fcb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fc26e7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3fc26e7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c88c9f1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c88c9f1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38c3059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38c3059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3fc26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3fc26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3fc26e7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3fc26e7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3fc26e7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3fc26e7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fc26e7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3fc26e7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088" y="2436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Interdisciplinar: Aplicações de Modelagem de Negócios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203025"/>
            <a:ext cx="29883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83">
                <a:latin typeface="Arial"/>
                <a:ea typeface="Arial"/>
                <a:cs typeface="Arial"/>
                <a:sym typeface="Arial"/>
              </a:rPr>
              <a:t>Alunos: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6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Daniel Nicesio </a:t>
            </a:r>
            <a:endParaRPr sz="1416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6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Lucas Flor</a:t>
            </a:r>
            <a:endParaRPr sz="1416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6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Lucas Hemétrio</a:t>
            </a:r>
            <a:endParaRPr sz="1416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6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Lucca Oliveira</a:t>
            </a:r>
            <a:endParaRPr sz="1416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6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Pedro Henrique Moreira Caixeta Ferreira</a:t>
            </a:r>
            <a:endParaRPr sz="2316"/>
          </a:p>
        </p:txBody>
      </p:sp>
      <p:sp>
        <p:nvSpPr>
          <p:cNvPr id="87" name="Google Shape;87;p13"/>
          <p:cNvSpPr txBox="1"/>
          <p:nvPr/>
        </p:nvSpPr>
        <p:spPr>
          <a:xfrm>
            <a:off x="8820200" y="4673325"/>
            <a:ext cx="2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567650"/>
            <a:ext cx="3171526" cy="15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Inspeção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50" y="1255388"/>
            <a:ext cx="8520599" cy="263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Retirada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20000"/>
            <a:ext cx="8181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r>
              <a:rPr lang="pt-BR"/>
              <a:t> </a:t>
            </a:r>
            <a:r>
              <a:rPr lang="pt-BR"/>
              <a:t>geral</a:t>
            </a:r>
            <a:r>
              <a:rPr lang="pt-BR"/>
              <a:t> do site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4074"/>
            <a:ext cx="8234424" cy="17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r>
              <a:rPr lang="pt-BR"/>
              <a:t> do dados do Voo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7856125" cy="34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presentação do dados do Voo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788"/>
            <a:ext cx="7131249" cy="36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919700" y="732075"/>
            <a:ext cx="3912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 - MYSQL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50" y="466775"/>
            <a:ext cx="4683050" cy="42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1306750" y="1229875"/>
            <a:ext cx="18213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FERRAMENTAS UTILIZADAS</a:t>
            </a:r>
            <a:endParaRPr b="1"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MySQL WorkBench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661350" y="1182675"/>
            <a:ext cx="18213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LINGUAGENS</a:t>
            </a:r>
            <a:endParaRPr b="1"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6015950" y="1229875"/>
            <a:ext cx="18213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b="1"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HOSPEDAGEM</a:t>
            </a:r>
            <a:endParaRPr b="1"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Local Host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</a:t>
            </a:r>
            <a:r>
              <a:rPr lang="pt-BR"/>
              <a:t> TECNOLOGIAS - SISTEMA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0" y="1056725"/>
            <a:ext cx="5940050" cy="36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cadastrados no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mês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Avaliar quantitativamente a quantidade de novos usuários no mês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Soma do número de novos usuários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Cálculos:</a:t>
            </a:r>
            <a:r>
              <a:rPr lang="pt-BR"/>
              <a:t> 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050" y="2721051"/>
            <a:ext cx="2032300" cy="9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Ocupação dos voos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Medir a taxa de ocupação dos voos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Mede % de ocupação dos voos</a:t>
            </a:r>
            <a:endParaRPr sz="24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Cálculos:</a:t>
            </a:r>
            <a:r>
              <a:rPr lang="pt-BR"/>
              <a:t> 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25" y="2702883"/>
            <a:ext cx="1847850" cy="9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principal desafio enfrentado pelos passageiros é a dificuldade em encontrar uma plataforma que integre todos os processos envolvidos em uma viagem de avião.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832300" y="4496225"/>
            <a:ext cx="2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Avaliação</a:t>
            </a:r>
            <a:endParaRPr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Avaliar o que os usuários estão achando do site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Média de nota recebida pelo site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Cálculos:</a:t>
            </a:r>
            <a:r>
              <a:rPr lang="pt-BR"/>
              <a:t>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525" y="2747075"/>
            <a:ext cx="1315050" cy="7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heck-ins realizados pelo site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Medir a porcentagem de check-ins realizados no site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Mede % de check-ins realizados pelo site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Cálculos:</a:t>
            </a:r>
            <a:r>
              <a:rPr lang="pt-BR"/>
              <a:t> 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75" y="2800050"/>
            <a:ext cx="1592800" cy="6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8735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Indicador: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Bagagens Despachadas</a:t>
            </a:r>
            <a:endParaRPr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Avaliar a porcentagem de bagagens que são despachadas com sucesso</a:t>
            </a:r>
            <a:endParaRPr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Porcentagem de bagagens que são retiradas com sucesso</a:t>
            </a:r>
            <a:endParaRPr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Cálculos:</a:t>
            </a:r>
            <a:r>
              <a:rPr lang="pt-BR">
                <a:solidFill>
                  <a:srgbClr val="0D1117"/>
                </a:solidFill>
              </a:rPr>
              <a:t> 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75" y="3104900"/>
            <a:ext cx="1523125" cy="6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517575" y="2407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Obrigado!</a:t>
            </a:r>
            <a:endParaRPr sz="38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05" y="569475"/>
            <a:ext cx="3564276" cy="1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PROBLEMAS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comprar passagens,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informações sobre o voo,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o check-in de forma simples,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encontrar meios de transporte para chegar ao aeroporto ou se deslocar no destino,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atualizações sobre o status da bagagem 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assistência nos aeroportos para encontrar o portão de embarque 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como será realizado o processo de conexão ou escala.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Tudo isso pode gerar muita confusão e desperdício de tempo para os passageiros.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17325" y="969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95">
                <a:latin typeface="Arial"/>
                <a:ea typeface="Arial"/>
                <a:cs typeface="Arial"/>
                <a:sym typeface="Arial"/>
              </a:rPr>
              <a:t>O trabalho apresentado tem por objetivo a criação de um site destinado à aeroportos e seus clientes, automatizando processos desde a compra da passagem até a obtenção de informações do voo desejado.</a:t>
            </a:r>
            <a:endParaRPr sz="269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832300" y="4496225"/>
            <a:ext cx="2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17325" y="969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Atualização do status dos voos (atrasado, cancelado, no horário previsto)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Automatização do check-in online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Automatização da compra da passagem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832300" y="4496225"/>
            <a:ext cx="2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 - Compra de Passagem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6" y="1054975"/>
            <a:ext cx="6263549" cy="3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Check-In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3" y="1229875"/>
            <a:ext cx="8722974" cy="32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 de Bagagem - </a:t>
            </a:r>
            <a:r>
              <a:rPr lang="pt-BR"/>
              <a:t>Despache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250"/>
            <a:ext cx="8574726" cy="2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Destino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181975" cy="21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