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57" r:id="rId3"/>
    <p:sldId id="259" r:id="rId4"/>
    <p:sldId id="260" r:id="rId5"/>
    <p:sldId id="273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6" r:id="rId15"/>
    <p:sldId id="271" r:id="rId16"/>
    <p:sldId id="272" r:id="rId17"/>
    <p:sldId id="275" r:id="rId18"/>
    <p:sldId id="27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AECFF-E857-47EF-91E2-1B04841DA48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2F80-6EE1-47E7-B3FD-8899B4A6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0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249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311-D602-49C1-B2BA-0A9A89BA6B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E53E-1105-4227-9F9A-420EF709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0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311-D602-49C1-B2BA-0A9A89BA6B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E53E-1105-4227-9F9A-420EF709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311-D602-49C1-B2BA-0A9A89BA6B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E53E-1105-4227-9F9A-420EF709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12700" y="0"/>
            <a:ext cx="641351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12192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014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12700" y="0"/>
            <a:ext cx="641351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12192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028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5824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112837"/>
            <a:ext cx="112776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6020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306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076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773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285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56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311-D602-49C1-B2BA-0A9A89BA6B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E53E-1105-4227-9F9A-420EF709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0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5820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3826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685" y="133350"/>
            <a:ext cx="10949516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9184" y="1282700"/>
            <a:ext cx="11724216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084734" y="6477000"/>
            <a:ext cx="2874433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151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1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311-D602-49C1-B2BA-0A9A89BA6B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E53E-1105-4227-9F9A-420EF709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311-D602-49C1-B2BA-0A9A89BA6B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E53E-1105-4227-9F9A-420EF709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311-D602-49C1-B2BA-0A9A89BA6B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E53E-1105-4227-9F9A-420EF709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311-D602-49C1-B2BA-0A9A89BA6B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E53E-1105-4227-9F9A-420EF709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311-D602-49C1-B2BA-0A9A89BA6B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E53E-1105-4227-9F9A-420EF709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311-D602-49C1-B2BA-0A9A89BA6B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E53E-1105-4227-9F9A-420EF709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311-D602-49C1-B2BA-0A9A89BA6B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E53E-1105-4227-9F9A-420EF709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4311-D602-49C1-B2BA-0A9A89BA6B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E53E-1105-4227-9F9A-420EF709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656167" y="190500"/>
            <a:ext cx="11518900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12700" y="0"/>
            <a:ext cx="641351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352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builder-design-pattern-tro-thu-dac-luc-cua-developers-bWrZnowwlxw" TargetMode="External"/><Relationship Id="rId2" Type="http://schemas.openxmlformats.org/officeDocument/2006/relationships/hyperlink" Target="https://github.com/phmquan/design-pattern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youtube.com/watch?v=k4EkJgY9P4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1981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nl-NL" b="1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Bridge </a:t>
            </a: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Pattern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59" y="25668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FE1B7E-DAD6-4BF2-A29B-F1BE7D8EEB5B}"/>
              </a:ext>
            </a:extLst>
          </p:cNvPr>
          <p:cNvSpPr txBox="1"/>
          <p:nvPr/>
        </p:nvSpPr>
        <p:spPr>
          <a:xfrm>
            <a:off x="3098800" y="4461933"/>
            <a:ext cx="604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Nhóm</a:t>
            </a:r>
            <a:r>
              <a:rPr lang="en-US" dirty="0"/>
              <a:t> 1</a:t>
            </a:r>
          </a:p>
          <a:p>
            <a:r>
              <a:rPr lang="en-US" dirty="0"/>
              <a:t>Phan </a:t>
            </a:r>
            <a:r>
              <a:rPr lang="en-US" dirty="0" err="1"/>
              <a:t>Hoàng</a:t>
            </a:r>
            <a:r>
              <a:rPr lang="en-US" dirty="0"/>
              <a:t> Minh </a:t>
            </a:r>
            <a:r>
              <a:rPr lang="en-US" dirty="0" err="1"/>
              <a:t>Quân</a:t>
            </a:r>
            <a:r>
              <a:rPr lang="en-US" dirty="0"/>
              <a:t> – 20520713</a:t>
            </a:r>
          </a:p>
          <a:p>
            <a:r>
              <a:rPr lang="en-US" dirty="0" err="1"/>
              <a:t>Trần</a:t>
            </a:r>
            <a:r>
              <a:rPr lang="en-US" dirty="0"/>
              <a:t> Gia </a:t>
            </a:r>
            <a:r>
              <a:rPr lang="en-US" dirty="0" err="1"/>
              <a:t>Bảo</a:t>
            </a:r>
            <a:r>
              <a:rPr lang="en-US" dirty="0"/>
              <a:t> – 21521863</a:t>
            </a:r>
          </a:p>
          <a:p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- 21521957</a:t>
            </a:r>
          </a:p>
        </p:txBody>
      </p:sp>
    </p:spTree>
    <p:extLst>
      <p:ext uri="{BB962C8B-B14F-4D97-AF65-F5344CB8AC3E}">
        <p14:creationId xmlns:p14="http://schemas.microsoft.com/office/powerpoint/2010/main" val="412255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10B3D198-252C-6A0F-CEC3-41AE7C37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686800" cy="685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Tahoma" charset="0"/>
              </a:rPr>
              <a:t>5. Code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4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10B3D198-252C-6A0F-CEC3-41AE7C37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686800" cy="685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Tahoma" charset="0"/>
              </a:rPr>
              <a:t>5. Code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10B3D198-252C-6A0F-CEC3-41AE7C37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686800" cy="685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Tahoma" charset="0"/>
              </a:rPr>
              <a:t>5. Code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3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2488-15AE-4AB7-8BA1-67DF6BDC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Code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E2CE5-5141-48F1-A131-237C8992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10B3D198-252C-6A0F-CEC3-41AE7C37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686800" cy="685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Tahoma" charset="0"/>
              </a:rPr>
              <a:t>6.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Ưu</a:t>
            </a:r>
            <a:r>
              <a:rPr lang="en-US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3DC3FF-C087-9BF8-6025-E92E6ABB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Có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thể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xây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dựng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các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đối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tượng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theo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từng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bước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trì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hoãn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các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bước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xây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dựng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hoặc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chạy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các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bước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một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cách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đệ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quy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Có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thể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sử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dụng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lại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cùng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một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Construction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Code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khi xây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dựng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các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thể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hiện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khác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nhau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của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sản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phẩm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Nguyên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tắc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Trách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nhiệm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Đơn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lẻ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Có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thể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tách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biệt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Construction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Code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phức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tạp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khỏi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Business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Logic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Layer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của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sản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phẩm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Cho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phép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bạn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thay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đổi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các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thể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hiện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khác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nhau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của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từng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sản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phẩm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Tính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đóng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gói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code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cho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construction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Cung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cấp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khả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năng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kiểm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soát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các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bước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của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quy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trình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construction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2565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10B3D198-252C-6A0F-CEC3-41AE7C37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686800" cy="685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Tahoma" charset="0"/>
              </a:rPr>
              <a:t>7.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Nhược</a:t>
            </a:r>
            <a:r>
              <a:rPr lang="en-US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3DC3FF-C087-9BF8-6025-E92E6ABB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4710"/>
            <a:ext cx="11277600" cy="55165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Độ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phức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tạp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tổng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thể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mã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tăng lên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vì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bạn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cần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xây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dựng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nhiều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class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mới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Mỗi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ConcreteBuilder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riêng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biệt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phải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tạo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cho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từng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loại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sản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phẩm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lớp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Builder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phải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thể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thay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đổi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được</a:t>
            </a:r>
            <a:endParaRPr lang="vi-VN" sz="2400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6742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77BF-5274-445C-928A-E56D620A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6715-C00A-4A8A-9A0F-0E1527ABB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400" dirty="0"/>
              <a:t>API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Java</a:t>
            </a:r>
            <a:r>
              <a:rPr lang="vi-VN" sz="2400" dirty="0"/>
              <a:t> (</a:t>
            </a:r>
            <a:r>
              <a:rPr lang="vi-VN" sz="2400" dirty="0" err="1"/>
              <a:t>StringBuilder</a:t>
            </a:r>
            <a:r>
              <a:rPr lang="vi-VN" sz="2400" dirty="0"/>
              <a:t>)</a:t>
            </a:r>
            <a:endParaRPr lang="en-US" sz="2400" dirty="0"/>
          </a:p>
          <a:p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r>
              <a:rPr lang="vi-VN" sz="2400" dirty="0"/>
              <a:t>: </a:t>
            </a:r>
            <a:r>
              <a:rPr lang="vi-VN" sz="2400" dirty="0" err="1"/>
              <a:t>Java</a:t>
            </a:r>
            <a:r>
              <a:rPr lang="vi-VN" sz="2400" dirty="0"/>
              <a:t> SDK (Standard </a:t>
            </a:r>
            <a:r>
              <a:rPr lang="vi-VN" sz="2400" dirty="0" err="1"/>
              <a:t>Development</a:t>
            </a:r>
            <a:r>
              <a:rPr lang="vi-VN" sz="2400" dirty="0"/>
              <a:t> </a:t>
            </a:r>
            <a:r>
              <a:rPr lang="vi-VN" sz="2400" dirty="0" err="1"/>
              <a:t>Kit</a:t>
            </a:r>
            <a:r>
              <a:rPr lang="vi-VN" sz="2400" dirty="0"/>
              <a:t>)</a:t>
            </a:r>
            <a:r>
              <a:rPr lang="en-US" sz="2400" dirty="0"/>
              <a:t>.</a:t>
            </a:r>
          </a:p>
          <a:p>
            <a:r>
              <a:rPr lang="vi-VN" sz="2400" dirty="0" err="1"/>
              <a:t>Ví</a:t>
            </a:r>
            <a:r>
              <a:rPr lang="vi-VN" sz="2400" dirty="0"/>
              <a:t> </a:t>
            </a:r>
            <a:r>
              <a:rPr lang="vi-VN" sz="2400" dirty="0" err="1"/>
              <a:t>dụ</a:t>
            </a:r>
            <a:r>
              <a:rPr lang="vi-VN" sz="2400" dirty="0"/>
              <a:t> </a:t>
            </a:r>
            <a:r>
              <a:rPr lang="vi-VN" sz="2400" dirty="0" err="1"/>
              <a:t>cụ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: </a:t>
            </a:r>
            <a:r>
              <a:rPr lang="vi-VN" sz="2400" dirty="0" err="1"/>
              <a:t>Lớp</a:t>
            </a:r>
            <a:r>
              <a:rPr lang="vi-VN" sz="2400" dirty="0"/>
              <a:t> </a:t>
            </a:r>
            <a:r>
              <a:rPr lang="vi-VN" sz="2400" dirty="0" err="1"/>
              <a:t>StringBuilder</a:t>
            </a:r>
            <a:r>
              <a:rPr lang="vi-VN" sz="2400" dirty="0"/>
              <a:t> trong </a:t>
            </a:r>
            <a:r>
              <a:rPr lang="vi-VN" sz="2400" dirty="0" err="1"/>
              <a:t>Java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ví</a:t>
            </a:r>
            <a:r>
              <a:rPr lang="vi-VN" sz="2400" dirty="0"/>
              <a:t> </a:t>
            </a:r>
            <a:r>
              <a:rPr lang="vi-VN" sz="2400" dirty="0" err="1"/>
              <a:t>dụ</a:t>
            </a:r>
            <a:r>
              <a:rPr lang="vi-VN" sz="2400" dirty="0"/>
              <a:t> kinh </a:t>
            </a:r>
            <a:r>
              <a:rPr lang="vi-VN" sz="2400" dirty="0" err="1"/>
              <a:t>điển</a:t>
            </a:r>
            <a:r>
              <a:rPr lang="vi-VN" sz="2400" dirty="0"/>
              <a:t> </a:t>
            </a:r>
            <a:r>
              <a:rPr lang="vi-VN" sz="2400" dirty="0" err="1"/>
              <a:t>về</a:t>
            </a:r>
            <a:r>
              <a:rPr lang="vi-VN" sz="2400" dirty="0"/>
              <a:t> </a:t>
            </a:r>
            <a:r>
              <a:rPr lang="vi-VN" sz="2400" dirty="0" err="1"/>
              <a:t>Builder</a:t>
            </a:r>
            <a:r>
              <a:rPr lang="vi-VN" sz="2400" dirty="0"/>
              <a:t> </a:t>
            </a:r>
            <a:r>
              <a:rPr lang="vi-VN" sz="2400" dirty="0" err="1"/>
              <a:t>Pattern</a:t>
            </a:r>
            <a:r>
              <a:rPr lang="vi-VN" sz="2400" dirty="0"/>
              <a:t>. </a:t>
            </a:r>
            <a:r>
              <a:rPr lang="vi-VN" sz="2400" dirty="0" err="1"/>
              <a:t>Lớp</a:t>
            </a:r>
            <a:r>
              <a:rPr lang="vi-VN" sz="2400" dirty="0"/>
              <a:t> </a:t>
            </a:r>
            <a:r>
              <a:rPr lang="vi-VN" sz="2400" dirty="0" err="1"/>
              <a:t>này</a:t>
            </a:r>
            <a:r>
              <a:rPr lang="vi-VN" sz="2400" dirty="0"/>
              <a:t> cho </a:t>
            </a:r>
            <a:r>
              <a:rPr lang="vi-VN" sz="2400" dirty="0" err="1"/>
              <a:t>phép</a:t>
            </a:r>
            <a:r>
              <a:rPr lang="vi-VN" sz="2400" dirty="0"/>
              <a:t> </a:t>
            </a:r>
            <a:r>
              <a:rPr lang="vi-VN" sz="2400" dirty="0" err="1"/>
              <a:t>bạn</a:t>
            </a:r>
            <a:r>
              <a:rPr lang="vi-VN" sz="2400" dirty="0"/>
              <a:t> xây </a:t>
            </a:r>
            <a:r>
              <a:rPr lang="vi-VN" sz="2400" dirty="0" err="1"/>
              <a:t>dựng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chuỗi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cách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mà</a:t>
            </a:r>
            <a:r>
              <a:rPr lang="vi-VN" sz="2400" dirty="0"/>
              <a:t> không </a:t>
            </a:r>
            <a:r>
              <a:rPr lang="vi-VN" sz="2400" dirty="0" err="1"/>
              <a:t>cần</a:t>
            </a:r>
            <a:r>
              <a:rPr lang="vi-VN" sz="2400" dirty="0"/>
              <a:t> </a:t>
            </a:r>
            <a:r>
              <a:rPr lang="vi-VN" sz="2400" dirty="0" err="1"/>
              <a:t>tạo</a:t>
            </a:r>
            <a:r>
              <a:rPr lang="vi-VN" sz="2400" dirty="0"/>
              <a:t> </a:t>
            </a:r>
            <a:r>
              <a:rPr lang="vi-VN" sz="2400" dirty="0" err="1"/>
              <a:t>nhiều</a:t>
            </a:r>
            <a:r>
              <a:rPr lang="vi-VN" sz="2400" dirty="0"/>
              <a:t> </a:t>
            </a:r>
            <a:r>
              <a:rPr lang="vi-VN" sz="2400" dirty="0" err="1"/>
              <a:t>đối</a:t>
            </a:r>
            <a:r>
              <a:rPr lang="vi-VN" sz="2400" dirty="0"/>
              <a:t> </a:t>
            </a:r>
            <a:r>
              <a:rPr lang="vi-VN" sz="2400" dirty="0" err="1"/>
              <a:t>tượng</a:t>
            </a:r>
            <a:r>
              <a:rPr lang="vi-VN" sz="2400" dirty="0"/>
              <a:t> trung gian. Khi </a:t>
            </a:r>
            <a:r>
              <a:rPr lang="vi-VN" sz="2400" dirty="0" err="1"/>
              <a:t>bạn</a:t>
            </a:r>
            <a:r>
              <a:rPr lang="vi-VN" sz="2400" dirty="0"/>
              <a:t> </a:t>
            </a:r>
            <a:r>
              <a:rPr lang="vi-VN" sz="2400" dirty="0" err="1"/>
              <a:t>muốn</a:t>
            </a:r>
            <a:r>
              <a:rPr lang="vi-VN" sz="2400" dirty="0"/>
              <a:t> </a:t>
            </a:r>
            <a:r>
              <a:rPr lang="vi-VN" sz="2400" dirty="0" err="1"/>
              <a:t>tạo</a:t>
            </a:r>
            <a:r>
              <a:rPr lang="vi-VN" sz="2400" dirty="0"/>
              <a:t> ra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chuỗi</a:t>
            </a:r>
            <a:r>
              <a:rPr lang="vi-VN" sz="2400" dirty="0"/>
              <a:t> </a:t>
            </a:r>
            <a:r>
              <a:rPr lang="vi-VN" sz="2400" dirty="0" err="1"/>
              <a:t>dài</a:t>
            </a:r>
            <a:r>
              <a:rPr lang="vi-VN" sz="2400" dirty="0"/>
              <a:t> </a:t>
            </a:r>
            <a:r>
              <a:rPr lang="vi-VN" sz="2400" dirty="0" err="1"/>
              <a:t>từ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chuỗi</a:t>
            </a:r>
            <a:r>
              <a:rPr lang="vi-VN" sz="2400" dirty="0"/>
              <a:t> </a:t>
            </a:r>
            <a:r>
              <a:rPr lang="vi-VN" sz="2400" dirty="0" err="1"/>
              <a:t>nhỏ</a:t>
            </a:r>
            <a:r>
              <a:rPr lang="vi-VN" sz="2400" dirty="0"/>
              <a:t> hơn, thay </a:t>
            </a:r>
            <a:r>
              <a:rPr lang="vi-VN" sz="2400" dirty="0" err="1"/>
              <a:t>vì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phép</a:t>
            </a:r>
            <a:r>
              <a:rPr lang="vi-VN" sz="2400" dirty="0"/>
              <a:t> </a:t>
            </a:r>
            <a:r>
              <a:rPr lang="vi-VN" sz="2400" dirty="0" err="1"/>
              <a:t>cộng</a:t>
            </a:r>
            <a:r>
              <a:rPr lang="vi-VN" sz="2400" dirty="0"/>
              <a:t> </a:t>
            </a:r>
            <a:r>
              <a:rPr lang="vi-VN" sz="2400" dirty="0" err="1"/>
              <a:t>chuỗi</a:t>
            </a:r>
            <a:r>
              <a:rPr lang="vi-VN" sz="2400" dirty="0"/>
              <a:t> </a:t>
            </a:r>
            <a:r>
              <a:rPr lang="vi-VN" sz="2400" dirty="0" err="1"/>
              <a:t>nhiều</a:t>
            </a:r>
            <a:r>
              <a:rPr lang="vi-VN" sz="2400" dirty="0"/>
              <a:t> </a:t>
            </a:r>
            <a:r>
              <a:rPr lang="vi-VN" sz="2400" dirty="0" err="1"/>
              <a:t>lần</a:t>
            </a:r>
            <a:r>
              <a:rPr lang="vi-VN" sz="2400" dirty="0"/>
              <a:t> (</a:t>
            </a:r>
            <a:r>
              <a:rPr lang="vi-VN" sz="2400" dirty="0" err="1"/>
              <a:t>tạo</a:t>
            </a:r>
            <a:r>
              <a:rPr lang="vi-VN" sz="2400" dirty="0"/>
              <a:t> ra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đối</a:t>
            </a:r>
            <a:r>
              <a:rPr lang="vi-VN" sz="2400" dirty="0"/>
              <a:t> </a:t>
            </a:r>
            <a:r>
              <a:rPr lang="vi-VN" sz="2400" dirty="0" err="1"/>
              <a:t>tượng</a:t>
            </a:r>
            <a:r>
              <a:rPr lang="vi-VN" sz="2400" dirty="0"/>
              <a:t> không </a:t>
            </a:r>
            <a:r>
              <a:rPr lang="vi-VN" sz="2400" dirty="0" err="1"/>
              <a:t>cần</a:t>
            </a:r>
            <a:r>
              <a:rPr lang="vi-VN" sz="2400" dirty="0"/>
              <a:t> </a:t>
            </a:r>
            <a:r>
              <a:rPr lang="vi-VN" sz="2400" dirty="0" err="1"/>
              <a:t>thiết</a:t>
            </a:r>
            <a:r>
              <a:rPr lang="vi-VN" sz="2400" dirty="0"/>
              <a:t>), </a:t>
            </a:r>
            <a:r>
              <a:rPr lang="vi-VN" sz="2400" dirty="0" err="1"/>
              <a:t>bạn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</a:t>
            </a:r>
            <a:r>
              <a:rPr lang="vi-VN" sz="2400" dirty="0" err="1"/>
              <a:t>StringBuilder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thêm </a:t>
            </a:r>
            <a:r>
              <a:rPr lang="vi-VN" sz="2400" dirty="0" err="1"/>
              <a:t>từng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chuỗi</a:t>
            </a:r>
            <a:r>
              <a:rPr lang="vi-VN" sz="2400" dirty="0"/>
              <a:t> theo </a:t>
            </a:r>
            <a:r>
              <a:rPr lang="vi-VN" sz="2400" dirty="0" err="1"/>
              <a:t>từng</a:t>
            </a:r>
            <a:r>
              <a:rPr lang="vi-VN" sz="2400" dirty="0"/>
              <a:t> </a:t>
            </a:r>
            <a:r>
              <a:rPr lang="vi-VN" sz="2400" dirty="0" err="1"/>
              <a:t>bước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sau </a:t>
            </a:r>
            <a:r>
              <a:rPr lang="vi-VN" sz="2400" dirty="0" err="1"/>
              <a:t>đó</a:t>
            </a:r>
            <a:r>
              <a:rPr lang="vi-VN" sz="2400" dirty="0"/>
              <a:t> </a:t>
            </a:r>
            <a:r>
              <a:rPr lang="vi-VN" sz="2400" dirty="0" err="1"/>
              <a:t>tạo</a:t>
            </a:r>
            <a:r>
              <a:rPr lang="vi-VN" sz="2400" dirty="0"/>
              <a:t> ra </a:t>
            </a:r>
            <a:r>
              <a:rPr lang="vi-VN" sz="2400" dirty="0" err="1"/>
              <a:t>chuỗi</a:t>
            </a:r>
            <a:r>
              <a:rPr lang="vi-VN" sz="2400" dirty="0"/>
              <a:t> </a:t>
            </a:r>
            <a:r>
              <a:rPr lang="vi-VN" sz="2400" dirty="0" err="1"/>
              <a:t>cuối</a:t>
            </a:r>
            <a:r>
              <a:rPr lang="vi-VN" sz="2400" dirty="0"/>
              <a:t> </a:t>
            </a:r>
            <a:r>
              <a:rPr lang="vi-VN" sz="2400" dirty="0" err="1"/>
              <a:t>cùng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cách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.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03C88-2228-466A-A237-328CFB7C5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6" y="4529570"/>
            <a:ext cx="6754168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2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4771-1E21-4C82-858E-758ACC72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67F6-1ABF-4615-8A7B-1F83D427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2400" b="0" i="1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Composite</a:t>
            </a:r>
            <a:r>
              <a:rPr lang="vi-VN" sz="2400" b="0" i="1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Cung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cấp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cách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để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thể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hiện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hệ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thống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phân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cấp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phần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toàn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bộ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nhưng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cấu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trùng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cây (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composite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1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Iterator</a:t>
            </a:r>
            <a:r>
              <a:rPr lang="vi-VN" sz="2400" b="0" i="1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Cung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cấp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cách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để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duyệt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qua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phần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tử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cấu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trúc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1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Visitor</a:t>
            </a:r>
            <a:r>
              <a:rPr lang="vi-VN" sz="2400" b="0" i="1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Cung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cấp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cách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để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xác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định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hoạt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động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mới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cho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phần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tử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cấu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trúc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1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Interpreter</a:t>
            </a:r>
            <a:r>
              <a:rPr lang="vi-VN" sz="2400" b="0" i="1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đại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diện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cho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câu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bằng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ngôn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ngữ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đơn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giản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như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cấu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trúc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dạng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cây (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composite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) (cây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cú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pháp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trừu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vi-VN" sz="24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76E2-812C-4AEC-9718-75DE9710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Link source code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533E-88D2-4781-8F21-782684F7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 err="1">
                <a:hlinkClick r:id="rId2"/>
              </a:rPr>
              <a:t>phmquan</a:t>
            </a:r>
            <a:r>
              <a:rPr lang="en-US" dirty="0">
                <a:hlinkClick r:id="rId2"/>
              </a:rPr>
              <a:t>/design-pattern (github.com)</a:t>
            </a:r>
            <a:endParaRPr lang="en-US" dirty="0"/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Dive into Design Patterns</a:t>
            </a:r>
          </a:p>
          <a:p>
            <a:pPr lvl="1"/>
            <a:r>
              <a:rPr lang="en-US" dirty="0" err="1">
                <a:hlinkClick r:id="rId3"/>
              </a:rPr>
              <a:t>Tổng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quan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về</a:t>
            </a:r>
            <a:r>
              <a:rPr lang="en-US" dirty="0">
                <a:hlinkClick r:id="rId3"/>
              </a:rPr>
              <a:t> Builder Design Pattern (viblo.asia)</a:t>
            </a:r>
            <a:endParaRPr lang="en-US" dirty="0"/>
          </a:p>
          <a:p>
            <a:pPr lvl="1"/>
            <a:r>
              <a:rPr lang="en-US">
                <a:hlinkClick r:id="rId4"/>
              </a:rPr>
              <a:t>Builder Design Pattern in Java (youtube.com)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6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1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Nội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Tổng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endParaRPr lang="en-US" sz="24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Tên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Mô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tả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ngắn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về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mẫu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Phân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loại</a:t>
            </a:r>
            <a:endParaRPr lang="en-US" sz="20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>
                <a:latin typeface="+mj-lt"/>
                <a:cs typeface="Tahoma" charset="0"/>
              </a:rPr>
              <a:t>Motivation</a:t>
            </a:r>
          </a:p>
          <a:p>
            <a:pPr marL="457200" indent="-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>
                <a:cs typeface="Tahoma" charset="0"/>
              </a:rPr>
              <a:t>SOLID principle in Builder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 + </a:t>
            </a: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+ code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Nhược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tiễn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>
                <a:latin typeface="+mj-lt"/>
                <a:cs typeface="Tahoma" charset="0"/>
              </a:rPr>
              <a:t>Link source code </a:t>
            </a: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nguồn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tài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liệu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16709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1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latin typeface="+mj-lt"/>
                <a:cs typeface="Tahoma" charset="0"/>
              </a:rPr>
              <a:t>Tên mẫu: Prototype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latin typeface="+mj-lt"/>
                <a:cs typeface="Tahoma" charset="0"/>
              </a:rPr>
              <a:t>Phân Loại: </a:t>
            </a:r>
            <a:r>
              <a:rPr lang="en-US" sz="2400" dirty="0">
                <a:latin typeface="+mj-lt"/>
                <a:cs typeface="Tahoma" charset="0"/>
              </a:rPr>
              <a:t>Structural Pattern</a:t>
            </a:r>
            <a:endParaRPr lang="vi-VN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latin typeface="+mj-lt"/>
                <a:cs typeface="Tahoma" charset="0"/>
              </a:rPr>
              <a:t>Mô tả:</a:t>
            </a:r>
            <a:r>
              <a:rPr lang="vi-VN" sz="2000" dirty="0">
                <a:latin typeface="+mj-lt"/>
                <a:cs typeface="Tahoma" charset="0"/>
              </a:rPr>
              <a:t> </a:t>
            </a:r>
            <a:endParaRPr lang="vi-VN" sz="1600" dirty="0">
              <a:latin typeface="+mj-lt"/>
              <a:cs typeface="Tahoma" charset="0"/>
            </a:endParaRP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 (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riêng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Thay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liên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hai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liên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 thông qua quan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trong” (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3214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CEAA-DFF3-44DF-A9A7-1EB3A3AB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033D-E3FA-46AE-891E-3D7889AE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B</a:t>
            </a:r>
            <a:r>
              <a:rPr lang="vi-VN" sz="2000" b="1" dirty="0" err="1"/>
              <a:t>ridge</a:t>
            </a:r>
            <a:r>
              <a:rPr lang="vi-VN" sz="2000" b="1" dirty="0"/>
              <a:t> </a:t>
            </a:r>
            <a:r>
              <a:rPr lang="vi-VN" sz="2000" b="1" dirty="0" err="1"/>
              <a:t>Design</a:t>
            </a:r>
            <a:r>
              <a:rPr lang="vi-VN" sz="2000" b="1" dirty="0"/>
              <a:t> </a:t>
            </a:r>
            <a:r>
              <a:rPr lang="vi-VN" sz="2000" b="1" dirty="0" err="1"/>
              <a:t>Pattern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trong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mẫu</a:t>
            </a:r>
            <a:r>
              <a:rPr lang="vi-VN" sz="2000" dirty="0"/>
              <a:t> </a:t>
            </a:r>
            <a:r>
              <a:rPr lang="vi-VN" sz="2000" dirty="0" err="1"/>
              <a:t>cấu</a:t>
            </a:r>
            <a:r>
              <a:rPr lang="vi-VN" sz="2000" dirty="0"/>
              <a:t> </a:t>
            </a:r>
            <a:r>
              <a:rPr lang="vi-VN" sz="2000" dirty="0" err="1"/>
              <a:t>trúc</a:t>
            </a:r>
            <a:r>
              <a:rPr lang="vi-VN" sz="2000" dirty="0"/>
              <a:t> (</a:t>
            </a:r>
            <a:r>
              <a:rPr lang="vi-VN" sz="2000" dirty="0" err="1"/>
              <a:t>Structural</a:t>
            </a:r>
            <a:r>
              <a:rPr lang="vi-VN" sz="2000" dirty="0"/>
              <a:t> </a:t>
            </a:r>
            <a:r>
              <a:rPr lang="vi-VN" sz="2000" dirty="0" err="1"/>
              <a:t>Design</a:t>
            </a:r>
            <a:r>
              <a:rPr lang="vi-VN" sz="2000" dirty="0"/>
              <a:t> </a:t>
            </a:r>
            <a:r>
              <a:rPr lang="vi-VN" sz="2000" dirty="0" err="1"/>
              <a:t>Patterns</a:t>
            </a:r>
            <a:r>
              <a:rPr lang="vi-VN" sz="2000" dirty="0"/>
              <a:t>) trong </a:t>
            </a:r>
            <a:r>
              <a:rPr lang="vi-VN" sz="2000" dirty="0" err="1"/>
              <a:t>lập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hướng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,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động</a:t>
            </a:r>
            <a:r>
              <a:rPr lang="vi-VN" sz="2000" dirty="0"/>
              <a:t> </a:t>
            </a:r>
            <a:r>
              <a:rPr lang="vi-VN" sz="2000" dirty="0" err="1"/>
              <a:t>lực</a:t>
            </a:r>
            <a:r>
              <a:rPr lang="vi-VN" sz="2000" dirty="0"/>
              <a:t> </a:t>
            </a:r>
            <a:r>
              <a:rPr lang="vi-VN" sz="2000" dirty="0" err="1"/>
              <a:t>chính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mẫu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b="1" dirty="0" err="1"/>
              <a:t>tách</a:t>
            </a:r>
            <a:r>
              <a:rPr lang="vi-VN" sz="2000" b="1" dirty="0"/>
              <a:t> </a:t>
            </a:r>
            <a:r>
              <a:rPr lang="vi-VN" sz="2000" b="1" dirty="0" err="1"/>
              <a:t>biệt</a:t>
            </a:r>
            <a:r>
              <a:rPr lang="vi-VN" sz="2000" b="1" dirty="0"/>
              <a:t> </a:t>
            </a:r>
            <a:r>
              <a:rPr lang="vi-VN" sz="2000" b="1" dirty="0" err="1"/>
              <a:t>phần</a:t>
            </a:r>
            <a:r>
              <a:rPr lang="vi-VN" sz="2000" b="1" dirty="0"/>
              <a:t> </a:t>
            </a:r>
            <a:r>
              <a:rPr lang="vi-VN" sz="2000" b="1" dirty="0" err="1"/>
              <a:t>trừu</a:t>
            </a:r>
            <a:r>
              <a:rPr lang="vi-VN" sz="2000" b="1" dirty="0"/>
              <a:t> </a:t>
            </a:r>
            <a:r>
              <a:rPr lang="vi-VN" sz="2000" b="1" dirty="0" err="1"/>
              <a:t>tượng</a:t>
            </a:r>
            <a:r>
              <a:rPr lang="vi-VN" sz="2000" b="1" dirty="0"/>
              <a:t> </a:t>
            </a:r>
            <a:r>
              <a:rPr lang="vi-VN" sz="2000" b="1" dirty="0" err="1"/>
              <a:t>khỏi</a:t>
            </a:r>
            <a:r>
              <a:rPr lang="vi-VN" sz="2000" b="1" dirty="0"/>
              <a:t> </a:t>
            </a:r>
            <a:r>
              <a:rPr lang="vi-VN" sz="2000" b="1" dirty="0" err="1"/>
              <a:t>phần</a:t>
            </a:r>
            <a:r>
              <a:rPr lang="vi-VN" sz="2000" b="1" dirty="0"/>
              <a:t> </a:t>
            </a:r>
            <a:r>
              <a:rPr lang="vi-VN" sz="2000" b="1" dirty="0" err="1"/>
              <a:t>hiện</a:t>
            </a:r>
            <a:r>
              <a:rPr lang="vi-VN" sz="2000" b="1" dirty="0"/>
              <a:t> </a:t>
            </a:r>
            <a:r>
              <a:rPr lang="vi-VN" sz="2000" b="1" dirty="0" err="1"/>
              <a:t>thực</a:t>
            </a:r>
            <a:r>
              <a:rPr lang="vi-VN" sz="2000" dirty="0"/>
              <a:t>,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đó</a:t>
            </a:r>
            <a:r>
              <a:rPr lang="vi-VN" sz="2000" dirty="0"/>
              <a:t> </a:t>
            </a:r>
            <a:r>
              <a:rPr lang="vi-VN" sz="2000" dirty="0" err="1"/>
              <a:t>giúp</a:t>
            </a:r>
            <a:r>
              <a:rPr lang="vi-VN" sz="2000" dirty="0"/>
              <a:t> </a:t>
            </a:r>
            <a:r>
              <a:rPr lang="vi-VN" sz="2000" dirty="0" err="1"/>
              <a:t>chúng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 </a:t>
            </a:r>
            <a:r>
              <a:rPr lang="vi-VN" sz="2000" dirty="0" err="1"/>
              <a:t>độc</a:t>
            </a:r>
            <a:r>
              <a:rPr lang="vi-VN" sz="2000" dirty="0"/>
              <a:t> </a:t>
            </a:r>
            <a:r>
              <a:rPr lang="vi-VN" sz="2000" dirty="0" err="1"/>
              <a:t>lập</a:t>
            </a:r>
            <a:r>
              <a:rPr lang="vi-VN" sz="2000" dirty="0"/>
              <a:t> </a:t>
            </a:r>
            <a:r>
              <a:rPr lang="vi-VN" sz="2000" dirty="0" err="1"/>
              <a:t>mà</a:t>
            </a:r>
            <a:r>
              <a:rPr lang="vi-VN" sz="2000" dirty="0"/>
              <a:t> không </a:t>
            </a:r>
            <a:r>
              <a:rPr lang="vi-VN" sz="2000" dirty="0" err="1"/>
              <a:t>ảnh</a:t>
            </a:r>
            <a:r>
              <a:rPr lang="vi-VN" sz="2000" dirty="0"/>
              <a:t> </a:t>
            </a:r>
            <a:r>
              <a:rPr lang="vi-VN" sz="2000" dirty="0" err="1"/>
              <a:t>hưởng</a:t>
            </a:r>
            <a:r>
              <a:rPr lang="vi-VN" sz="2000" dirty="0"/>
              <a:t> </a:t>
            </a:r>
            <a:r>
              <a:rPr lang="vi-VN" sz="2000" dirty="0" err="1"/>
              <a:t>lẫn</a:t>
            </a:r>
            <a:r>
              <a:rPr lang="vi-VN" sz="2000" dirty="0"/>
              <a:t> nhau. </a:t>
            </a:r>
            <a:r>
              <a:rPr lang="vi-VN" sz="2000" dirty="0" err="1"/>
              <a:t>Động</a:t>
            </a:r>
            <a:r>
              <a:rPr lang="vi-VN" sz="2000" dirty="0"/>
              <a:t> </a:t>
            </a:r>
            <a:r>
              <a:rPr lang="vi-VN" sz="2000" dirty="0" err="1"/>
              <a:t>lực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Bridge</a:t>
            </a:r>
            <a:r>
              <a:rPr lang="vi-VN" sz="2000" dirty="0"/>
              <a:t> </a:t>
            </a:r>
            <a:r>
              <a:rPr lang="vi-VN" sz="2000" dirty="0" err="1"/>
              <a:t>Pattern</a:t>
            </a:r>
            <a:r>
              <a:rPr lang="vi-VN" sz="2000" dirty="0"/>
              <a:t> bao </a:t>
            </a:r>
            <a:r>
              <a:rPr lang="vi-VN" sz="2000" dirty="0" err="1"/>
              <a:t>gồm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điểm</a:t>
            </a:r>
            <a:r>
              <a:rPr lang="vi-VN" sz="2000" dirty="0"/>
              <a:t> </a:t>
            </a:r>
            <a:r>
              <a:rPr lang="vi-VN" sz="2000" dirty="0" err="1"/>
              <a:t>chính</a:t>
            </a:r>
            <a:r>
              <a:rPr lang="vi-VN" sz="2000" dirty="0"/>
              <a:t> sau:</a:t>
            </a:r>
          </a:p>
          <a:p>
            <a:pPr>
              <a:buFont typeface="+mj-lt"/>
              <a:buAutoNum type="arabicPeriod"/>
            </a:pPr>
            <a:r>
              <a:rPr lang="vi-VN" sz="2000" b="1" dirty="0" err="1"/>
              <a:t>Giảm</a:t>
            </a:r>
            <a:r>
              <a:rPr lang="vi-VN" sz="2000" b="1" dirty="0"/>
              <a:t> </a:t>
            </a:r>
            <a:r>
              <a:rPr lang="vi-VN" sz="2000" b="1" dirty="0" err="1"/>
              <a:t>sự</a:t>
            </a:r>
            <a:r>
              <a:rPr lang="vi-VN" sz="2000" b="1" dirty="0"/>
              <a:t> </a:t>
            </a:r>
            <a:r>
              <a:rPr lang="vi-VN" sz="2000" b="1" dirty="0" err="1"/>
              <a:t>phụ</a:t>
            </a:r>
            <a:r>
              <a:rPr lang="vi-VN" sz="2000" b="1" dirty="0"/>
              <a:t> </a:t>
            </a:r>
            <a:r>
              <a:rPr lang="vi-VN" sz="2000" b="1" dirty="0" err="1"/>
              <a:t>thuộc</a:t>
            </a:r>
            <a:r>
              <a:rPr lang="vi-VN" sz="2000" b="1" dirty="0"/>
              <a:t> </a:t>
            </a:r>
            <a:r>
              <a:rPr lang="vi-VN" sz="2000" b="1" dirty="0" err="1"/>
              <a:t>giữa</a:t>
            </a:r>
            <a:r>
              <a:rPr lang="vi-VN" sz="2000" b="1" dirty="0"/>
              <a:t> </a:t>
            </a:r>
            <a:r>
              <a:rPr lang="vi-VN" sz="2000" b="1" dirty="0" err="1"/>
              <a:t>các</a:t>
            </a:r>
            <a:r>
              <a:rPr lang="vi-VN" sz="2000" b="1" dirty="0"/>
              <a:t> </a:t>
            </a:r>
            <a:r>
              <a:rPr lang="vi-VN" sz="2000" b="1" dirty="0" err="1"/>
              <a:t>thành</a:t>
            </a:r>
            <a:r>
              <a:rPr lang="vi-VN" sz="2000" b="1" dirty="0"/>
              <a:t> </a:t>
            </a:r>
            <a:r>
              <a:rPr lang="vi-VN" sz="2000" b="1" dirty="0" err="1"/>
              <a:t>phần</a:t>
            </a:r>
            <a:r>
              <a:rPr lang="vi-VN" sz="2000" dirty="0"/>
              <a:t>: Khi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 </a:t>
            </a:r>
            <a:r>
              <a:rPr lang="vi-VN" sz="2000" dirty="0" err="1"/>
              <a:t>vừa</a:t>
            </a:r>
            <a:r>
              <a:rPr lang="vi-VN" sz="2000" dirty="0"/>
              <a:t> </a:t>
            </a:r>
            <a:r>
              <a:rPr lang="vi-VN" sz="2000" dirty="0" err="1"/>
              <a:t>phải</a:t>
            </a:r>
            <a:r>
              <a:rPr lang="vi-VN" sz="2000" dirty="0"/>
              <a:t> </a:t>
            </a:r>
            <a:r>
              <a:rPr lang="vi-VN" sz="2000" dirty="0" err="1"/>
              <a:t>quản</a:t>
            </a:r>
            <a:r>
              <a:rPr lang="vi-VN" sz="2000" dirty="0"/>
              <a:t> </a:t>
            </a:r>
            <a:r>
              <a:rPr lang="vi-VN" sz="2000" dirty="0" err="1"/>
              <a:t>lý</a:t>
            </a:r>
            <a:r>
              <a:rPr lang="vi-VN" sz="2000" dirty="0"/>
              <a:t> </a:t>
            </a:r>
            <a:r>
              <a:rPr lang="vi-VN" sz="2000" dirty="0" err="1"/>
              <a:t>logic</a:t>
            </a:r>
            <a:r>
              <a:rPr lang="vi-VN" sz="2000" dirty="0"/>
              <a:t> </a:t>
            </a:r>
            <a:r>
              <a:rPr lang="vi-VN" sz="2000" dirty="0" err="1"/>
              <a:t>trừu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 </a:t>
            </a:r>
            <a:r>
              <a:rPr lang="vi-VN" sz="2000" dirty="0" err="1"/>
              <a:t>vừa</a:t>
            </a:r>
            <a:r>
              <a:rPr lang="vi-VN" sz="2000" dirty="0"/>
              <a:t> </a:t>
            </a:r>
            <a:r>
              <a:rPr lang="vi-VN" sz="2000" dirty="0" err="1"/>
              <a:t>quản</a:t>
            </a:r>
            <a:r>
              <a:rPr lang="vi-VN" sz="2000" dirty="0"/>
              <a:t> </a:t>
            </a:r>
            <a:r>
              <a:rPr lang="vi-VN" sz="2000" dirty="0" err="1"/>
              <a:t>lý</a:t>
            </a:r>
            <a:r>
              <a:rPr lang="vi-VN" sz="2000" dirty="0"/>
              <a:t> chi </a:t>
            </a:r>
            <a:r>
              <a:rPr lang="vi-VN" sz="2000" dirty="0" err="1"/>
              <a:t>tiết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 </a:t>
            </a:r>
            <a:r>
              <a:rPr lang="vi-VN" sz="2000" dirty="0" err="1"/>
              <a:t>thực</a:t>
            </a:r>
            <a:r>
              <a:rPr lang="vi-VN" sz="2000" dirty="0"/>
              <a:t>, </a:t>
            </a:r>
            <a:r>
              <a:rPr lang="vi-VN" sz="2000" dirty="0" err="1"/>
              <a:t>việc</a:t>
            </a:r>
            <a:r>
              <a:rPr lang="vi-VN" sz="2000" dirty="0"/>
              <a:t> thay </a:t>
            </a:r>
            <a:r>
              <a:rPr lang="vi-VN" sz="2000" dirty="0" err="1"/>
              <a:t>đổi</a:t>
            </a:r>
            <a:r>
              <a:rPr lang="vi-VN" sz="2000" dirty="0"/>
              <a:t> </a:t>
            </a:r>
            <a:r>
              <a:rPr lang="vi-VN" sz="2000" dirty="0" err="1"/>
              <a:t>hoặc</a:t>
            </a:r>
            <a:r>
              <a:rPr lang="vi-VN" sz="2000" dirty="0"/>
              <a:t> </a:t>
            </a:r>
            <a:r>
              <a:rPr lang="vi-VN" sz="2000" dirty="0" err="1"/>
              <a:t>mở</a:t>
            </a:r>
            <a:r>
              <a:rPr lang="vi-VN" sz="2000" dirty="0"/>
              <a:t> </a:t>
            </a:r>
            <a:r>
              <a:rPr lang="vi-VN" sz="2000" dirty="0" err="1"/>
              <a:t>rộng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phần</a:t>
            </a:r>
            <a:r>
              <a:rPr lang="vi-VN" sz="2000" dirty="0"/>
              <a:t> </a:t>
            </a:r>
            <a:r>
              <a:rPr lang="vi-VN" sz="2000" dirty="0" err="1"/>
              <a:t>sẽ</a:t>
            </a:r>
            <a:r>
              <a:rPr lang="vi-VN" sz="2000" dirty="0"/>
              <a:t> </a:t>
            </a:r>
            <a:r>
              <a:rPr lang="vi-VN" sz="2000" dirty="0" err="1"/>
              <a:t>ảnh</a:t>
            </a:r>
            <a:r>
              <a:rPr lang="vi-VN" sz="2000" dirty="0"/>
              <a:t> </a:t>
            </a:r>
            <a:r>
              <a:rPr lang="vi-VN" sz="2000" dirty="0" err="1"/>
              <a:t>hưởng</a:t>
            </a:r>
            <a:r>
              <a:rPr lang="vi-VN" sz="2000" dirty="0"/>
              <a:t> </a:t>
            </a:r>
            <a:r>
              <a:rPr lang="vi-VN" sz="2000" dirty="0" err="1"/>
              <a:t>đến</a:t>
            </a:r>
            <a:r>
              <a:rPr lang="vi-VN" sz="2000" dirty="0"/>
              <a:t> </a:t>
            </a:r>
            <a:r>
              <a:rPr lang="vi-VN" sz="2000" dirty="0" err="1"/>
              <a:t>phần</a:t>
            </a:r>
            <a:r>
              <a:rPr lang="vi-VN" sz="2000" dirty="0"/>
              <a:t> </a:t>
            </a:r>
            <a:r>
              <a:rPr lang="vi-VN" sz="2000" dirty="0" err="1"/>
              <a:t>còn</a:t>
            </a:r>
            <a:r>
              <a:rPr lang="vi-VN" sz="2000" dirty="0"/>
              <a:t> </a:t>
            </a:r>
            <a:r>
              <a:rPr lang="vi-VN" sz="2000" dirty="0" err="1"/>
              <a:t>lại</a:t>
            </a:r>
            <a:r>
              <a:rPr lang="vi-VN" sz="2000" dirty="0"/>
              <a:t>. </a:t>
            </a:r>
            <a:r>
              <a:rPr lang="vi-VN" sz="2000" dirty="0" err="1"/>
              <a:t>Bridge</a:t>
            </a:r>
            <a:r>
              <a:rPr lang="vi-VN" sz="2000" dirty="0"/>
              <a:t> </a:t>
            </a:r>
            <a:r>
              <a:rPr lang="vi-VN" sz="2000" dirty="0" err="1"/>
              <a:t>giúp</a:t>
            </a:r>
            <a:r>
              <a:rPr lang="vi-VN" sz="2000" dirty="0"/>
              <a:t> </a:t>
            </a:r>
            <a:r>
              <a:rPr lang="vi-VN" sz="2000" dirty="0" err="1"/>
              <a:t>tách</a:t>
            </a:r>
            <a:r>
              <a:rPr lang="vi-VN" sz="2000" dirty="0"/>
              <a:t> </a:t>
            </a:r>
            <a:r>
              <a:rPr lang="vi-VN" sz="2000" dirty="0" err="1"/>
              <a:t>rời</a:t>
            </a:r>
            <a:r>
              <a:rPr lang="vi-VN" sz="2000" dirty="0"/>
              <a:t> </a:t>
            </a:r>
            <a:r>
              <a:rPr lang="vi-VN" sz="2000" dirty="0" err="1"/>
              <a:t>chúng</a:t>
            </a:r>
            <a:r>
              <a:rPr lang="vi-VN" sz="2000" dirty="0"/>
              <a:t>, </a:t>
            </a:r>
            <a:r>
              <a:rPr lang="vi-VN" sz="2000" dirty="0" err="1"/>
              <a:t>tạo</a:t>
            </a:r>
            <a:r>
              <a:rPr lang="vi-VN" sz="2000" dirty="0"/>
              <a:t> </a:t>
            </a:r>
            <a:r>
              <a:rPr lang="vi-VN" sz="2000" dirty="0" err="1"/>
              <a:t>sự</a:t>
            </a:r>
            <a:r>
              <a:rPr lang="vi-VN" sz="2000" dirty="0"/>
              <a:t> linh </a:t>
            </a:r>
            <a:r>
              <a:rPr lang="vi-VN" sz="2000" dirty="0" err="1"/>
              <a:t>hoạt</a:t>
            </a:r>
            <a:r>
              <a:rPr lang="vi-VN" sz="2000" dirty="0"/>
              <a:t> trong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vi-VN" sz="2000" b="1" dirty="0" err="1"/>
              <a:t>Hỗ</a:t>
            </a:r>
            <a:r>
              <a:rPr lang="vi-VN" sz="2000" b="1" dirty="0"/>
              <a:t> </a:t>
            </a:r>
            <a:r>
              <a:rPr lang="vi-VN" sz="2000" b="1" dirty="0" err="1"/>
              <a:t>trợ</a:t>
            </a:r>
            <a:r>
              <a:rPr lang="vi-VN" sz="2000" b="1" dirty="0"/>
              <a:t> </a:t>
            </a:r>
            <a:r>
              <a:rPr lang="vi-VN" sz="2000" b="1" dirty="0" err="1"/>
              <a:t>mở</a:t>
            </a:r>
            <a:r>
              <a:rPr lang="vi-VN" sz="2000" b="1" dirty="0"/>
              <a:t> </a:t>
            </a:r>
            <a:r>
              <a:rPr lang="vi-VN" sz="2000" b="1" dirty="0" err="1"/>
              <a:t>rộng</a:t>
            </a:r>
            <a:r>
              <a:rPr lang="vi-VN" sz="2000" b="1" dirty="0"/>
              <a:t> </a:t>
            </a:r>
            <a:r>
              <a:rPr lang="vi-VN" sz="2000" b="1" dirty="0" err="1"/>
              <a:t>dễ</a:t>
            </a:r>
            <a:r>
              <a:rPr lang="vi-VN" sz="2000" b="1" dirty="0"/>
              <a:t> </a:t>
            </a:r>
            <a:r>
              <a:rPr lang="vi-VN" sz="2000" b="1" dirty="0" err="1"/>
              <a:t>dàng</a:t>
            </a:r>
            <a:r>
              <a:rPr lang="vi-VN" sz="2000" dirty="0"/>
              <a:t>: </a:t>
            </a:r>
            <a:r>
              <a:rPr lang="vi-VN" sz="2000" dirty="0" err="1"/>
              <a:t>Nhờ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tách</a:t>
            </a:r>
            <a:r>
              <a:rPr lang="vi-VN" sz="2000" dirty="0"/>
              <a:t> </a:t>
            </a:r>
            <a:r>
              <a:rPr lang="vi-VN" sz="2000" dirty="0" err="1"/>
              <a:t>biệt</a:t>
            </a:r>
            <a:r>
              <a:rPr lang="vi-VN" sz="2000" dirty="0"/>
              <a:t> </a:t>
            </a:r>
            <a:r>
              <a:rPr lang="vi-VN" sz="2000" dirty="0" err="1"/>
              <a:t>trừu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 </a:t>
            </a:r>
            <a:r>
              <a:rPr lang="vi-VN" sz="2000" dirty="0" err="1"/>
              <a:t>thực</a:t>
            </a:r>
            <a:r>
              <a:rPr lang="vi-VN" sz="2000" dirty="0"/>
              <a:t>,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mở</a:t>
            </a:r>
            <a:r>
              <a:rPr lang="vi-VN" sz="2000" dirty="0"/>
              <a:t> </a:t>
            </a:r>
            <a:r>
              <a:rPr lang="vi-VN" sz="2000" dirty="0" err="1"/>
              <a:t>rộng</a:t>
            </a:r>
            <a:r>
              <a:rPr lang="vi-VN" sz="2000" dirty="0"/>
              <a:t> </a:t>
            </a:r>
            <a:r>
              <a:rPr lang="vi-VN" sz="2000" dirty="0" err="1"/>
              <a:t>hoặc</a:t>
            </a:r>
            <a:r>
              <a:rPr lang="vi-VN" sz="2000" dirty="0"/>
              <a:t> thay </a:t>
            </a:r>
            <a:r>
              <a:rPr lang="vi-VN" sz="2000" dirty="0" err="1"/>
              <a:t>đổi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phần</a:t>
            </a:r>
            <a:r>
              <a:rPr lang="vi-VN" sz="2000" dirty="0"/>
              <a:t> </a:t>
            </a:r>
            <a:r>
              <a:rPr lang="vi-VN" sz="2000" dirty="0" err="1"/>
              <a:t>mà</a:t>
            </a:r>
            <a:r>
              <a:rPr lang="vi-VN" sz="2000" dirty="0"/>
              <a:t> không </a:t>
            </a:r>
            <a:r>
              <a:rPr lang="vi-VN" sz="2000" dirty="0" err="1"/>
              <a:t>cần</a:t>
            </a:r>
            <a:r>
              <a:rPr lang="vi-VN" sz="2000" dirty="0"/>
              <a:t> </a:t>
            </a:r>
            <a:r>
              <a:rPr lang="vi-VN" sz="2000" dirty="0" err="1"/>
              <a:t>chỉnh</a:t>
            </a:r>
            <a:r>
              <a:rPr lang="vi-VN" sz="2000" dirty="0"/>
              <a:t> </a:t>
            </a:r>
            <a:r>
              <a:rPr lang="vi-VN" sz="2000" dirty="0" err="1"/>
              <a:t>sửa</a:t>
            </a:r>
            <a:r>
              <a:rPr lang="vi-VN" sz="2000" dirty="0"/>
              <a:t> </a:t>
            </a:r>
            <a:r>
              <a:rPr lang="vi-VN" sz="2000" dirty="0" err="1"/>
              <a:t>phần</a:t>
            </a:r>
            <a:r>
              <a:rPr lang="vi-VN" sz="2000" dirty="0"/>
              <a:t> </a:t>
            </a:r>
            <a:r>
              <a:rPr lang="vi-VN" sz="2000" dirty="0" err="1"/>
              <a:t>còn</a:t>
            </a:r>
            <a:r>
              <a:rPr lang="vi-VN" sz="2000" dirty="0"/>
              <a:t> </a:t>
            </a:r>
            <a:r>
              <a:rPr lang="vi-VN" sz="2000" dirty="0" err="1"/>
              <a:t>lại</a:t>
            </a:r>
            <a:r>
              <a:rPr lang="vi-VN" sz="2000" dirty="0"/>
              <a:t>. </a:t>
            </a:r>
            <a:r>
              <a:rPr lang="vi-VN" sz="2000" dirty="0" err="1"/>
              <a:t>Điều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 </a:t>
            </a:r>
            <a:r>
              <a:rPr lang="vi-VN" sz="2000" dirty="0" err="1"/>
              <a:t>giúp</a:t>
            </a:r>
            <a:r>
              <a:rPr lang="vi-VN" sz="2000" dirty="0"/>
              <a:t> cho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bảo</a:t>
            </a:r>
            <a:r>
              <a:rPr lang="vi-VN" sz="2000" dirty="0"/>
              <a:t> </a:t>
            </a:r>
            <a:r>
              <a:rPr lang="vi-VN" sz="2000" dirty="0" err="1"/>
              <a:t>trì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mở</a:t>
            </a:r>
            <a:r>
              <a:rPr lang="vi-VN" sz="2000" dirty="0"/>
              <a:t> </a:t>
            </a:r>
            <a:r>
              <a:rPr lang="vi-VN" sz="2000" dirty="0" err="1"/>
              <a:t>rộng</a:t>
            </a:r>
            <a:r>
              <a:rPr lang="vi-VN" sz="2000" dirty="0"/>
              <a:t> </a:t>
            </a:r>
            <a:r>
              <a:rPr lang="vi-VN" sz="2000" dirty="0" err="1"/>
              <a:t>mã</a:t>
            </a:r>
            <a:r>
              <a:rPr lang="vi-VN" sz="2000" dirty="0"/>
              <a:t> </a:t>
            </a:r>
            <a:r>
              <a:rPr lang="vi-VN" sz="2000" dirty="0" err="1"/>
              <a:t>dễ</a:t>
            </a:r>
            <a:r>
              <a:rPr lang="vi-VN" sz="2000" dirty="0"/>
              <a:t> </a:t>
            </a:r>
            <a:r>
              <a:rPr lang="vi-VN" sz="2000" dirty="0" err="1"/>
              <a:t>dàng</a:t>
            </a:r>
            <a:r>
              <a:rPr lang="vi-VN" sz="2000" dirty="0"/>
              <a:t> hơn.</a:t>
            </a:r>
          </a:p>
          <a:p>
            <a:pPr>
              <a:buFont typeface="+mj-lt"/>
              <a:buAutoNum type="arabicPeriod"/>
            </a:pPr>
            <a:r>
              <a:rPr lang="vi-VN" sz="2000" b="1" dirty="0" err="1"/>
              <a:t>Giảm</a:t>
            </a:r>
            <a:r>
              <a:rPr lang="vi-VN" sz="2000" b="1" dirty="0"/>
              <a:t> </a:t>
            </a:r>
            <a:r>
              <a:rPr lang="vi-VN" sz="2000" b="1" dirty="0" err="1"/>
              <a:t>độ</a:t>
            </a:r>
            <a:r>
              <a:rPr lang="vi-VN" sz="2000" b="1" dirty="0"/>
              <a:t> </a:t>
            </a:r>
            <a:r>
              <a:rPr lang="vi-VN" sz="2000" b="1" dirty="0" err="1"/>
              <a:t>phức</a:t>
            </a:r>
            <a:r>
              <a:rPr lang="vi-VN" sz="2000" b="1" dirty="0"/>
              <a:t> </a:t>
            </a:r>
            <a:r>
              <a:rPr lang="vi-VN" sz="2000" b="1" dirty="0" err="1"/>
              <a:t>tạp</a:t>
            </a:r>
            <a:r>
              <a:rPr lang="vi-VN" sz="2000" b="1" dirty="0"/>
              <a:t> trong </a:t>
            </a:r>
            <a:r>
              <a:rPr lang="vi-VN" sz="2000" b="1" dirty="0" err="1"/>
              <a:t>cấu</a:t>
            </a:r>
            <a:r>
              <a:rPr lang="vi-VN" sz="2000" b="1" dirty="0"/>
              <a:t> </a:t>
            </a:r>
            <a:r>
              <a:rPr lang="vi-VN" sz="2000" b="1" dirty="0" err="1"/>
              <a:t>trúc</a:t>
            </a:r>
            <a:r>
              <a:rPr lang="vi-VN" sz="2000" b="1" dirty="0"/>
              <a:t> phân </a:t>
            </a:r>
            <a:r>
              <a:rPr lang="vi-VN" sz="2000" b="1" dirty="0" err="1"/>
              <a:t>cấp</a:t>
            </a:r>
            <a:r>
              <a:rPr lang="vi-VN" sz="2000" dirty="0"/>
              <a:t>: </a:t>
            </a:r>
            <a:r>
              <a:rPr lang="vi-VN" sz="2000" dirty="0" err="1"/>
              <a:t>Bridge</a:t>
            </a:r>
            <a:r>
              <a:rPr lang="vi-VN" sz="2000" dirty="0"/>
              <a:t> </a:t>
            </a:r>
            <a:r>
              <a:rPr lang="vi-VN" sz="2000" dirty="0" err="1"/>
              <a:t>pattern</a:t>
            </a:r>
            <a:r>
              <a:rPr lang="vi-VN" sz="2000" dirty="0"/>
              <a:t> </a:t>
            </a:r>
            <a:r>
              <a:rPr lang="vi-VN" sz="2000" dirty="0" err="1"/>
              <a:t>giúp</a:t>
            </a:r>
            <a:r>
              <a:rPr lang="vi-VN" sz="2000" dirty="0"/>
              <a:t> </a:t>
            </a:r>
            <a:r>
              <a:rPr lang="vi-VN" sz="2000" dirty="0" err="1"/>
              <a:t>giảm</a:t>
            </a:r>
            <a:r>
              <a:rPr lang="vi-VN" sz="2000" dirty="0"/>
              <a:t>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lượng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 con </a:t>
            </a:r>
            <a:r>
              <a:rPr lang="vi-VN" sz="2000" dirty="0" err="1"/>
              <a:t>cần</a:t>
            </a:r>
            <a:r>
              <a:rPr lang="vi-VN" sz="2000" dirty="0"/>
              <a:t> </a:t>
            </a:r>
            <a:r>
              <a:rPr lang="vi-VN" sz="2000" dirty="0" err="1"/>
              <a:t>thiết</a:t>
            </a:r>
            <a:r>
              <a:rPr lang="vi-VN" sz="2000" dirty="0"/>
              <a:t> trong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cấu</a:t>
            </a:r>
            <a:r>
              <a:rPr lang="vi-VN" sz="2000" dirty="0"/>
              <a:t> </a:t>
            </a:r>
            <a:r>
              <a:rPr lang="vi-VN" sz="2000" dirty="0" err="1"/>
              <a:t>trúc</a:t>
            </a:r>
            <a:r>
              <a:rPr lang="vi-VN" sz="2000" dirty="0"/>
              <a:t> phân </a:t>
            </a:r>
            <a:r>
              <a:rPr lang="vi-VN" sz="2000" dirty="0" err="1"/>
              <a:t>cấp</a:t>
            </a:r>
            <a:r>
              <a:rPr lang="vi-VN" sz="2000" dirty="0"/>
              <a:t> </a:t>
            </a:r>
            <a:r>
              <a:rPr lang="vi-VN" sz="2000" dirty="0" err="1"/>
              <a:t>phức</a:t>
            </a:r>
            <a:r>
              <a:rPr lang="vi-VN" sz="2000" dirty="0"/>
              <a:t> </a:t>
            </a:r>
            <a:r>
              <a:rPr lang="vi-VN" sz="2000" dirty="0" err="1"/>
              <a:t>tạp</a:t>
            </a:r>
            <a:r>
              <a:rPr lang="vi-VN" sz="2000" dirty="0"/>
              <a:t> </a:t>
            </a:r>
            <a:r>
              <a:rPr lang="vi-VN" sz="2000" dirty="0" err="1"/>
              <a:t>bằng</a:t>
            </a:r>
            <a:r>
              <a:rPr lang="vi-VN" sz="2000" dirty="0"/>
              <a:t> </a:t>
            </a:r>
            <a:r>
              <a:rPr lang="vi-VN" sz="2000" dirty="0" err="1"/>
              <a:t>cách</a:t>
            </a:r>
            <a:r>
              <a:rPr lang="vi-VN" sz="2000" dirty="0"/>
              <a:t> chia </a:t>
            </a:r>
            <a:r>
              <a:rPr lang="vi-VN" sz="2000" dirty="0" err="1"/>
              <a:t>chức</a:t>
            </a:r>
            <a:r>
              <a:rPr lang="vi-VN" sz="2000" dirty="0"/>
              <a:t> năng </a:t>
            </a:r>
            <a:r>
              <a:rPr lang="vi-VN" sz="2000" dirty="0" err="1"/>
              <a:t>thành</a:t>
            </a:r>
            <a:r>
              <a:rPr lang="vi-VN" sz="2000" dirty="0"/>
              <a:t> hai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thống</a:t>
            </a:r>
            <a:r>
              <a:rPr lang="vi-VN" sz="2000" dirty="0"/>
              <a:t> </a:t>
            </a:r>
            <a:r>
              <a:rPr lang="vi-VN" sz="2000" dirty="0" err="1"/>
              <a:t>độc</a:t>
            </a:r>
            <a:r>
              <a:rPr lang="vi-VN" sz="2000" dirty="0"/>
              <a:t> </a:t>
            </a:r>
            <a:r>
              <a:rPr lang="vi-VN" sz="2000" dirty="0" err="1"/>
              <a:t>lập</a:t>
            </a:r>
            <a:r>
              <a:rPr lang="vi-VN" sz="2000" dirty="0"/>
              <a:t>. </a:t>
            </a:r>
            <a:r>
              <a:rPr lang="vi-VN" sz="2000" dirty="0" err="1"/>
              <a:t>Điều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 ngăn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quá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</a:t>
            </a:r>
            <a:r>
              <a:rPr lang="vi-VN" sz="2000" dirty="0" err="1"/>
              <a:t>thừa</a:t>
            </a:r>
            <a:r>
              <a:rPr lang="vi-VN" sz="2000" dirty="0"/>
              <a:t> khi thêm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năng </a:t>
            </a:r>
            <a:r>
              <a:rPr lang="vi-VN" sz="2000" dirty="0" err="1"/>
              <a:t>mới</a:t>
            </a:r>
            <a:r>
              <a:rPr lang="vi-VN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vi-VN" sz="2000" b="1" dirty="0"/>
              <a:t>Tăng </a:t>
            </a:r>
            <a:r>
              <a:rPr lang="vi-VN" sz="2000" b="1" dirty="0" err="1"/>
              <a:t>khả</a:t>
            </a:r>
            <a:r>
              <a:rPr lang="vi-VN" sz="2000" b="1" dirty="0"/>
              <a:t> năng </a:t>
            </a:r>
            <a:r>
              <a:rPr lang="vi-VN" sz="2000" b="1" dirty="0" err="1"/>
              <a:t>tái</a:t>
            </a:r>
            <a:r>
              <a:rPr lang="vi-VN" sz="2000" b="1" dirty="0"/>
              <a:t> </a:t>
            </a:r>
            <a:r>
              <a:rPr lang="vi-VN" sz="2000" b="1" dirty="0" err="1"/>
              <a:t>sử</a:t>
            </a:r>
            <a:r>
              <a:rPr lang="vi-VN" sz="2000" b="1" dirty="0"/>
              <a:t> </a:t>
            </a:r>
            <a:r>
              <a:rPr lang="vi-VN" sz="2000" b="1" dirty="0" err="1"/>
              <a:t>dụng</a:t>
            </a:r>
            <a:r>
              <a:rPr lang="vi-VN" sz="2000" dirty="0"/>
              <a:t>: </a:t>
            </a:r>
            <a:r>
              <a:rPr lang="vi-VN" sz="2000" dirty="0" err="1"/>
              <a:t>Nhờ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linh </a:t>
            </a:r>
            <a:r>
              <a:rPr lang="vi-VN" sz="2000" dirty="0" err="1"/>
              <a:t>hoạt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khả</a:t>
            </a:r>
            <a:r>
              <a:rPr lang="vi-VN" sz="2000" dirty="0"/>
              <a:t> năng </a:t>
            </a:r>
            <a:r>
              <a:rPr lang="vi-VN" sz="2000" dirty="0" err="1"/>
              <a:t>mở</a:t>
            </a:r>
            <a:r>
              <a:rPr lang="vi-VN" sz="2000" dirty="0"/>
              <a:t> </a:t>
            </a:r>
            <a:r>
              <a:rPr lang="vi-VN" sz="2000" dirty="0" err="1"/>
              <a:t>rộng</a:t>
            </a:r>
            <a:r>
              <a:rPr lang="vi-VN" sz="2000" dirty="0"/>
              <a:t> cao,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thành</a:t>
            </a:r>
            <a:r>
              <a:rPr lang="vi-VN" sz="2000" dirty="0"/>
              <a:t> </a:t>
            </a:r>
            <a:r>
              <a:rPr lang="vi-VN" sz="2000" dirty="0" err="1"/>
              <a:t>phần</a:t>
            </a:r>
            <a:r>
              <a:rPr lang="vi-VN" sz="2000" dirty="0"/>
              <a:t> trong </a:t>
            </a:r>
            <a:r>
              <a:rPr lang="vi-VN" sz="2000" dirty="0" err="1"/>
              <a:t>Bridge</a:t>
            </a:r>
            <a:r>
              <a:rPr lang="vi-VN" sz="2000" dirty="0"/>
              <a:t> </a:t>
            </a:r>
            <a:r>
              <a:rPr lang="vi-VN" sz="2000" dirty="0" err="1"/>
              <a:t>pattern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tái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độc</a:t>
            </a:r>
            <a:r>
              <a:rPr lang="vi-VN" sz="2000" dirty="0"/>
              <a:t> </a:t>
            </a:r>
            <a:r>
              <a:rPr lang="vi-VN" sz="2000" dirty="0" err="1"/>
              <a:t>lập</a:t>
            </a:r>
            <a:r>
              <a:rPr lang="vi-VN" sz="2000" dirty="0"/>
              <a:t> </a:t>
            </a:r>
            <a:r>
              <a:rPr lang="vi-VN" sz="2000" dirty="0" err="1"/>
              <a:t>hoặc</a:t>
            </a:r>
            <a:r>
              <a:rPr lang="vi-VN" sz="2000" dirty="0"/>
              <a:t> </a:t>
            </a:r>
            <a:r>
              <a:rPr lang="vi-VN" sz="2000" dirty="0" err="1"/>
              <a:t>kết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nhau trong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ngữ</a:t>
            </a:r>
            <a:r>
              <a:rPr lang="vi-VN" sz="2000" dirty="0"/>
              <a:t> </a:t>
            </a:r>
            <a:r>
              <a:rPr lang="vi-VN" sz="2000" dirty="0" err="1"/>
              <a:t>cảnh</a:t>
            </a:r>
            <a:r>
              <a:rPr lang="vi-VN" sz="2000" dirty="0"/>
              <a:t> </a:t>
            </a:r>
            <a:r>
              <a:rPr lang="vi-VN" sz="2000" dirty="0" err="1"/>
              <a:t>khác</a:t>
            </a:r>
            <a:r>
              <a:rPr lang="vi-VN" sz="2000" dirty="0"/>
              <a:t> nhau.</a:t>
            </a:r>
          </a:p>
        </p:txBody>
      </p:sp>
    </p:spTree>
    <p:extLst>
      <p:ext uri="{BB962C8B-B14F-4D97-AF65-F5344CB8AC3E}">
        <p14:creationId xmlns:p14="http://schemas.microsoft.com/office/powerpoint/2010/main" val="41271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C0C3-47F8-3775-0E51-89B199FD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trúc</a:t>
            </a:r>
            <a:endParaRPr lang="en-V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67" y="1210734"/>
            <a:ext cx="8546282" cy="51138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7584B-B92E-46A4-A05C-D9B52B03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099" y="884991"/>
            <a:ext cx="8611802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0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C0C3-47F8-3775-0E51-89B199FD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trúc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6335-248C-4003-6144-C706A248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Một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 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Bridge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Pattern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bao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gồm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các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thành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phần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sau: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1" i="0" dirty="0" err="1">
                <a:solidFill>
                  <a:srgbClr val="555555"/>
                </a:solidFill>
                <a:effectLst/>
                <a:latin typeface="Lora" pitchFamily="2" charset="0"/>
              </a:rPr>
              <a:t>Client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: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đại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diện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cho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khách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hàng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sử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dụng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các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chức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năng thông qua </a:t>
            </a:r>
            <a:r>
              <a:rPr lang="vi-VN" sz="2000" b="1" i="0" dirty="0" err="1">
                <a:solidFill>
                  <a:srgbClr val="555555"/>
                </a:solidFill>
                <a:effectLst/>
                <a:latin typeface="Lora" pitchFamily="2" charset="0"/>
              </a:rPr>
              <a:t>Abstraction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1" i="0" dirty="0" err="1">
                <a:solidFill>
                  <a:srgbClr val="555555"/>
                </a:solidFill>
                <a:effectLst/>
                <a:latin typeface="Lora" pitchFamily="2" charset="0"/>
              </a:rPr>
              <a:t>Abstraction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 :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định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ra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một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 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abstract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interface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 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quản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lý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việc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tham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chiếu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đến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đối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tượng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hiện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thực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cụ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thể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(</a:t>
            </a:r>
            <a:r>
              <a:rPr lang="vi-VN" sz="2000" b="1" i="0" dirty="0" err="1">
                <a:solidFill>
                  <a:srgbClr val="555555"/>
                </a:solidFill>
                <a:effectLst/>
                <a:latin typeface="Lora" pitchFamily="2" charset="0"/>
              </a:rPr>
              <a:t>Implementor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1" i="0" dirty="0" err="1">
                <a:solidFill>
                  <a:srgbClr val="555555"/>
                </a:solidFill>
                <a:effectLst/>
                <a:latin typeface="Lora" pitchFamily="2" charset="0"/>
              </a:rPr>
              <a:t>Refined</a:t>
            </a:r>
            <a:r>
              <a:rPr lang="vi-VN" sz="2000" b="1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1" i="0" dirty="0" err="1">
                <a:solidFill>
                  <a:srgbClr val="555555"/>
                </a:solidFill>
                <a:effectLst/>
                <a:latin typeface="Lora" pitchFamily="2" charset="0"/>
              </a:rPr>
              <a:t>Abstraction</a:t>
            </a:r>
            <a:r>
              <a:rPr lang="vi-VN" sz="2000" b="1" i="0" dirty="0">
                <a:solidFill>
                  <a:srgbClr val="555555"/>
                </a:solidFill>
                <a:effectLst/>
                <a:latin typeface="Lora" pitchFamily="2" charset="0"/>
              </a:rPr>
              <a:t> (</a:t>
            </a:r>
            <a:r>
              <a:rPr lang="vi-VN" sz="2000" b="1" i="0" dirty="0" err="1">
                <a:solidFill>
                  <a:srgbClr val="555555"/>
                </a:solidFill>
                <a:effectLst/>
                <a:latin typeface="Lora" pitchFamily="2" charset="0"/>
              </a:rPr>
              <a:t>AbstractionImpl</a:t>
            </a:r>
            <a:r>
              <a:rPr lang="vi-VN" sz="2000" b="1" i="0" dirty="0">
                <a:solidFill>
                  <a:srgbClr val="555555"/>
                </a:solidFill>
                <a:effectLst/>
                <a:latin typeface="Lora" pitchFamily="2" charset="0"/>
              </a:rPr>
              <a:t>)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 :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hiện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thực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(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implement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)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các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phương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thức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đã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được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định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ra trong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Abstraction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bằng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cách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sử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dụng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một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tham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chiếu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đến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một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đối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tượng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của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 </a:t>
            </a:r>
            <a:r>
              <a:rPr lang="vi-VN" sz="2000" b="1" i="0" dirty="0" err="1">
                <a:solidFill>
                  <a:srgbClr val="555555"/>
                </a:solidFill>
                <a:effectLst/>
                <a:latin typeface="Lora" pitchFamily="2" charset="0"/>
              </a:rPr>
              <a:t>Implementer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1" i="0" dirty="0" err="1">
                <a:solidFill>
                  <a:srgbClr val="555555"/>
                </a:solidFill>
                <a:effectLst/>
                <a:latin typeface="Lora" pitchFamily="2" charset="0"/>
              </a:rPr>
              <a:t>Implementor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 :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định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ra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các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interface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cho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các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lớp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hiện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thực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. Thông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thường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nó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là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interface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định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ra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các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tác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vụ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nào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đó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của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Abstraction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1" i="0" dirty="0" err="1">
                <a:solidFill>
                  <a:srgbClr val="555555"/>
                </a:solidFill>
                <a:effectLst/>
                <a:latin typeface="Lora" pitchFamily="2" charset="0"/>
              </a:rPr>
              <a:t>ConcreteImplementor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 :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hiện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thực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 </a:t>
            </a:r>
            <a:r>
              <a:rPr lang="vi-VN" sz="2000" b="1" i="0" dirty="0" err="1">
                <a:solidFill>
                  <a:srgbClr val="555555"/>
                </a:solidFill>
                <a:effectLst/>
                <a:latin typeface="Lora" pitchFamily="2" charset="0"/>
              </a:rPr>
              <a:t>Implementor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 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 pitchFamily="2" charset="0"/>
              </a:rPr>
              <a:t>interface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1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10B3D198-252C-6A0F-CEC3-41AE7C37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686800" cy="685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Tahoma" charset="0"/>
              </a:rPr>
              <a:t>5. Code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2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10B3D198-252C-6A0F-CEC3-41AE7C37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686800" cy="685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Tahoma" charset="0"/>
              </a:rPr>
              <a:t>5. Code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8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10B3D198-252C-6A0F-CEC3-41AE7C37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686800" cy="685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Tahoma" charset="0"/>
              </a:rPr>
              <a:t>5. Code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1067</Words>
  <Application>Microsoft Office PowerPoint</Application>
  <PresentationFormat>Widescreen</PresentationFormat>
  <Paragraphs>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Lora</vt:lpstr>
      <vt:lpstr>Open Sans</vt:lpstr>
      <vt:lpstr>Times New Roman</vt:lpstr>
      <vt:lpstr>Wingdings</vt:lpstr>
      <vt:lpstr>Office Theme</vt:lpstr>
      <vt:lpstr>VNPT template</vt:lpstr>
      <vt:lpstr>Bridge Pattern</vt:lpstr>
      <vt:lpstr>Nội dung</vt:lpstr>
      <vt:lpstr>1. Tổng quan</vt:lpstr>
      <vt:lpstr>2. Motivation</vt:lpstr>
      <vt:lpstr>4. Cấu trúc</vt:lpstr>
      <vt:lpstr>4. Cấu trúc</vt:lpstr>
      <vt:lpstr>5. Code Ví dụ</vt:lpstr>
      <vt:lpstr>5. Code Ví dụ</vt:lpstr>
      <vt:lpstr>5. Code Ví dụ</vt:lpstr>
      <vt:lpstr>5. Code Ví dụ</vt:lpstr>
      <vt:lpstr>5. Code Ví dụ</vt:lpstr>
      <vt:lpstr>5. Code Ví dụ</vt:lpstr>
      <vt:lpstr>5. Code ví dụ (Kết quả)</vt:lpstr>
      <vt:lpstr>6. Ưu điểm</vt:lpstr>
      <vt:lpstr>7. Nhược điểm</vt:lpstr>
      <vt:lpstr>8. Áp dụng mẫu trong thực tiễn</vt:lpstr>
      <vt:lpstr>9. Các mẫu liên quan</vt:lpstr>
      <vt:lpstr>10. Link source code ví dụ và nguồn tài liệu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Pattern</dc:title>
  <dc:creator>Phan Hoang Minh Quan</dc:creator>
  <cp:lastModifiedBy>hoanghuy100202@gmail.com</cp:lastModifiedBy>
  <cp:revision>18</cp:revision>
  <dcterms:created xsi:type="dcterms:W3CDTF">2023-03-21T13:31:15Z</dcterms:created>
  <dcterms:modified xsi:type="dcterms:W3CDTF">2024-11-05T04:19:42Z</dcterms:modified>
</cp:coreProperties>
</file>