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66" r:id="rId7"/>
    <p:sldId id="261" r:id="rId8"/>
    <p:sldId id="267" r:id="rId9"/>
    <p:sldId id="259" r:id="rId10"/>
    <p:sldId id="268" r:id="rId11"/>
    <p:sldId id="260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80A3-86AF-4220-9A1E-A4BD61AC3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FD488-C184-483A-8176-EA0BE469C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EE33-2411-4BE7-BB10-BB4FAAC6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7192-9AA4-4186-B6D5-C4B9D4EC29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9D504-87D7-4628-A177-2025326F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DE61-9400-4BA0-A2A7-D5AD5228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09E3-94BA-4AA2-A85B-830D5283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7272-C3F1-4EE6-A0B5-720BB2C4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18B02-4526-45DB-AD20-EB1202D39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36F69-A3D3-4401-AE1C-107FB9A9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7192-9AA4-4186-B6D5-C4B9D4EC29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8F07B-67FA-4F7C-83A0-D6F7367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F2D99-8B1D-40AB-A2DA-FE57802C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09E3-94BA-4AA2-A85B-830D5283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D0C47-1F9D-489A-B80B-B4B3D0490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6854B-854E-42C3-92F6-3CC2EB7A4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7E3F2-A280-4C98-A092-DA4AAF31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7192-9AA4-4186-B6D5-C4B9D4EC29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059B9-3242-4A12-9F0E-33D8997B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3F5BF-8533-43F8-A051-DEE5D392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09E3-94BA-4AA2-A85B-830D5283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45D0-7016-458B-970E-4938DB0A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C43C-02E0-43F1-83EB-412DA51E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B8F2C-648F-4DAC-99A7-43560069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7192-9AA4-4186-B6D5-C4B9D4EC29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DBCA7-30F2-41A5-B40B-E26E51AD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FE685-9DEB-4BEB-AD86-F9BD9D3D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09E3-94BA-4AA2-A85B-830D5283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2F98-8693-416F-AEC6-DE146892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300B8-A281-4247-81FC-4262ADC92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AA06-E47B-486B-A701-DD6BAF1E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7192-9AA4-4186-B6D5-C4B9D4EC29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6CB90-7FDB-4D8F-8BBB-792158E9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278B0-BF7E-4EF8-9496-C551C55C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09E3-94BA-4AA2-A85B-830D5283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78FC-E565-4925-A4A7-C933BE11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03DDD-DCBC-48E3-A7A3-EFE87E3F2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71D2D-F2BD-4BC1-9A46-A12BA786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AFE91-2D36-4B27-B53E-14939E24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7192-9AA4-4186-B6D5-C4B9D4EC29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54DD7-5DE7-4C58-B90B-E5A57BBC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705C9-4C8A-47D6-98BB-0D6BAF9A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09E3-94BA-4AA2-A85B-830D5283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4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D6BC-8325-42FF-B5A8-EBF449BF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D17CB-7C63-4879-BD0B-AE7208E6E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C0602-1C41-4074-B3D4-F327BAFEE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61654-CA55-40EF-86EE-8DBA8BA0E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865BB-57DA-4A0D-925E-542F4ECF1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E6B2A-F086-4622-92C4-FC752BE9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7192-9AA4-4186-B6D5-C4B9D4EC29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666C9-7C81-4C58-B956-8313ECD4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7E3B8-6529-4C78-9D07-60171EFC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09E3-94BA-4AA2-A85B-830D5283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31EC-9F7B-4465-887E-5BFCB495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D3C59-21D6-4617-A069-69C8C6ED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7192-9AA4-4186-B6D5-C4B9D4EC29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0CD6C-D021-483D-9C4C-3F17C3C4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A0028-F0E4-4187-815C-52F5E320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09E3-94BA-4AA2-A85B-830D5283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4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56F86-67B3-4D3E-AD56-7CA48D36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7192-9AA4-4186-B6D5-C4B9D4EC29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39333-8E87-4F89-AD88-23FD49DB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07FAD-4DF7-4CC7-9BE5-FF7C6812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09E3-94BA-4AA2-A85B-830D5283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486E-1D27-494E-805E-DB4F8AA4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4F37-A31A-4B2E-A5B4-2965DBB8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223F0-3498-4A4F-B37C-348A2C8B6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AB325-0D02-4467-A728-FEDAD11E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7192-9AA4-4186-B6D5-C4B9D4EC29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E82AF-7C9A-4DB1-82C0-B1B7E552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A260C-ACE9-42A2-A33E-AB218556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09E3-94BA-4AA2-A85B-830D5283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2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6C7C-3799-4512-8007-F848EB0D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55877-A39E-4629-995C-B35403172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058E8-3FD2-43B4-8E9F-4BD5C175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415D-CEDB-4E8E-8A63-11B9BE35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7192-9AA4-4186-B6D5-C4B9D4EC29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3B464-0720-43FC-9EF6-7F19713E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24A70-25A6-4FBA-9A59-BF9DA7E5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09E3-94BA-4AA2-A85B-830D5283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2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9ACBA-672F-429F-8192-0A9D089B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4DB98-C7D6-4286-8D00-C6DFF9B3A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6099-CE67-4278-9126-B5F6E46F0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7192-9AA4-4186-B6D5-C4B9D4EC29A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26BB0-7768-4B79-99CB-A1A29AF64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2A0BF-55DC-4424-A033-8B1446546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09E3-94BA-4AA2-A85B-830D5283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1E39-EF85-4A3A-8345-56C89B90A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3983"/>
          </a:xfrm>
        </p:spPr>
        <p:txBody>
          <a:bodyPr/>
          <a:lstStyle/>
          <a:p>
            <a:r>
              <a:rPr lang="en-US" dirty="0"/>
              <a:t>ATBM HTTT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8C54A-F58F-44C9-86E5-F934F955F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6346"/>
            <a:ext cx="9144000" cy="4271749"/>
          </a:xfrm>
        </p:spPr>
        <p:txBody>
          <a:bodyPr/>
          <a:lstStyle/>
          <a:p>
            <a:pPr algn="r"/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Phan </a:t>
            </a:r>
            <a:r>
              <a:rPr lang="en-US" err="1"/>
              <a:t>Đình</a:t>
            </a:r>
            <a:r>
              <a:rPr lang="en-US"/>
              <a:t> Long</a:t>
            </a:r>
            <a:endParaRPr lang="en-US" dirty="0"/>
          </a:p>
          <a:p>
            <a:pPr algn="l"/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17130222 -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/>
              <a:t>Minh Thiện</a:t>
            </a:r>
          </a:p>
          <a:p>
            <a:pPr algn="l"/>
            <a:endParaRPr lang="en-US"/>
          </a:p>
          <a:p>
            <a:pPr algn="l"/>
            <a:r>
              <a:rPr lang="en-US"/>
              <a:t>Những kiến thức của môn học được áp dụng vào project cuối kì: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Chữ ký điện tử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Xác thực chữ ký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Tạo Privatekey và Publickey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Mã hash MD5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5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0C17-EE2A-45F3-8DF7-9CFEFAF6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Link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A3F3-22B6-4834-814E-C8E56E202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Download app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9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1424-DA55-4121-B0C0-EF0BF33D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6336-3758-4597-8C5A-2C5AA832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F5208-778A-4659-A9ED-F1B927CB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5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5215-4248-4797-B65E-77075F1C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 </a:t>
            </a:r>
            <a:r>
              <a:rPr lang="en-US" b="1" dirty="0" err="1"/>
              <a:t>ký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3CC5-0FFC-4DF0-92B8-E15A3EC99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SignByFile</a:t>
            </a:r>
            <a:r>
              <a:rPr lang="en-US" dirty="0"/>
              <a:t>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PrivateKey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ô </a:t>
            </a:r>
            <a:r>
              <a:rPr lang="en-US" dirty="0" err="1"/>
              <a:t>Prikey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file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ô File input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Sign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ra </a:t>
            </a:r>
            <a:r>
              <a:rPr lang="en-US" dirty="0" err="1">
                <a:sym typeface="Wingdings" panose="05000000000000000000" pitchFamily="2" charset="2"/>
              </a:rPr>
              <a:t>một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chuỗi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ô Output.</a:t>
            </a:r>
          </a:p>
          <a:p>
            <a:r>
              <a:rPr lang="en-US" dirty="0" err="1"/>
              <a:t>SignByHash</a:t>
            </a:r>
            <a:r>
              <a:rPr lang="en-US" dirty="0"/>
              <a:t>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PrivateKey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ô </a:t>
            </a:r>
            <a:r>
              <a:rPr lang="en-US" dirty="0" err="1"/>
              <a:t>Prikey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hash file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ô File input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Sign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ra </a:t>
            </a:r>
            <a:r>
              <a:rPr lang="en-US" dirty="0" err="1">
                <a:sym typeface="Wingdings" panose="05000000000000000000" pitchFamily="2" charset="2"/>
              </a:rPr>
              <a:t>một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chuỗi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ô Output.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9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9C12-E3D1-4CE5-BFD0-CD940B72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BFC27-BD86-40C7-9560-6A8CAA443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506" y="2116125"/>
            <a:ext cx="4276725" cy="29241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1314C-AD3F-4F5A-A391-3C7BA9E02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771" y="2130412"/>
            <a:ext cx="42481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3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821A-E057-47DB-B9CE-1BFB4364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Trang </a:t>
            </a:r>
            <a:r>
              <a:rPr lang="en-US" b="1" dirty="0" err="1"/>
              <a:t>giỏ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93E4-D152-45C8-8E91-45EADBC19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Checkout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66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723-059B-4B93-972A-BF53955C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3EAA2A-0C23-4FC4-9ADF-3C438D03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D48D5D-C507-4F7F-B61C-FF24F35F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9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480B-D432-4AB2-9E3A-11A5836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Trang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8502-6FB9-4FCF-A146-1ACA6267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Email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mail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mail file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13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8A84-7DE3-4BA5-B6CB-27838626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9DC056-F485-4B03-B513-26C91AED6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25F97F-2663-4514-9709-E19C88AFD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1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9A86-5C87-4D5F-83C4-9D924C9A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Trang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nhận</a:t>
            </a:r>
            <a:r>
              <a:rPr lang="en-US" b="1" dirty="0"/>
              <a:t> </a:t>
            </a:r>
            <a:r>
              <a:rPr lang="en-US" b="1" dirty="0" err="1"/>
              <a:t>chữ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78A59-A431-48CD-8288-CBE87F38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hash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Confirm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Verify  </a:t>
            </a:r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đúng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lưu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thúc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hàng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báo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lỗi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4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DAF-3C42-4472-A2F3-9373DF11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452B-3CBF-45A4-93B4-9CE909A4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C0024-98E4-4D51-BCFA-053CB9D2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1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DE8B-BC69-4B33-8BE4-DDECC3CA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C6A0-09A6-4870-910F-736C9BC61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mail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ở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: </a:t>
            </a:r>
          </a:p>
          <a:p>
            <a:r>
              <a:rPr lang="en-US" dirty="0"/>
              <a:t>file HoaDon.pdf</a:t>
            </a:r>
          </a:p>
          <a:p>
            <a:r>
              <a:rPr lang="en-US" dirty="0" err="1"/>
              <a:t>Mã</a:t>
            </a:r>
            <a:r>
              <a:rPr lang="en-US" dirty="0"/>
              <a:t> hash MD5 </a:t>
            </a:r>
            <a:r>
              <a:rPr lang="en-US" dirty="0" err="1"/>
              <a:t>của</a:t>
            </a:r>
            <a:r>
              <a:rPr lang="en-US" dirty="0"/>
              <a:t> file HoaDon.pdf</a:t>
            </a:r>
          </a:p>
          <a:p>
            <a:r>
              <a:rPr lang="en-US" dirty="0"/>
              <a:t>Private Key </a:t>
            </a:r>
            <a:r>
              <a:rPr lang="en-US" dirty="0" err="1"/>
              <a:t>và</a:t>
            </a:r>
            <a:r>
              <a:rPr lang="en-US" dirty="0"/>
              <a:t> Public Key</a:t>
            </a:r>
          </a:p>
          <a:p>
            <a:r>
              <a:rPr lang="en-US" dirty="0"/>
              <a:t>Link Download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2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0836-94E3-4CD5-A468-D8B082BE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BACA-82BE-4D7E-8AD6-7ED29CED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5EDE0-640B-4C75-AD8B-295CBEF6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1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271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ATBM HTTT</vt:lpstr>
      <vt:lpstr>Trang giỏ hàng</vt:lpstr>
      <vt:lpstr>PowerPoint Presentation</vt:lpstr>
      <vt:lpstr>Trang hóa đơn</vt:lpstr>
      <vt:lpstr>PowerPoint Presentation</vt:lpstr>
      <vt:lpstr>Trang xác nhận chữ ký</vt:lpstr>
      <vt:lpstr>PowerPoint Presentation</vt:lpstr>
      <vt:lpstr>Mail</vt:lpstr>
      <vt:lpstr>PowerPoint Presentation</vt:lpstr>
      <vt:lpstr>Link download</vt:lpstr>
      <vt:lpstr>PowerPoint Presentation</vt:lpstr>
      <vt:lpstr>App ký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ATBM HTTT</dc:title>
  <dc:creator>pham thien</dc:creator>
  <cp:lastModifiedBy>pham thien</cp:lastModifiedBy>
  <cp:revision>2</cp:revision>
  <dcterms:created xsi:type="dcterms:W3CDTF">2022-07-11T03:34:24Z</dcterms:created>
  <dcterms:modified xsi:type="dcterms:W3CDTF">2022-07-11T04:14:58Z</dcterms:modified>
</cp:coreProperties>
</file>