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5" d="100"/>
          <a:sy n="75" d="100"/>
        </p:scale>
        <p:origin x="540" y="5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11-Jun-20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11-Jun-20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7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F33987-6305-4E2A-BF18-EF013ECE927B}" type="datetimeFigureOut">
              <a:rPr lang="en-US" smtClean="0"/>
              <a:pPr/>
              <a:t>11-Jun-20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smtClean="0"/>
              <a:t>Add a footer</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36C87F6-986D-49E6-AF40-1B3A1EE8064D}" type="slidenum">
              <a:rPr lang="en-US" smtClean="0"/>
              <a:pPr/>
              <a:t>‹#›</a:t>
            </a:fld>
            <a:endParaRPr lang="en-US"/>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5233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11-Jun-20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456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11-Jun-20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0182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11-Jun-20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7335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smtClean="0"/>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11-Jun-20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931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11-Jun-20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0529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1999" b="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1999" b="0" kern="1200" dirty="0">
                <a:solidFill>
                  <a:schemeClr val="tx2"/>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999"/>
              </a:spcBef>
              <a:buFontTx/>
              <a:buNone/>
            </a:pPr>
            <a:r>
              <a:rPr lang="en-US" smtClean="0"/>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11-Jun-20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01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11-Jun-20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5063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11-Jun-20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6344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smtClean="0"/>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11-Jun-20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485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1289899" cy="5128923"/>
          </a:xfrm>
          <a:solidFill>
            <a:schemeClr val="accent1"/>
          </a:solidFill>
        </p:spPr>
        <p:txBody>
          <a:bodyPr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11-Jun-20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5749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DF33987-6305-4E2A-BF18-EF013ECE927B}" type="datetimeFigureOut">
              <a:rPr lang="en-US" smtClean="0"/>
              <a:pPr/>
              <a:t>11-Jun-20</a:t>
            </a:fld>
            <a:endParaRPr lang="en-US" dirty="0"/>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chemeClr val="tx2">
                    <a:lumMod val="60000"/>
                    <a:lumOff val="40000"/>
                  </a:schemeClr>
                </a:solidFill>
              </a:defRPr>
            </a:lvl1pPr>
          </a:lstStyle>
          <a:p>
            <a:fld id="{F36C87F6-986D-49E6-AF40-1B3A1EE8064D}" type="slidenum">
              <a:rPr lang="en-US" smtClean="0"/>
              <a:pPr/>
              <a:t>‹#›</a:t>
            </a:fld>
            <a:endParaRPr lang="en-US"/>
          </a:p>
        </p:txBody>
      </p:sp>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85787597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62500" lnSpcReduction="20000"/>
          </a:bodyPr>
          <a:lstStyle/>
          <a:p>
            <a:r>
              <a:rPr lang="en-US" dirty="0" smtClean="0"/>
              <a:t>By,</a:t>
            </a:r>
          </a:p>
          <a:p>
            <a:r>
              <a:rPr lang="en-US" dirty="0" smtClean="0"/>
              <a:t>Parag Nankar</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66</TotalTime>
  <Words>761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Century Schoolbook</vt:lpstr>
      <vt:lpstr>Wingdings 2</vt:lpstr>
      <vt:lpstr>View</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Parag Nankar</cp:lastModifiedBy>
  <cp:revision>5</cp:revision>
  <dcterms:created xsi:type="dcterms:W3CDTF">2020-01-05T08:05:09Z</dcterms:created>
  <dcterms:modified xsi:type="dcterms:W3CDTF">2020-06-11T06:08:43Z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