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294" r:id="rId5"/>
    <p:sldId id="292" r:id="rId6"/>
    <p:sldId id="325" r:id="rId7"/>
    <p:sldId id="321" r:id="rId8"/>
    <p:sldId id="328" r:id="rId9"/>
    <p:sldId id="322" r:id="rId10"/>
    <p:sldId id="334" r:id="rId11"/>
    <p:sldId id="348" r:id="rId12"/>
    <p:sldId id="323" r:id="rId13"/>
    <p:sldId id="341" r:id="rId14"/>
    <p:sldId id="34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B15"/>
    <a:srgbClr val="D1C0B1"/>
    <a:srgbClr val="C8B3A1"/>
    <a:srgbClr val="84664E"/>
    <a:srgbClr val="9A785C"/>
    <a:srgbClr val="4F3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95015" autoAdjust="0"/>
  </p:normalViewPr>
  <p:slideViewPr>
    <p:cSldViewPr snapToGrid="0">
      <p:cViewPr varScale="1">
        <p:scale>
          <a:sx n="60" d="100"/>
          <a:sy n="60" d="100"/>
        </p:scale>
        <p:origin x="-102" y="-1398"/>
      </p:cViewPr>
      <p:guideLst>
        <p:guide orient="horz" pos="223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3169570" y="2732830"/>
            <a:ext cx="1758255" cy="20825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  <p:sp>
        <p:nvSpPr>
          <p:cNvPr id="8" name="2 Marcador de posición de imagen"/>
          <p:cNvSpPr>
            <a:spLocks noGrp="1"/>
          </p:cNvSpPr>
          <p:nvPr>
            <p:ph type="pic" sz="quarter" idx="15" hasCustomPrompt="1"/>
          </p:nvPr>
        </p:nvSpPr>
        <p:spPr>
          <a:xfrm>
            <a:off x="2060171" y="3774105"/>
            <a:ext cx="1988527" cy="21599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  <p:sp>
        <p:nvSpPr>
          <p:cNvPr id="7" name="2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1605840" y="1819459"/>
            <a:ext cx="1855124" cy="20244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7116536" y="1104764"/>
            <a:ext cx="4070673" cy="482147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/>
              <a:t>点击插入图片</a:t>
            </a:r>
            <a:endParaRPr lang="es-SV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032456" y="610399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7780"/>
            <a:ext cx="12191365" cy="6882765"/>
          </a:xfrm>
          <a:prstGeom prst="rect">
            <a:avLst/>
          </a:prstGeom>
          <a:noFill/>
          <a:ln w="381000">
            <a:solidFill>
              <a:srgbClr val="C8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wipe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hyperlink" Target="file:///D:\&#30740;&#31350;&#29983;\&#30740;&#19968;\&#27599;&#21608;&#27719;&#25253;\week1\LST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7780"/>
            <a:ext cx="12191365" cy="6882765"/>
          </a:xfrm>
          <a:prstGeom prst="rect">
            <a:avLst/>
          </a:prstGeom>
          <a:noFill/>
          <a:ln w="381000">
            <a:solidFill>
              <a:srgbClr val="C8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5001260"/>
            <a:ext cx="909955" cy="165989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506845" y="4697095"/>
            <a:ext cx="546100" cy="6400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32070" y="5647055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汇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报人：</a:t>
            </a:r>
            <a:r>
              <a:rPr lang="zh-CN" dirty="0" smtClean="0">
                <a:latin typeface="楷体" panose="02010609060101010101" charset="-122"/>
                <a:ea typeface="楷体" panose="02010609060101010101" charset="-122"/>
              </a:rPr>
              <a:t>罗思吟</a:t>
            </a:r>
            <a:endParaRPr 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748972" y="836384"/>
            <a:ext cx="1182914" cy="1589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0155" y="2349500"/>
            <a:ext cx="79044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全字库正楷体" panose="02010604000101010101" pitchFamily="2" charset="-122"/>
                <a:sym typeface="+mn-ea"/>
              </a:rPr>
              <a:t>基于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LSTM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全字库正楷体" panose="02010604000101010101" pitchFamily="2" charset="-122"/>
                <a:sym typeface="+mn-ea"/>
              </a:rPr>
              <a:t>的古诗词自动生成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  <a:cs typeface="全字库正楷体" panose="0201060400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363735" y="2492594"/>
            <a:ext cx="4624465" cy="298740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3431" y="1716890"/>
            <a:ext cx="1675667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总结</a:t>
            </a:r>
            <a:endParaRPr lang="zh-CN" altLang="en-US" sz="8800" dirty="0">
              <a:latin typeface="新蒂文徵明體" panose="03000409000000000000" pitchFamily="65" charset="-120"/>
              <a:ea typeface="新蒂文徵明體" panose="03000409000000000000" pitchFamily="65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7480" y="2364740"/>
            <a:ext cx="6496050" cy="41173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68447" y="1274534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0060" y="422910"/>
            <a:ext cx="377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总结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68197" y="150584"/>
            <a:ext cx="1182914" cy="15893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62113" y="1343025"/>
            <a:ext cx="571500" cy="542925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1574293"/>
            <a:ext cx="2638425" cy="4195188"/>
          </a:xfrm>
          <a:prstGeom prst="rect">
            <a:avLst/>
          </a:prstGeom>
        </p:spPr>
      </p:pic>
      <p:sp>
        <p:nvSpPr>
          <p:cNvPr id="11" name="Freeform 188"/>
          <p:cNvSpPr>
            <a:spLocks noEditPoints="1"/>
          </p:cNvSpPr>
          <p:nvPr/>
        </p:nvSpPr>
        <p:spPr bwMode="auto">
          <a:xfrm rot="5400000">
            <a:off x="8165479" y="-1440865"/>
            <a:ext cx="121312" cy="5687140"/>
          </a:xfrm>
          <a:custGeom>
            <a:avLst/>
            <a:gdLst>
              <a:gd name="T0" fmla="*/ 137 w 367"/>
              <a:gd name="T1" fmla="*/ 772 h 1237"/>
              <a:gd name="T2" fmla="*/ 176 w 367"/>
              <a:gd name="T3" fmla="*/ 600 h 1237"/>
              <a:gd name="T4" fmla="*/ 181 w 367"/>
              <a:gd name="T5" fmla="*/ 522 h 1237"/>
              <a:gd name="T6" fmla="*/ 160 w 367"/>
              <a:gd name="T7" fmla="*/ 282 h 1237"/>
              <a:gd name="T8" fmla="*/ 135 w 367"/>
              <a:gd name="T9" fmla="*/ 965 h 1237"/>
              <a:gd name="T10" fmla="*/ 138 w 367"/>
              <a:gd name="T11" fmla="*/ 870 h 1237"/>
              <a:gd name="T12" fmla="*/ 140 w 367"/>
              <a:gd name="T13" fmla="*/ 804 h 1237"/>
              <a:gd name="T14" fmla="*/ 150 w 367"/>
              <a:gd name="T15" fmla="*/ 774 h 1237"/>
              <a:gd name="T16" fmla="*/ 162 w 367"/>
              <a:gd name="T17" fmla="*/ 970 h 1237"/>
              <a:gd name="T18" fmla="*/ 137 w 367"/>
              <a:gd name="T19" fmla="*/ 826 h 1237"/>
              <a:gd name="T20" fmla="*/ 194 w 367"/>
              <a:gd name="T21" fmla="*/ 790 h 1237"/>
              <a:gd name="T22" fmla="*/ 184 w 367"/>
              <a:gd name="T23" fmla="*/ 567 h 1237"/>
              <a:gd name="T24" fmla="*/ 146 w 367"/>
              <a:gd name="T25" fmla="*/ 1177 h 1237"/>
              <a:gd name="T26" fmla="*/ 118 w 367"/>
              <a:gd name="T27" fmla="*/ 1066 h 1237"/>
              <a:gd name="T28" fmla="*/ 130 w 367"/>
              <a:gd name="T29" fmla="*/ 715 h 1237"/>
              <a:gd name="T30" fmla="*/ 177 w 367"/>
              <a:gd name="T31" fmla="*/ 595 h 1237"/>
              <a:gd name="T32" fmla="*/ 165 w 367"/>
              <a:gd name="T33" fmla="*/ 465 h 1237"/>
              <a:gd name="T34" fmla="*/ 180 w 367"/>
              <a:gd name="T35" fmla="*/ 748 h 1237"/>
              <a:gd name="T36" fmla="*/ 189 w 367"/>
              <a:gd name="T37" fmla="*/ 878 h 1237"/>
              <a:gd name="T38" fmla="*/ 190 w 367"/>
              <a:gd name="T39" fmla="*/ 1063 h 1237"/>
              <a:gd name="T40" fmla="*/ 195 w 367"/>
              <a:gd name="T41" fmla="*/ 970 h 1237"/>
              <a:gd name="T42" fmla="*/ 196 w 367"/>
              <a:gd name="T43" fmla="*/ 848 h 1237"/>
              <a:gd name="T44" fmla="*/ 194 w 367"/>
              <a:gd name="T45" fmla="*/ 1147 h 1237"/>
              <a:gd name="T46" fmla="*/ 176 w 367"/>
              <a:gd name="T47" fmla="*/ 745 h 1237"/>
              <a:gd name="T48" fmla="*/ 187 w 367"/>
              <a:gd name="T49" fmla="*/ 906 h 1237"/>
              <a:gd name="T50" fmla="*/ 187 w 367"/>
              <a:gd name="T51" fmla="*/ 916 h 1237"/>
              <a:gd name="T52" fmla="*/ 188 w 367"/>
              <a:gd name="T53" fmla="*/ 886 h 1237"/>
              <a:gd name="T54" fmla="*/ 186 w 367"/>
              <a:gd name="T55" fmla="*/ 841 h 1237"/>
              <a:gd name="T56" fmla="*/ 186 w 367"/>
              <a:gd name="T57" fmla="*/ 847 h 1237"/>
              <a:gd name="T58" fmla="*/ 46 w 367"/>
              <a:gd name="T59" fmla="*/ 36 h 1237"/>
              <a:gd name="T60" fmla="*/ 65 w 367"/>
              <a:gd name="T61" fmla="*/ 11 h 1237"/>
              <a:gd name="T62" fmla="*/ 88 w 367"/>
              <a:gd name="T63" fmla="*/ 123 h 1237"/>
              <a:gd name="T64" fmla="*/ 97 w 367"/>
              <a:gd name="T65" fmla="*/ 192 h 1237"/>
              <a:gd name="T66" fmla="*/ 116 w 367"/>
              <a:gd name="T67" fmla="*/ 519 h 1237"/>
              <a:gd name="T68" fmla="*/ 129 w 367"/>
              <a:gd name="T69" fmla="*/ 879 h 1237"/>
              <a:gd name="T70" fmla="*/ 127 w 367"/>
              <a:gd name="T71" fmla="*/ 1126 h 1237"/>
              <a:gd name="T72" fmla="*/ 114 w 367"/>
              <a:gd name="T73" fmla="*/ 1128 h 1237"/>
              <a:gd name="T74" fmla="*/ 120 w 367"/>
              <a:gd name="T75" fmla="*/ 985 h 1237"/>
              <a:gd name="T76" fmla="*/ 105 w 367"/>
              <a:gd name="T77" fmla="*/ 1155 h 1237"/>
              <a:gd name="T78" fmla="*/ 45 w 367"/>
              <a:gd name="T79" fmla="*/ 1172 h 1237"/>
              <a:gd name="T80" fmla="*/ 18 w 367"/>
              <a:gd name="T81" fmla="*/ 1005 h 1237"/>
              <a:gd name="T82" fmla="*/ 8 w 367"/>
              <a:gd name="T83" fmla="*/ 580 h 1237"/>
              <a:gd name="T84" fmla="*/ 6 w 367"/>
              <a:gd name="T85" fmla="*/ 180 h 1237"/>
              <a:gd name="T86" fmla="*/ 129 w 367"/>
              <a:gd name="T87" fmla="*/ 874 h 1237"/>
              <a:gd name="T88" fmla="*/ 117 w 367"/>
              <a:gd name="T89" fmla="*/ 1068 h 1237"/>
              <a:gd name="T90" fmla="*/ 160 w 367"/>
              <a:gd name="T91" fmla="*/ 814 h 1237"/>
              <a:gd name="T92" fmla="*/ 192 w 367"/>
              <a:gd name="T93" fmla="*/ 766 h 1237"/>
              <a:gd name="T94" fmla="*/ 192 w 367"/>
              <a:gd name="T95" fmla="*/ 765 h 1237"/>
              <a:gd name="T96" fmla="*/ 181 w 367"/>
              <a:gd name="T97" fmla="*/ 729 h 1237"/>
              <a:gd name="T98" fmla="*/ 144 w 367"/>
              <a:gd name="T99" fmla="*/ 738 h 1237"/>
              <a:gd name="T100" fmla="*/ 188 w 367"/>
              <a:gd name="T101" fmla="*/ 683 h 1237"/>
              <a:gd name="T102" fmla="*/ 188 w 367"/>
              <a:gd name="T103" fmla="*/ 663 h 1237"/>
              <a:gd name="T104" fmla="*/ 170 w 367"/>
              <a:gd name="T105" fmla="*/ 572 h 1237"/>
              <a:gd name="T106" fmla="*/ 174 w 367"/>
              <a:gd name="T107" fmla="*/ 594 h 1237"/>
              <a:gd name="T108" fmla="*/ 178 w 367"/>
              <a:gd name="T109" fmla="*/ 606 h 1237"/>
              <a:gd name="T110" fmla="*/ 126 w 367"/>
              <a:gd name="T111" fmla="*/ 591 h 1237"/>
              <a:gd name="T112" fmla="*/ 170 w 367"/>
              <a:gd name="T113" fmla="*/ 516 h 1237"/>
              <a:gd name="T114" fmla="*/ 172 w 367"/>
              <a:gd name="T115" fmla="*/ 479 h 1237"/>
              <a:gd name="T116" fmla="*/ 166 w 367"/>
              <a:gd name="T117" fmla="*/ 476 h 1237"/>
              <a:gd name="T118" fmla="*/ 179 w 367"/>
              <a:gd name="T119" fmla="*/ 457 h 1237"/>
              <a:gd name="T120" fmla="*/ 161 w 367"/>
              <a:gd name="T121" fmla="*/ 387 h 1237"/>
              <a:gd name="T122" fmla="*/ 106 w 367"/>
              <a:gd name="T123" fmla="*/ 291 h 1237"/>
              <a:gd name="T124" fmla="*/ 170 w 367"/>
              <a:gd name="T125" fmla="*/ 535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7" h="1237">
                <a:moveTo>
                  <a:pt x="127" y="1235"/>
                </a:moveTo>
                <a:cubicBezTo>
                  <a:pt x="128" y="1234"/>
                  <a:pt x="129" y="1233"/>
                  <a:pt x="130" y="1233"/>
                </a:cubicBezTo>
                <a:cubicBezTo>
                  <a:pt x="131" y="1235"/>
                  <a:pt x="131" y="1236"/>
                  <a:pt x="129" y="1237"/>
                </a:cubicBezTo>
                <a:cubicBezTo>
                  <a:pt x="128" y="1237"/>
                  <a:pt x="127" y="1236"/>
                  <a:pt x="127" y="1235"/>
                </a:cubicBezTo>
                <a:close/>
                <a:moveTo>
                  <a:pt x="114" y="1175"/>
                </a:moveTo>
                <a:cubicBezTo>
                  <a:pt x="114" y="1174"/>
                  <a:pt x="114" y="1173"/>
                  <a:pt x="114" y="1174"/>
                </a:cubicBezTo>
                <a:cubicBezTo>
                  <a:pt x="114" y="1174"/>
                  <a:pt x="114" y="1175"/>
                  <a:pt x="114" y="1175"/>
                </a:cubicBezTo>
                <a:close/>
                <a:moveTo>
                  <a:pt x="171" y="1112"/>
                </a:moveTo>
                <a:cubicBezTo>
                  <a:pt x="173" y="1112"/>
                  <a:pt x="174" y="1110"/>
                  <a:pt x="173" y="1108"/>
                </a:cubicBezTo>
                <a:cubicBezTo>
                  <a:pt x="172" y="1109"/>
                  <a:pt x="171" y="1108"/>
                  <a:pt x="170" y="1109"/>
                </a:cubicBezTo>
                <a:cubicBezTo>
                  <a:pt x="169" y="1110"/>
                  <a:pt x="169" y="1112"/>
                  <a:pt x="171" y="1112"/>
                </a:cubicBezTo>
                <a:close/>
                <a:moveTo>
                  <a:pt x="192" y="1070"/>
                </a:moveTo>
                <a:cubicBezTo>
                  <a:pt x="192" y="1070"/>
                  <a:pt x="191" y="1069"/>
                  <a:pt x="191" y="1070"/>
                </a:cubicBezTo>
                <a:cubicBezTo>
                  <a:pt x="191" y="1070"/>
                  <a:pt x="191" y="1071"/>
                  <a:pt x="192" y="1070"/>
                </a:cubicBezTo>
                <a:close/>
                <a:moveTo>
                  <a:pt x="252" y="996"/>
                </a:moveTo>
                <a:cubicBezTo>
                  <a:pt x="252" y="995"/>
                  <a:pt x="252" y="995"/>
                  <a:pt x="251" y="995"/>
                </a:cubicBezTo>
                <a:cubicBezTo>
                  <a:pt x="251" y="995"/>
                  <a:pt x="251" y="996"/>
                  <a:pt x="252" y="996"/>
                </a:cubicBezTo>
                <a:close/>
                <a:moveTo>
                  <a:pt x="251" y="994"/>
                </a:moveTo>
                <a:cubicBezTo>
                  <a:pt x="252" y="994"/>
                  <a:pt x="252" y="993"/>
                  <a:pt x="251" y="993"/>
                </a:cubicBezTo>
                <a:cubicBezTo>
                  <a:pt x="252" y="994"/>
                  <a:pt x="251" y="994"/>
                  <a:pt x="251" y="994"/>
                </a:cubicBezTo>
                <a:close/>
                <a:moveTo>
                  <a:pt x="253" y="992"/>
                </a:moveTo>
                <a:cubicBezTo>
                  <a:pt x="253" y="992"/>
                  <a:pt x="253" y="991"/>
                  <a:pt x="253" y="991"/>
                </a:cubicBezTo>
                <a:cubicBezTo>
                  <a:pt x="253" y="991"/>
                  <a:pt x="252" y="991"/>
                  <a:pt x="252" y="991"/>
                </a:cubicBezTo>
                <a:cubicBezTo>
                  <a:pt x="252" y="991"/>
                  <a:pt x="252" y="992"/>
                  <a:pt x="253" y="992"/>
                </a:cubicBezTo>
                <a:close/>
                <a:moveTo>
                  <a:pt x="118" y="1056"/>
                </a:moveTo>
                <a:cubicBezTo>
                  <a:pt x="118" y="1056"/>
                  <a:pt x="118" y="1055"/>
                  <a:pt x="118" y="1055"/>
                </a:cubicBezTo>
                <a:cubicBezTo>
                  <a:pt x="117" y="1055"/>
                  <a:pt x="117" y="1056"/>
                  <a:pt x="118" y="1056"/>
                </a:cubicBezTo>
                <a:close/>
                <a:moveTo>
                  <a:pt x="118" y="1051"/>
                </a:moveTo>
                <a:cubicBezTo>
                  <a:pt x="117" y="1051"/>
                  <a:pt x="117" y="1052"/>
                  <a:pt x="118" y="1052"/>
                </a:cubicBezTo>
                <a:cubicBezTo>
                  <a:pt x="117" y="1052"/>
                  <a:pt x="119" y="1051"/>
                  <a:pt x="118" y="1051"/>
                </a:cubicBezTo>
                <a:close/>
                <a:moveTo>
                  <a:pt x="162" y="920"/>
                </a:moveTo>
                <a:cubicBezTo>
                  <a:pt x="162" y="920"/>
                  <a:pt x="162" y="919"/>
                  <a:pt x="162" y="919"/>
                </a:cubicBezTo>
                <a:cubicBezTo>
                  <a:pt x="162" y="920"/>
                  <a:pt x="162" y="920"/>
                  <a:pt x="162" y="920"/>
                </a:cubicBezTo>
                <a:close/>
                <a:moveTo>
                  <a:pt x="186" y="882"/>
                </a:moveTo>
                <a:cubicBezTo>
                  <a:pt x="187" y="881"/>
                  <a:pt x="187" y="881"/>
                  <a:pt x="186" y="880"/>
                </a:cubicBezTo>
                <a:cubicBezTo>
                  <a:pt x="186" y="881"/>
                  <a:pt x="186" y="881"/>
                  <a:pt x="186" y="882"/>
                </a:cubicBezTo>
                <a:close/>
                <a:moveTo>
                  <a:pt x="194" y="805"/>
                </a:moveTo>
                <a:cubicBezTo>
                  <a:pt x="194" y="805"/>
                  <a:pt x="194" y="805"/>
                  <a:pt x="193" y="804"/>
                </a:cubicBezTo>
                <a:cubicBezTo>
                  <a:pt x="193" y="805"/>
                  <a:pt x="193" y="805"/>
                  <a:pt x="193" y="805"/>
                </a:cubicBezTo>
                <a:cubicBezTo>
                  <a:pt x="193" y="805"/>
                  <a:pt x="193" y="805"/>
                  <a:pt x="194" y="805"/>
                </a:cubicBezTo>
                <a:close/>
                <a:moveTo>
                  <a:pt x="194" y="802"/>
                </a:moveTo>
                <a:cubicBezTo>
                  <a:pt x="193" y="802"/>
                  <a:pt x="193" y="801"/>
                  <a:pt x="193" y="801"/>
                </a:cubicBezTo>
                <a:cubicBezTo>
                  <a:pt x="193" y="801"/>
                  <a:pt x="193" y="802"/>
                  <a:pt x="194" y="802"/>
                </a:cubicBezTo>
                <a:close/>
                <a:moveTo>
                  <a:pt x="155" y="769"/>
                </a:moveTo>
                <a:cubicBezTo>
                  <a:pt x="154" y="769"/>
                  <a:pt x="154" y="770"/>
                  <a:pt x="155" y="770"/>
                </a:cubicBezTo>
                <a:cubicBezTo>
                  <a:pt x="154" y="769"/>
                  <a:pt x="155" y="769"/>
                  <a:pt x="155" y="769"/>
                </a:cubicBezTo>
                <a:close/>
                <a:moveTo>
                  <a:pt x="137" y="772"/>
                </a:moveTo>
                <a:cubicBezTo>
                  <a:pt x="138" y="771"/>
                  <a:pt x="137" y="771"/>
                  <a:pt x="137" y="771"/>
                </a:cubicBezTo>
                <a:cubicBezTo>
                  <a:pt x="136" y="771"/>
                  <a:pt x="136" y="771"/>
                  <a:pt x="137" y="772"/>
                </a:cubicBezTo>
                <a:close/>
                <a:moveTo>
                  <a:pt x="137" y="752"/>
                </a:moveTo>
                <a:cubicBezTo>
                  <a:pt x="137" y="751"/>
                  <a:pt x="137" y="751"/>
                  <a:pt x="137" y="751"/>
                </a:cubicBezTo>
                <a:cubicBezTo>
                  <a:pt x="137" y="751"/>
                  <a:pt x="137" y="752"/>
                  <a:pt x="137" y="752"/>
                </a:cubicBezTo>
                <a:close/>
                <a:moveTo>
                  <a:pt x="180" y="707"/>
                </a:moveTo>
                <a:cubicBezTo>
                  <a:pt x="180" y="708"/>
                  <a:pt x="180" y="708"/>
                  <a:pt x="181" y="707"/>
                </a:cubicBezTo>
                <a:cubicBezTo>
                  <a:pt x="180" y="706"/>
                  <a:pt x="180" y="707"/>
                  <a:pt x="180" y="707"/>
                </a:cubicBezTo>
                <a:close/>
                <a:moveTo>
                  <a:pt x="147" y="737"/>
                </a:moveTo>
                <a:cubicBezTo>
                  <a:pt x="147" y="737"/>
                  <a:pt x="147" y="736"/>
                  <a:pt x="147" y="736"/>
                </a:cubicBezTo>
                <a:cubicBezTo>
                  <a:pt x="147" y="736"/>
                  <a:pt x="147" y="736"/>
                  <a:pt x="147" y="736"/>
                </a:cubicBezTo>
                <a:cubicBezTo>
                  <a:pt x="147" y="736"/>
                  <a:pt x="147" y="737"/>
                  <a:pt x="147" y="737"/>
                </a:cubicBezTo>
                <a:close/>
                <a:moveTo>
                  <a:pt x="140" y="740"/>
                </a:moveTo>
                <a:cubicBezTo>
                  <a:pt x="140" y="740"/>
                  <a:pt x="140" y="742"/>
                  <a:pt x="141" y="741"/>
                </a:cubicBezTo>
                <a:cubicBezTo>
                  <a:pt x="140" y="740"/>
                  <a:pt x="141" y="740"/>
                  <a:pt x="140" y="740"/>
                </a:cubicBezTo>
                <a:close/>
                <a:moveTo>
                  <a:pt x="139" y="723"/>
                </a:moveTo>
                <a:cubicBezTo>
                  <a:pt x="139" y="724"/>
                  <a:pt x="139" y="724"/>
                  <a:pt x="139" y="724"/>
                </a:cubicBezTo>
                <a:cubicBezTo>
                  <a:pt x="139" y="724"/>
                  <a:pt x="139" y="725"/>
                  <a:pt x="139" y="725"/>
                </a:cubicBezTo>
                <a:cubicBezTo>
                  <a:pt x="139" y="724"/>
                  <a:pt x="139" y="723"/>
                  <a:pt x="139" y="723"/>
                </a:cubicBezTo>
                <a:close/>
                <a:moveTo>
                  <a:pt x="181" y="680"/>
                </a:moveTo>
                <a:cubicBezTo>
                  <a:pt x="180" y="679"/>
                  <a:pt x="180" y="679"/>
                  <a:pt x="180" y="679"/>
                </a:cubicBezTo>
                <a:cubicBezTo>
                  <a:pt x="180" y="679"/>
                  <a:pt x="181" y="678"/>
                  <a:pt x="181" y="678"/>
                </a:cubicBezTo>
                <a:cubicBezTo>
                  <a:pt x="180" y="679"/>
                  <a:pt x="180" y="679"/>
                  <a:pt x="180" y="679"/>
                </a:cubicBezTo>
                <a:cubicBezTo>
                  <a:pt x="180" y="679"/>
                  <a:pt x="180" y="680"/>
                  <a:pt x="181" y="680"/>
                </a:cubicBezTo>
                <a:close/>
                <a:moveTo>
                  <a:pt x="139" y="715"/>
                </a:moveTo>
                <a:cubicBezTo>
                  <a:pt x="138" y="716"/>
                  <a:pt x="138" y="716"/>
                  <a:pt x="138" y="717"/>
                </a:cubicBezTo>
                <a:cubicBezTo>
                  <a:pt x="139" y="716"/>
                  <a:pt x="139" y="716"/>
                  <a:pt x="139" y="715"/>
                </a:cubicBezTo>
                <a:close/>
                <a:moveTo>
                  <a:pt x="138" y="706"/>
                </a:moveTo>
                <a:cubicBezTo>
                  <a:pt x="137" y="706"/>
                  <a:pt x="137" y="708"/>
                  <a:pt x="138" y="707"/>
                </a:cubicBezTo>
                <a:cubicBezTo>
                  <a:pt x="138" y="707"/>
                  <a:pt x="138" y="707"/>
                  <a:pt x="138" y="706"/>
                </a:cubicBezTo>
                <a:close/>
                <a:moveTo>
                  <a:pt x="186" y="639"/>
                </a:moveTo>
                <a:cubicBezTo>
                  <a:pt x="187" y="640"/>
                  <a:pt x="187" y="639"/>
                  <a:pt x="187" y="640"/>
                </a:cubicBezTo>
                <a:cubicBezTo>
                  <a:pt x="187" y="640"/>
                  <a:pt x="188" y="640"/>
                  <a:pt x="188" y="640"/>
                </a:cubicBezTo>
                <a:cubicBezTo>
                  <a:pt x="187" y="639"/>
                  <a:pt x="187" y="638"/>
                  <a:pt x="187" y="638"/>
                </a:cubicBezTo>
                <a:cubicBezTo>
                  <a:pt x="187" y="639"/>
                  <a:pt x="186" y="639"/>
                  <a:pt x="186" y="639"/>
                </a:cubicBezTo>
                <a:close/>
                <a:moveTo>
                  <a:pt x="176" y="643"/>
                </a:moveTo>
                <a:cubicBezTo>
                  <a:pt x="175" y="643"/>
                  <a:pt x="176" y="644"/>
                  <a:pt x="175" y="644"/>
                </a:cubicBezTo>
                <a:cubicBezTo>
                  <a:pt x="176" y="644"/>
                  <a:pt x="176" y="643"/>
                  <a:pt x="176" y="643"/>
                </a:cubicBezTo>
                <a:close/>
                <a:moveTo>
                  <a:pt x="186" y="621"/>
                </a:moveTo>
                <a:cubicBezTo>
                  <a:pt x="186" y="621"/>
                  <a:pt x="186" y="621"/>
                  <a:pt x="186" y="621"/>
                </a:cubicBezTo>
                <a:cubicBezTo>
                  <a:pt x="186" y="621"/>
                  <a:pt x="187" y="620"/>
                  <a:pt x="186" y="620"/>
                </a:cubicBezTo>
                <a:cubicBezTo>
                  <a:pt x="186" y="620"/>
                  <a:pt x="185" y="621"/>
                  <a:pt x="186" y="621"/>
                </a:cubicBezTo>
                <a:cubicBezTo>
                  <a:pt x="186" y="622"/>
                  <a:pt x="186" y="621"/>
                  <a:pt x="186" y="621"/>
                </a:cubicBezTo>
                <a:close/>
                <a:moveTo>
                  <a:pt x="185" y="599"/>
                </a:moveTo>
                <a:cubicBezTo>
                  <a:pt x="185" y="599"/>
                  <a:pt x="184" y="600"/>
                  <a:pt x="185" y="600"/>
                </a:cubicBezTo>
                <a:cubicBezTo>
                  <a:pt x="186" y="600"/>
                  <a:pt x="185" y="599"/>
                  <a:pt x="185" y="598"/>
                </a:cubicBezTo>
                <a:cubicBezTo>
                  <a:pt x="185" y="598"/>
                  <a:pt x="184" y="598"/>
                  <a:pt x="185" y="599"/>
                </a:cubicBezTo>
                <a:close/>
                <a:moveTo>
                  <a:pt x="128" y="650"/>
                </a:moveTo>
                <a:cubicBezTo>
                  <a:pt x="129" y="649"/>
                  <a:pt x="129" y="648"/>
                  <a:pt x="128" y="647"/>
                </a:cubicBezTo>
                <a:cubicBezTo>
                  <a:pt x="127" y="648"/>
                  <a:pt x="128" y="649"/>
                  <a:pt x="128" y="650"/>
                </a:cubicBezTo>
                <a:close/>
                <a:moveTo>
                  <a:pt x="176" y="600"/>
                </a:moveTo>
                <a:cubicBezTo>
                  <a:pt x="177" y="600"/>
                  <a:pt x="177" y="598"/>
                  <a:pt x="176" y="599"/>
                </a:cubicBezTo>
                <a:cubicBezTo>
                  <a:pt x="177" y="599"/>
                  <a:pt x="176" y="599"/>
                  <a:pt x="176" y="600"/>
                </a:cubicBezTo>
                <a:close/>
                <a:moveTo>
                  <a:pt x="128" y="641"/>
                </a:moveTo>
                <a:cubicBezTo>
                  <a:pt x="128" y="642"/>
                  <a:pt x="128" y="642"/>
                  <a:pt x="128" y="642"/>
                </a:cubicBezTo>
                <a:cubicBezTo>
                  <a:pt x="128" y="642"/>
                  <a:pt x="128" y="642"/>
                  <a:pt x="128" y="641"/>
                </a:cubicBezTo>
                <a:cubicBezTo>
                  <a:pt x="128" y="641"/>
                  <a:pt x="128" y="641"/>
                  <a:pt x="128" y="641"/>
                </a:cubicBezTo>
                <a:cubicBezTo>
                  <a:pt x="128" y="641"/>
                  <a:pt x="128" y="641"/>
                  <a:pt x="128" y="641"/>
                </a:cubicBezTo>
                <a:close/>
                <a:moveTo>
                  <a:pt x="127" y="620"/>
                </a:moveTo>
                <a:cubicBezTo>
                  <a:pt x="127" y="620"/>
                  <a:pt x="127" y="621"/>
                  <a:pt x="127" y="621"/>
                </a:cubicBezTo>
                <a:cubicBezTo>
                  <a:pt x="127" y="620"/>
                  <a:pt x="127" y="620"/>
                  <a:pt x="127" y="620"/>
                </a:cubicBezTo>
                <a:close/>
                <a:moveTo>
                  <a:pt x="183" y="563"/>
                </a:moveTo>
                <a:cubicBezTo>
                  <a:pt x="183" y="563"/>
                  <a:pt x="183" y="563"/>
                  <a:pt x="183" y="563"/>
                </a:cubicBezTo>
                <a:cubicBezTo>
                  <a:pt x="183" y="563"/>
                  <a:pt x="183" y="564"/>
                  <a:pt x="183" y="563"/>
                </a:cubicBezTo>
                <a:close/>
                <a:moveTo>
                  <a:pt x="183" y="549"/>
                </a:moveTo>
                <a:cubicBezTo>
                  <a:pt x="183" y="549"/>
                  <a:pt x="183" y="548"/>
                  <a:pt x="183" y="548"/>
                </a:cubicBezTo>
                <a:cubicBezTo>
                  <a:pt x="183" y="549"/>
                  <a:pt x="182" y="549"/>
                  <a:pt x="182" y="549"/>
                </a:cubicBezTo>
                <a:cubicBezTo>
                  <a:pt x="182" y="549"/>
                  <a:pt x="183" y="549"/>
                  <a:pt x="183" y="549"/>
                </a:cubicBezTo>
                <a:close/>
                <a:moveTo>
                  <a:pt x="181" y="520"/>
                </a:moveTo>
                <a:cubicBezTo>
                  <a:pt x="181" y="521"/>
                  <a:pt x="181" y="522"/>
                  <a:pt x="181" y="522"/>
                </a:cubicBezTo>
                <a:cubicBezTo>
                  <a:pt x="180" y="522"/>
                  <a:pt x="180" y="523"/>
                  <a:pt x="180" y="523"/>
                </a:cubicBezTo>
                <a:cubicBezTo>
                  <a:pt x="181" y="526"/>
                  <a:pt x="179" y="528"/>
                  <a:pt x="182" y="530"/>
                </a:cubicBezTo>
                <a:cubicBezTo>
                  <a:pt x="181" y="531"/>
                  <a:pt x="181" y="533"/>
                  <a:pt x="181" y="534"/>
                </a:cubicBezTo>
                <a:cubicBezTo>
                  <a:pt x="181" y="534"/>
                  <a:pt x="181" y="535"/>
                  <a:pt x="181" y="535"/>
                </a:cubicBezTo>
                <a:cubicBezTo>
                  <a:pt x="181" y="535"/>
                  <a:pt x="181" y="536"/>
                  <a:pt x="181" y="536"/>
                </a:cubicBezTo>
                <a:cubicBezTo>
                  <a:pt x="181" y="537"/>
                  <a:pt x="182" y="537"/>
                  <a:pt x="181" y="537"/>
                </a:cubicBezTo>
                <a:cubicBezTo>
                  <a:pt x="182" y="539"/>
                  <a:pt x="179" y="541"/>
                  <a:pt x="182" y="543"/>
                </a:cubicBezTo>
                <a:cubicBezTo>
                  <a:pt x="182" y="543"/>
                  <a:pt x="182" y="543"/>
                  <a:pt x="182" y="543"/>
                </a:cubicBezTo>
                <a:cubicBezTo>
                  <a:pt x="182" y="544"/>
                  <a:pt x="182" y="544"/>
                  <a:pt x="182" y="544"/>
                </a:cubicBezTo>
                <a:cubicBezTo>
                  <a:pt x="181" y="544"/>
                  <a:pt x="181" y="544"/>
                  <a:pt x="181" y="544"/>
                </a:cubicBezTo>
                <a:cubicBezTo>
                  <a:pt x="182" y="544"/>
                  <a:pt x="181" y="545"/>
                  <a:pt x="182" y="545"/>
                </a:cubicBezTo>
                <a:cubicBezTo>
                  <a:pt x="182" y="545"/>
                  <a:pt x="182" y="545"/>
                  <a:pt x="182" y="545"/>
                </a:cubicBezTo>
                <a:cubicBezTo>
                  <a:pt x="182" y="545"/>
                  <a:pt x="182" y="546"/>
                  <a:pt x="182" y="546"/>
                </a:cubicBezTo>
                <a:cubicBezTo>
                  <a:pt x="182" y="546"/>
                  <a:pt x="181" y="547"/>
                  <a:pt x="182" y="547"/>
                </a:cubicBezTo>
                <a:cubicBezTo>
                  <a:pt x="182" y="547"/>
                  <a:pt x="182" y="548"/>
                  <a:pt x="182" y="548"/>
                </a:cubicBezTo>
                <a:cubicBezTo>
                  <a:pt x="182" y="547"/>
                  <a:pt x="182" y="547"/>
                  <a:pt x="182" y="547"/>
                </a:cubicBezTo>
                <a:cubicBezTo>
                  <a:pt x="182" y="547"/>
                  <a:pt x="182" y="546"/>
                  <a:pt x="182" y="546"/>
                </a:cubicBezTo>
                <a:cubicBezTo>
                  <a:pt x="182" y="546"/>
                  <a:pt x="182" y="546"/>
                  <a:pt x="182" y="546"/>
                </a:cubicBezTo>
                <a:cubicBezTo>
                  <a:pt x="183" y="545"/>
                  <a:pt x="183" y="544"/>
                  <a:pt x="183" y="544"/>
                </a:cubicBezTo>
                <a:cubicBezTo>
                  <a:pt x="183" y="544"/>
                  <a:pt x="183" y="544"/>
                  <a:pt x="183" y="544"/>
                </a:cubicBezTo>
                <a:cubicBezTo>
                  <a:pt x="183" y="543"/>
                  <a:pt x="183" y="543"/>
                  <a:pt x="183" y="542"/>
                </a:cubicBezTo>
                <a:cubicBezTo>
                  <a:pt x="183" y="542"/>
                  <a:pt x="183" y="542"/>
                  <a:pt x="183" y="542"/>
                </a:cubicBezTo>
                <a:cubicBezTo>
                  <a:pt x="183" y="542"/>
                  <a:pt x="183" y="541"/>
                  <a:pt x="183" y="540"/>
                </a:cubicBezTo>
                <a:cubicBezTo>
                  <a:pt x="183" y="539"/>
                  <a:pt x="183" y="539"/>
                  <a:pt x="183" y="538"/>
                </a:cubicBezTo>
                <a:cubicBezTo>
                  <a:pt x="183" y="538"/>
                  <a:pt x="183" y="538"/>
                  <a:pt x="183" y="537"/>
                </a:cubicBezTo>
                <a:cubicBezTo>
                  <a:pt x="183" y="536"/>
                  <a:pt x="182" y="534"/>
                  <a:pt x="183" y="534"/>
                </a:cubicBezTo>
                <a:cubicBezTo>
                  <a:pt x="182" y="534"/>
                  <a:pt x="183" y="534"/>
                  <a:pt x="182" y="533"/>
                </a:cubicBezTo>
                <a:cubicBezTo>
                  <a:pt x="183" y="530"/>
                  <a:pt x="181" y="526"/>
                  <a:pt x="182" y="523"/>
                </a:cubicBezTo>
                <a:cubicBezTo>
                  <a:pt x="182" y="523"/>
                  <a:pt x="182" y="523"/>
                  <a:pt x="182" y="522"/>
                </a:cubicBezTo>
                <a:cubicBezTo>
                  <a:pt x="181" y="522"/>
                  <a:pt x="181" y="522"/>
                  <a:pt x="181" y="522"/>
                </a:cubicBezTo>
                <a:cubicBezTo>
                  <a:pt x="182" y="522"/>
                  <a:pt x="182" y="521"/>
                  <a:pt x="181" y="520"/>
                </a:cubicBezTo>
                <a:cubicBezTo>
                  <a:pt x="181" y="520"/>
                  <a:pt x="181" y="520"/>
                  <a:pt x="181" y="519"/>
                </a:cubicBezTo>
                <a:cubicBezTo>
                  <a:pt x="181" y="519"/>
                  <a:pt x="181" y="519"/>
                  <a:pt x="181" y="519"/>
                </a:cubicBezTo>
                <a:cubicBezTo>
                  <a:pt x="182" y="519"/>
                  <a:pt x="181" y="518"/>
                  <a:pt x="181" y="517"/>
                </a:cubicBezTo>
                <a:cubicBezTo>
                  <a:pt x="180" y="518"/>
                  <a:pt x="180" y="519"/>
                  <a:pt x="180" y="520"/>
                </a:cubicBezTo>
                <a:cubicBezTo>
                  <a:pt x="181" y="520"/>
                  <a:pt x="181" y="520"/>
                  <a:pt x="181" y="520"/>
                </a:cubicBezTo>
                <a:close/>
                <a:moveTo>
                  <a:pt x="183" y="547"/>
                </a:moveTo>
                <a:cubicBezTo>
                  <a:pt x="183" y="547"/>
                  <a:pt x="183" y="546"/>
                  <a:pt x="183" y="546"/>
                </a:cubicBezTo>
                <a:cubicBezTo>
                  <a:pt x="183" y="546"/>
                  <a:pt x="183" y="546"/>
                  <a:pt x="182" y="547"/>
                </a:cubicBezTo>
                <a:cubicBezTo>
                  <a:pt x="183" y="547"/>
                  <a:pt x="183" y="547"/>
                  <a:pt x="183" y="547"/>
                </a:cubicBezTo>
                <a:close/>
                <a:moveTo>
                  <a:pt x="174" y="537"/>
                </a:moveTo>
                <a:cubicBezTo>
                  <a:pt x="174" y="537"/>
                  <a:pt x="175" y="536"/>
                  <a:pt x="174" y="536"/>
                </a:cubicBezTo>
                <a:cubicBezTo>
                  <a:pt x="173" y="536"/>
                  <a:pt x="174" y="538"/>
                  <a:pt x="174" y="537"/>
                </a:cubicBezTo>
                <a:close/>
                <a:moveTo>
                  <a:pt x="174" y="534"/>
                </a:moveTo>
                <a:cubicBezTo>
                  <a:pt x="174" y="534"/>
                  <a:pt x="174" y="535"/>
                  <a:pt x="174" y="535"/>
                </a:cubicBezTo>
                <a:cubicBezTo>
                  <a:pt x="174" y="535"/>
                  <a:pt x="175" y="534"/>
                  <a:pt x="174" y="534"/>
                </a:cubicBezTo>
                <a:close/>
                <a:moveTo>
                  <a:pt x="179" y="474"/>
                </a:moveTo>
                <a:cubicBezTo>
                  <a:pt x="180" y="474"/>
                  <a:pt x="180" y="473"/>
                  <a:pt x="180" y="472"/>
                </a:cubicBezTo>
                <a:cubicBezTo>
                  <a:pt x="180" y="473"/>
                  <a:pt x="179" y="473"/>
                  <a:pt x="179" y="473"/>
                </a:cubicBezTo>
                <a:cubicBezTo>
                  <a:pt x="180" y="473"/>
                  <a:pt x="179" y="474"/>
                  <a:pt x="179" y="474"/>
                </a:cubicBezTo>
                <a:close/>
                <a:moveTo>
                  <a:pt x="166" y="486"/>
                </a:moveTo>
                <a:cubicBezTo>
                  <a:pt x="166" y="486"/>
                  <a:pt x="166" y="486"/>
                  <a:pt x="166" y="487"/>
                </a:cubicBezTo>
                <a:cubicBezTo>
                  <a:pt x="166" y="486"/>
                  <a:pt x="166" y="485"/>
                  <a:pt x="166" y="486"/>
                </a:cubicBezTo>
                <a:close/>
                <a:moveTo>
                  <a:pt x="172" y="473"/>
                </a:moveTo>
                <a:cubicBezTo>
                  <a:pt x="172" y="473"/>
                  <a:pt x="172" y="473"/>
                  <a:pt x="172" y="473"/>
                </a:cubicBezTo>
                <a:cubicBezTo>
                  <a:pt x="172" y="471"/>
                  <a:pt x="171" y="474"/>
                  <a:pt x="172" y="473"/>
                </a:cubicBezTo>
                <a:close/>
                <a:moveTo>
                  <a:pt x="366" y="291"/>
                </a:moveTo>
                <a:cubicBezTo>
                  <a:pt x="366" y="291"/>
                  <a:pt x="366" y="291"/>
                  <a:pt x="365" y="292"/>
                </a:cubicBezTo>
                <a:cubicBezTo>
                  <a:pt x="366" y="293"/>
                  <a:pt x="367" y="292"/>
                  <a:pt x="366" y="291"/>
                </a:cubicBezTo>
                <a:close/>
                <a:moveTo>
                  <a:pt x="168" y="401"/>
                </a:moveTo>
                <a:cubicBezTo>
                  <a:pt x="169" y="401"/>
                  <a:pt x="168" y="400"/>
                  <a:pt x="168" y="400"/>
                </a:cubicBezTo>
                <a:cubicBezTo>
                  <a:pt x="168" y="400"/>
                  <a:pt x="168" y="401"/>
                  <a:pt x="168" y="401"/>
                </a:cubicBezTo>
                <a:close/>
                <a:moveTo>
                  <a:pt x="161" y="359"/>
                </a:moveTo>
                <a:cubicBezTo>
                  <a:pt x="161" y="359"/>
                  <a:pt x="161" y="359"/>
                  <a:pt x="161" y="358"/>
                </a:cubicBezTo>
                <a:cubicBezTo>
                  <a:pt x="161" y="358"/>
                  <a:pt x="161" y="360"/>
                  <a:pt x="161" y="359"/>
                </a:cubicBezTo>
                <a:close/>
                <a:moveTo>
                  <a:pt x="161" y="342"/>
                </a:moveTo>
                <a:cubicBezTo>
                  <a:pt x="161" y="342"/>
                  <a:pt x="161" y="341"/>
                  <a:pt x="161" y="341"/>
                </a:cubicBezTo>
                <a:cubicBezTo>
                  <a:pt x="161" y="341"/>
                  <a:pt x="161" y="341"/>
                  <a:pt x="161" y="341"/>
                </a:cubicBezTo>
                <a:cubicBezTo>
                  <a:pt x="160" y="341"/>
                  <a:pt x="160" y="341"/>
                  <a:pt x="160" y="341"/>
                </a:cubicBezTo>
                <a:cubicBezTo>
                  <a:pt x="160" y="341"/>
                  <a:pt x="160" y="341"/>
                  <a:pt x="161" y="342"/>
                </a:cubicBezTo>
                <a:close/>
                <a:moveTo>
                  <a:pt x="161" y="322"/>
                </a:moveTo>
                <a:cubicBezTo>
                  <a:pt x="160" y="321"/>
                  <a:pt x="161" y="320"/>
                  <a:pt x="160" y="320"/>
                </a:cubicBezTo>
                <a:cubicBezTo>
                  <a:pt x="160" y="321"/>
                  <a:pt x="160" y="322"/>
                  <a:pt x="161" y="322"/>
                </a:cubicBezTo>
                <a:close/>
                <a:moveTo>
                  <a:pt x="160" y="310"/>
                </a:moveTo>
                <a:cubicBezTo>
                  <a:pt x="161" y="310"/>
                  <a:pt x="161" y="309"/>
                  <a:pt x="160" y="309"/>
                </a:cubicBezTo>
                <a:cubicBezTo>
                  <a:pt x="159" y="309"/>
                  <a:pt x="160" y="310"/>
                  <a:pt x="160" y="310"/>
                </a:cubicBezTo>
                <a:close/>
                <a:moveTo>
                  <a:pt x="160" y="282"/>
                </a:moveTo>
                <a:cubicBezTo>
                  <a:pt x="160" y="281"/>
                  <a:pt x="160" y="281"/>
                  <a:pt x="159" y="281"/>
                </a:cubicBezTo>
                <a:cubicBezTo>
                  <a:pt x="159" y="281"/>
                  <a:pt x="159" y="282"/>
                  <a:pt x="160" y="282"/>
                </a:cubicBezTo>
                <a:close/>
                <a:moveTo>
                  <a:pt x="106" y="296"/>
                </a:moveTo>
                <a:cubicBezTo>
                  <a:pt x="106" y="296"/>
                  <a:pt x="106" y="296"/>
                  <a:pt x="106" y="295"/>
                </a:cubicBezTo>
                <a:cubicBezTo>
                  <a:pt x="105" y="296"/>
                  <a:pt x="105" y="297"/>
                  <a:pt x="106" y="296"/>
                </a:cubicBezTo>
                <a:close/>
                <a:moveTo>
                  <a:pt x="106" y="232"/>
                </a:moveTo>
                <a:cubicBezTo>
                  <a:pt x="106" y="231"/>
                  <a:pt x="106" y="231"/>
                  <a:pt x="106" y="230"/>
                </a:cubicBezTo>
                <a:cubicBezTo>
                  <a:pt x="105" y="231"/>
                  <a:pt x="105" y="232"/>
                  <a:pt x="106" y="232"/>
                </a:cubicBezTo>
                <a:close/>
                <a:moveTo>
                  <a:pt x="163" y="134"/>
                </a:moveTo>
                <a:cubicBezTo>
                  <a:pt x="163" y="134"/>
                  <a:pt x="163" y="133"/>
                  <a:pt x="163" y="133"/>
                </a:cubicBezTo>
                <a:cubicBezTo>
                  <a:pt x="162" y="133"/>
                  <a:pt x="162" y="134"/>
                  <a:pt x="163" y="134"/>
                </a:cubicBezTo>
                <a:close/>
                <a:moveTo>
                  <a:pt x="163" y="116"/>
                </a:moveTo>
                <a:cubicBezTo>
                  <a:pt x="164" y="116"/>
                  <a:pt x="164" y="115"/>
                  <a:pt x="163" y="115"/>
                </a:cubicBezTo>
                <a:cubicBezTo>
                  <a:pt x="163" y="115"/>
                  <a:pt x="163" y="116"/>
                  <a:pt x="163" y="116"/>
                </a:cubicBezTo>
                <a:close/>
                <a:moveTo>
                  <a:pt x="147" y="1150"/>
                </a:moveTo>
                <a:cubicBezTo>
                  <a:pt x="147" y="1151"/>
                  <a:pt x="147" y="1152"/>
                  <a:pt x="147" y="1153"/>
                </a:cubicBezTo>
                <a:cubicBezTo>
                  <a:pt x="146" y="1152"/>
                  <a:pt x="146" y="1152"/>
                  <a:pt x="145" y="1152"/>
                </a:cubicBezTo>
                <a:cubicBezTo>
                  <a:pt x="141" y="1154"/>
                  <a:pt x="137" y="1151"/>
                  <a:pt x="133" y="1150"/>
                </a:cubicBezTo>
                <a:cubicBezTo>
                  <a:pt x="132" y="1151"/>
                  <a:pt x="133" y="1152"/>
                  <a:pt x="134" y="1152"/>
                </a:cubicBezTo>
                <a:cubicBezTo>
                  <a:pt x="132" y="1155"/>
                  <a:pt x="134" y="1160"/>
                  <a:pt x="129" y="1160"/>
                </a:cubicBezTo>
                <a:cubicBezTo>
                  <a:pt x="129" y="1158"/>
                  <a:pt x="129" y="1157"/>
                  <a:pt x="128" y="1155"/>
                </a:cubicBezTo>
                <a:cubicBezTo>
                  <a:pt x="128" y="1155"/>
                  <a:pt x="129" y="1154"/>
                  <a:pt x="129" y="1154"/>
                </a:cubicBezTo>
                <a:cubicBezTo>
                  <a:pt x="128" y="1153"/>
                  <a:pt x="128" y="1152"/>
                  <a:pt x="128" y="1151"/>
                </a:cubicBezTo>
                <a:cubicBezTo>
                  <a:pt x="128" y="1149"/>
                  <a:pt x="128" y="1148"/>
                  <a:pt x="128" y="1146"/>
                </a:cubicBezTo>
                <a:cubicBezTo>
                  <a:pt x="128" y="1145"/>
                  <a:pt x="128" y="1144"/>
                  <a:pt x="128" y="1142"/>
                </a:cubicBezTo>
                <a:cubicBezTo>
                  <a:pt x="128" y="1141"/>
                  <a:pt x="129" y="1139"/>
                  <a:pt x="129" y="1137"/>
                </a:cubicBezTo>
                <a:cubicBezTo>
                  <a:pt x="129" y="1136"/>
                  <a:pt x="128" y="1134"/>
                  <a:pt x="128" y="1133"/>
                </a:cubicBezTo>
                <a:cubicBezTo>
                  <a:pt x="128" y="1131"/>
                  <a:pt x="129" y="1129"/>
                  <a:pt x="129" y="1127"/>
                </a:cubicBezTo>
                <a:cubicBezTo>
                  <a:pt x="129" y="1121"/>
                  <a:pt x="130" y="1115"/>
                  <a:pt x="130" y="1110"/>
                </a:cubicBezTo>
                <a:cubicBezTo>
                  <a:pt x="130" y="1109"/>
                  <a:pt x="130" y="1109"/>
                  <a:pt x="130" y="1108"/>
                </a:cubicBezTo>
                <a:cubicBezTo>
                  <a:pt x="131" y="1105"/>
                  <a:pt x="129" y="1103"/>
                  <a:pt x="131" y="1100"/>
                </a:cubicBezTo>
                <a:cubicBezTo>
                  <a:pt x="130" y="1097"/>
                  <a:pt x="131" y="1093"/>
                  <a:pt x="131" y="1090"/>
                </a:cubicBezTo>
                <a:cubicBezTo>
                  <a:pt x="131" y="1088"/>
                  <a:pt x="131" y="1086"/>
                  <a:pt x="131" y="1084"/>
                </a:cubicBezTo>
                <a:cubicBezTo>
                  <a:pt x="132" y="1079"/>
                  <a:pt x="132" y="1075"/>
                  <a:pt x="132" y="1071"/>
                </a:cubicBezTo>
                <a:cubicBezTo>
                  <a:pt x="133" y="1070"/>
                  <a:pt x="132" y="1069"/>
                  <a:pt x="132" y="1068"/>
                </a:cubicBezTo>
                <a:cubicBezTo>
                  <a:pt x="132" y="1065"/>
                  <a:pt x="133" y="1063"/>
                  <a:pt x="133" y="1061"/>
                </a:cubicBezTo>
                <a:cubicBezTo>
                  <a:pt x="133" y="1060"/>
                  <a:pt x="132" y="1060"/>
                  <a:pt x="132" y="1059"/>
                </a:cubicBezTo>
                <a:cubicBezTo>
                  <a:pt x="132" y="1058"/>
                  <a:pt x="133" y="1056"/>
                  <a:pt x="133" y="1055"/>
                </a:cubicBezTo>
                <a:cubicBezTo>
                  <a:pt x="133" y="1051"/>
                  <a:pt x="132" y="1047"/>
                  <a:pt x="133" y="1043"/>
                </a:cubicBezTo>
                <a:cubicBezTo>
                  <a:pt x="133" y="1041"/>
                  <a:pt x="132" y="1040"/>
                  <a:pt x="133" y="1038"/>
                </a:cubicBezTo>
                <a:cubicBezTo>
                  <a:pt x="132" y="1036"/>
                  <a:pt x="133" y="1033"/>
                  <a:pt x="133" y="1031"/>
                </a:cubicBezTo>
                <a:cubicBezTo>
                  <a:pt x="133" y="1031"/>
                  <a:pt x="133" y="1031"/>
                  <a:pt x="133" y="1030"/>
                </a:cubicBezTo>
                <a:cubicBezTo>
                  <a:pt x="133" y="1027"/>
                  <a:pt x="134" y="1025"/>
                  <a:pt x="133" y="1022"/>
                </a:cubicBezTo>
                <a:cubicBezTo>
                  <a:pt x="133" y="1022"/>
                  <a:pt x="134" y="1021"/>
                  <a:pt x="134" y="1021"/>
                </a:cubicBezTo>
                <a:cubicBezTo>
                  <a:pt x="134" y="1020"/>
                  <a:pt x="134" y="1018"/>
                  <a:pt x="134" y="1018"/>
                </a:cubicBezTo>
                <a:cubicBezTo>
                  <a:pt x="134" y="1016"/>
                  <a:pt x="133" y="1012"/>
                  <a:pt x="134" y="1009"/>
                </a:cubicBezTo>
                <a:cubicBezTo>
                  <a:pt x="134" y="1006"/>
                  <a:pt x="134" y="1003"/>
                  <a:pt x="135" y="1000"/>
                </a:cubicBezTo>
                <a:cubicBezTo>
                  <a:pt x="134" y="999"/>
                  <a:pt x="135" y="999"/>
                  <a:pt x="134" y="998"/>
                </a:cubicBezTo>
                <a:cubicBezTo>
                  <a:pt x="135" y="991"/>
                  <a:pt x="134" y="984"/>
                  <a:pt x="135" y="977"/>
                </a:cubicBezTo>
                <a:cubicBezTo>
                  <a:pt x="133" y="973"/>
                  <a:pt x="135" y="970"/>
                  <a:pt x="134" y="967"/>
                </a:cubicBezTo>
                <a:cubicBezTo>
                  <a:pt x="134" y="966"/>
                  <a:pt x="134" y="966"/>
                  <a:pt x="135" y="965"/>
                </a:cubicBezTo>
                <a:cubicBezTo>
                  <a:pt x="134" y="955"/>
                  <a:pt x="135" y="945"/>
                  <a:pt x="135" y="935"/>
                </a:cubicBezTo>
                <a:cubicBezTo>
                  <a:pt x="135" y="928"/>
                  <a:pt x="135" y="921"/>
                  <a:pt x="135" y="913"/>
                </a:cubicBezTo>
                <a:cubicBezTo>
                  <a:pt x="135" y="908"/>
                  <a:pt x="135" y="904"/>
                  <a:pt x="136" y="899"/>
                </a:cubicBezTo>
                <a:cubicBezTo>
                  <a:pt x="135" y="897"/>
                  <a:pt x="135" y="894"/>
                  <a:pt x="135" y="891"/>
                </a:cubicBezTo>
                <a:cubicBezTo>
                  <a:pt x="135" y="888"/>
                  <a:pt x="135" y="885"/>
                  <a:pt x="135" y="883"/>
                </a:cubicBezTo>
                <a:cubicBezTo>
                  <a:pt x="135" y="883"/>
                  <a:pt x="135" y="883"/>
                  <a:pt x="135" y="883"/>
                </a:cubicBezTo>
                <a:cubicBezTo>
                  <a:pt x="136" y="873"/>
                  <a:pt x="135" y="864"/>
                  <a:pt x="135" y="854"/>
                </a:cubicBezTo>
                <a:cubicBezTo>
                  <a:pt x="135" y="846"/>
                  <a:pt x="135" y="838"/>
                  <a:pt x="135" y="830"/>
                </a:cubicBezTo>
                <a:cubicBezTo>
                  <a:pt x="135" y="830"/>
                  <a:pt x="135" y="829"/>
                  <a:pt x="135" y="829"/>
                </a:cubicBezTo>
                <a:cubicBezTo>
                  <a:pt x="134" y="828"/>
                  <a:pt x="134" y="827"/>
                  <a:pt x="134" y="826"/>
                </a:cubicBezTo>
                <a:cubicBezTo>
                  <a:pt x="134" y="825"/>
                  <a:pt x="135" y="825"/>
                  <a:pt x="135" y="825"/>
                </a:cubicBezTo>
                <a:cubicBezTo>
                  <a:pt x="135" y="824"/>
                  <a:pt x="134" y="824"/>
                  <a:pt x="134" y="824"/>
                </a:cubicBezTo>
                <a:cubicBezTo>
                  <a:pt x="134" y="821"/>
                  <a:pt x="134" y="817"/>
                  <a:pt x="134" y="814"/>
                </a:cubicBezTo>
                <a:cubicBezTo>
                  <a:pt x="134" y="814"/>
                  <a:pt x="134" y="814"/>
                  <a:pt x="134" y="814"/>
                </a:cubicBezTo>
                <a:cubicBezTo>
                  <a:pt x="134" y="805"/>
                  <a:pt x="133" y="796"/>
                  <a:pt x="133" y="787"/>
                </a:cubicBezTo>
                <a:cubicBezTo>
                  <a:pt x="132" y="770"/>
                  <a:pt x="132" y="753"/>
                  <a:pt x="130" y="735"/>
                </a:cubicBezTo>
                <a:cubicBezTo>
                  <a:pt x="130" y="735"/>
                  <a:pt x="130" y="735"/>
                  <a:pt x="131" y="735"/>
                </a:cubicBezTo>
                <a:cubicBezTo>
                  <a:pt x="131" y="735"/>
                  <a:pt x="131" y="735"/>
                  <a:pt x="131" y="735"/>
                </a:cubicBezTo>
                <a:cubicBezTo>
                  <a:pt x="131" y="735"/>
                  <a:pt x="131" y="735"/>
                  <a:pt x="131" y="735"/>
                </a:cubicBezTo>
                <a:cubicBezTo>
                  <a:pt x="132" y="753"/>
                  <a:pt x="133" y="770"/>
                  <a:pt x="134" y="787"/>
                </a:cubicBezTo>
                <a:cubicBezTo>
                  <a:pt x="134" y="796"/>
                  <a:pt x="135" y="805"/>
                  <a:pt x="135" y="814"/>
                </a:cubicBezTo>
                <a:cubicBezTo>
                  <a:pt x="135" y="814"/>
                  <a:pt x="136" y="816"/>
                  <a:pt x="136" y="817"/>
                </a:cubicBezTo>
                <a:cubicBezTo>
                  <a:pt x="136" y="818"/>
                  <a:pt x="136" y="820"/>
                  <a:pt x="136" y="821"/>
                </a:cubicBezTo>
                <a:cubicBezTo>
                  <a:pt x="136" y="823"/>
                  <a:pt x="135" y="825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7"/>
                  <a:pt x="136" y="828"/>
                  <a:pt x="136" y="830"/>
                </a:cubicBezTo>
                <a:cubicBezTo>
                  <a:pt x="136" y="830"/>
                  <a:pt x="136" y="830"/>
                  <a:pt x="136" y="830"/>
                </a:cubicBezTo>
                <a:cubicBezTo>
                  <a:pt x="136" y="838"/>
                  <a:pt x="136" y="846"/>
                  <a:pt x="136" y="854"/>
                </a:cubicBezTo>
                <a:cubicBezTo>
                  <a:pt x="136" y="864"/>
                  <a:pt x="137" y="873"/>
                  <a:pt x="136" y="883"/>
                </a:cubicBezTo>
                <a:cubicBezTo>
                  <a:pt x="136" y="883"/>
                  <a:pt x="136" y="883"/>
                  <a:pt x="136" y="883"/>
                </a:cubicBezTo>
                <a:cubicBezTo>
                  <a:pt x="137" y="884"/>
                  <a:pt x="137" y="886"/>
                  <a:pt x="137" y="887"/>
                </a:cubicBezTo>
                <a:cubicBezTo>
                  <a:pt x="137" y="890"/>
                  <a:pt x="137" y="894"/>
                  <a:pt x="137" y="896"/>
                </a:cubicBezTo>
                <a:cubicBezTo>
                  <a:pt x="137" y="897"/>
                  <a:pt x="138" y="898"/>
                  <a:pt x="138" y="897"/>
                </a:cubicBezTo>
                <a:cubicBezTo>
                  <a:pt x="138" y="895"/>
                  <a:pt x="137" y="893"/>
                  <a:pt x="138" y="891"/>
                </a:cubicBezTo>
                <a:cubicBezTo>
                  <a:pt x="138" y="891"/>
                  <a:pt x="138" y="891"/>
                  <a:pt x="138" y="891"/>
                </a:cubicBezTo>
                <a:cubicBezTo>
                  <a:pt x="138" y="889"/>
                  <a:pt x="137" y="887"/>
                  <a:pt x="139" y="886"/>
                </a:cubicBezTo>
                <a:cubicBezTo>
                  <a:pt x="139" y="885"/>
                  <a:pt x="138" y="885"/>
                  <a:pt x="138" y="884"/>
                </a:cubicBezTo>
                <a:cubicBezTo>
                  <a:pt x="140" y="882"/>
                  <a:pt x="138" y="879"/>
                  <a:pt x="139" y="876"/>
                </a:cubicBezTo>
                <a:cubicBezTo>
                  <a:pt x="138" y="875"/>
                  <a:pt x="139" y="873"/>
                  <a:pt x="138" y="872"/>
                </a:cubicBezTo>
                <a:cubicBezTo>
                  <a:pt x="138" y="873"/>
                  <a:pt x="138" y="873"/>
                  <a:pt x="138" y="873"/>
                </a:cubicBezTo>
                <a:cubicBezTo>
                  <a:pt x="138" y="873"/>
                  <a:pt x="139" y="873"/>
                  <a:pt x="138" y="874"/>
                </a:cubicBezTo>
                <a:cubicBezTo>
                  <a:pt x="138" y="874"/>
                  <a:pt x="138" y="874"/>
                  <a:pt x="138" y="874"/>
                </a:cubicBezTo>
                <a:cubicBezTo>
                  <a:pt x="138" y="874"/>
                  <a:pt x="138" y="874"/>
                  <a:pt x="138" y="873"/>
                </a:cubicBezTo>
                <a:cubicBezTo>
                  <a:pt x="138" y="873"/>
                  <a:pt x="138" y="873"/>
                  <a:pt x="138" y="873"/>
                </a:cubicBezTo>
                <a:cubicBezTo>
                  <a:pt x="138" y="873"/>
                  <a:pt x="138" y="872"/>
                  <a:pt x="138" y="872"/>
                </a:cubicBezTo>
                <a:cubicBezTo>
                  <a:pt x="138" y="872"/>
                  <a:pt x="138" y="872"/>
                  <a:pt x="138" y="872"/>
                </a:cubicBezTo>
                <a:cubicBezTo>
                  <a:pt x="137" y="872"/>
                  <a:pt x="139" y="872"/>
                  <a:pt x="139" y="871"/>
                </a:cubicBezTo>
                <a:cubicBezTo>
                  <a:pt x="138" y="871"/>
                  <a:pt x="138" y="870"/>
                  <a:pt x="138" y="870"/>
                </a:cubicBezTo>
                <a:cubicBezTo>
                  <a:pt x="139" y="870"/>
                  <a:pt x="138" y="869"/>
                  <a:pt x="139" y="868"/>
                </a:cubicBezTo>
                <a:cubicBezTo>
                  <a:pt x="139" y="868"/>
                  <a:pt x="139" y="867"/>
                  <a:pt x="138" y="867"/>
                </a:cubicBezTo>
                <a:cubicBezTo>
                  <a:pt x="140" y="865"/>
                  <a:pt x="138" y="862"/>
                  <a:pt x="139" y="860"/>
                </a:cubicBezTo>
                <a:cubicBezTo>
                  <a:pt x="139" y="860"/>
                  <a:pt x="139" y="860"/>
                  <a:pt x="138" y="859"/>
                </a:cubicBezTo>
                <a:cubicBezTo>
                  <a:pt x="139" y="859"/>
                  <a:pt x="139" y="858"/>
                  <a:pt x="139" y="857"/>
                </a:cubicBezTo>
                <a:cubicBezTo>
                  <a:pt x="139" y="856"/>
                  <a:pt x="138" y="855"/>
                  <a:pt x="138" y="854"/>
                </a:cubicBezTo>
                <a:cubicBezTo>
                  <a:pt x="138" y="853"/>
                  <a:pt x="139" y="852"/>
                  <a:pt x="138" y="851"/>
                </a:cubicBezTo>
                <a:cubicBezTo>
                  <a:pt x="139" y="851"/>
                  <a:pt x="139" y="851"/>
                  <a:pt x="139" y="851"/>
                </a:cubicBezTo>
                <a:cubicBezTo>
                  <a:pt x="138" y="851"/>
                  <a:pt x="138" y="851"/>
                  <a:pt x="138" y="851"/>
                </a:cubicBezTo>
                <a:cubicBezTo>
                  <a:pt x="139" y="850"/>
                  <a:pt x="138" y="849"/>
                  <a:pt x="138" y="849"/>
                </a:cubicBezTo>
                <a:cubicBezTo>
                  <a:pt x="138" y="849"/>
                  <a:pt x="138" y="849"/>
                  <a:pt x="138" y="849"/>
                </a:cubicBezTo>
                <a:cubicBezTo>
                  <a:pt x="138" y="849"/>
                  <a:pt x="138" y="849"/>
                  <a:pt x="138" y="849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9"/>
                  <a:pt x="138" y="848"/>
                  <a:pt x="137" y="848"/>
                </a:cubicBezTo>
                <a:cubicBezTo>
                  <a:pt x="137" y="848"/>
                  <a:pt x="137" y="848"/>
                  <a:pt x="138" y="848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8"/>
                  <a:pt x="139" y="848"/>
                  <a:pt x="139" y="848"/>
                </a:cubicBezTo>
                <a:cubicBezTo>
                  <a:pt x="139" y="847"/>
                  <a:pt x="138" y="846"/>
                  <a:pt x="138" y="846"/>
                </a:cubicBezTo>
                <a:cubicBezTo>
                  <a:pt x="139" y="845"/>
                  <a:pt x="138" y="845"/>
                  <a:pt x="139" y="844"/>
                </a:cubicBezTo>
                <a:cubicBezTo>
                  <a:pt x="138" y="844"/>
                  <a:pt x="139" y="844"/>
                  <a:pt x="138" y="843"/>
                </a:cubicBezTo>
                <a:cubicBezTo>
                  <a:pt x="139" y="842"/>
                  <a:pt x="139" y="841"/>
                  <a:pt x="138" y="840"/>
                </a:cubicBezTo>
                <a:cubicBezTo>
                  <a:pt x="139" y="837"/>
                  <a:pt x="138" y="835"/>
                  <a:pt x="139" y="833"/>
                </a:cubicBezTo>
                <a:cubicBezTo>
                  <a:pt x="138" y="832"/>
                  <a:pt x="137" y="830"/>
                  <a:pt x="137" y="830"/>
                </a:cubicBezTo>
                <a:cubicBezTo>
                  <a:pt x="137" y="829"/>
                  <a:pt x="138" y="829"/>
                  <a:pt x="137" y="829"/>
                </a:cubicBezTo>
                <a:cubicBezTo>
                  <a:pt x="137" y="829"/>
                  <a:pt x="137" y="829"/>
                  <a:pt x="137" y="829"/>
                </a:cubicBezTo>
                <a:cubicBezTo>
                  <a:pt x="136" y="828"/>
                  <a:pt x="137" y="828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6" y="827"/>
                  <a:pt x="136" y="827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6" y="826"/>
                  <a:pt x="137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7" y="825"/>
                  <a:pt x="137" y="825"/>
                </a:cubicBezTo>
                <a:cubicBezTo>
                  <a:pt x="137" y="825"/>
                  <a:pt x="137" y="824"/>
                  <a:pt x="137" y="824"/>
                </a:cubicBezTo>
                <a:cubicBezTo>
                  <a:pt x="137" y="823"/>
                  <a:pt x="139" y="822"/>
                  <a:pt x="138" y="821"/>
                </a:cubicBezTo>
                <a:cubicBezTo>
                  <a:pt x="139" y="816"/>
                  <a:pt x="137" y="811"/>
                  <a:pt x="138" y="806"/>
                </a:cubicBezTo>
                <a:cubicBezTo>
                  <a:pt x="138" y="804"/>
                  <a:pt x="137" y="803"/>
                  <a:pt x="138" y="801"/>
                </a:cubicBezTo>
                <a:cubicBezTo>
                  <a:pt x="137" y="798"/>
                  <a:pt x="138" y="796"/>
                  <a:pt x="137" y="794"/>
                </a:cubicBezTo>
                <a:cubicBezTo>
                  <a:pt x="138" y="793"/>
                  <a:pt x="138" y="793"/>
                  <a:pt x="139" y="793"/>
                </a:cubicBezTo>
                <a:cubicBezTo>
                  <a:pt x="138" y="792"/>
                  <a:pt x="139" y="790"/>
                  <a:pt x="137" y="790"/>
                </a:cubicBezTo>
                <a:cubicBezTo>
                  <a:pt x="138" y="789"/>
                  <a:pt x="139" y="789"/>
                  <a:pt x="139" y="789"/>
                </a:cubicBezTo>
                <a:cubicBezTo>
                  <a:pt x="138" y="783"/>
                  <a:pt x="138" y="779"/>
                  <a:pt x="138" y="775"/>
                </a:cubicBezTo>
                <a:cubicBezTo>
                  <a:pt x="138" y="775"/>
                  <a:pt x="138" y="775"/>
                  <a:pt x="138" y="775"/>
                </a:cubicBezTo>
                <a:cubicBezTo>
                  <a:pt x="138" y="775"/>
                  <a:pt x="138" y="775"/>
                  <a:pt x="138" y="775"/>
                </a:cubicBezTo>
                <a:cubicBezTo>
                  <a:pt x="139" y="775"/>
                  <a:pt x="139" y="775"/>
                  <a:pt x="139" y="775"/>
                </a:cubicBezTo>
                <a:cubicBezTo>
                  <a:pt x="139" y="779"/>
                  <a:pt x="139" y="783"/>
                  <a:pt x="140" y="789"/>
                </a:cubicBezTo>
                <a:cubicBezTo>
                  <a:pt x="140" y="789"/>
                  <a:pt x="140" y="789"/>
                  <a:pt x="140" y="789"/>
                </a:cubicBezTo>
                <a:cubicBezTo>
                  <a:pt x="141" y="793"/>
                  <a:pt x="140" y="798"/>
                  <a:pt x="141" y="803"/>
                </a:cubicBezTo>
                <a:cubicBezTo>
                  <a:pt x="141" y="803"/>
                  <a:pt x="141" y="804"/>
                  <a:pt x="140" y="804"/>
                </a:cubicBezTo>
                <a:cubicBezTo>
                  <a:pt x="142" y="806"/>
                  <a:pt x="140" y="808"/>
                  <a:pt x="141" y="810"/>
                </a:cubicBezTo>
                <a:cubicBezTo>
                  <a:pt x="141" y="808"/>
                  <a:pt x="143" y="807"/>
                  <a:pt x="141" y="806"/>
                </a:cubicBezTo>
                <a:cubicBezTo>
                  <a:pt x="143" y="805"/>
                  <a:pt x="142" y="803"/>
                  <a:pt x="142" y="801"/>
                </a:cubicBezTo>
                <a:cubicBezTo>
                  <a:pt x="142" y="799"/>
                  <a:pt x="142" y="797"/>
                  <a:pt x="142" y="794"/>
                </a:cubicBezTo>
                <a:cubicBezTo>
                  <a:pt x="142" y="793"/>
                  <a:pt x="141" y="791"/>
                  <a:pt x="141" y="790"/>
                </a:cubicBezTo>
                <a:cubicBezTo>
                  <a:pt x="141" y="789"/>
                  <a:pt x="142" y="786"/>
                  <a:pt x="142" y="784"/>
                </a:cubicBezTo>
                <a:cubicBezTo>
                  <a:pt x="142" y="783"/>
                  <a:pt x="141" y="783"/>
                  <a:pt x="141" y="782"/>
                </a:cubicBezTo>
                <a:cubicBezTo>
                  <a:pt x="141" y="781"/>
                  <a:pt x="142" y="780"/>
                  <a:pt x="142" y="780"/>
                </a:cubicBezTo>
                <a:cubicBezTo>
                  <a:pt x="142" y="779"/>
                  <a:pt x="142" y="779"/>
                  <a:pt x="142" y="779"/>
                </a:cubicBezTo>
                <a:cubicBezTo>
                  <a:pt x="142" y="780"/>
                  <a:pt x="142" y="779"/>
                  <a:pt x="142" y="779"/>
                </a:cubicBezTo>
                <a:cubicBezTo>
                  <a:pt x="142" y="779"/>
                  <a:pt x="141" y="779"/>
                  <a:pt x="141" y="778"/>
                </a:cubicBezTo>
                <a:cubicBezTo>
                  <a:pt x="141" y="778"/>
                  <a:pt x="141" y="778"/>
                  <a:pt x="141" y="778"/>
                </a:cubicBezTo>
                <a:cubicBezTo>
                  <a:pt x="140" y="775"/>
                  <a:pt x="141" y="771"/>
                  <a:pt x="140" y="768"/>
                </a:cubicBezTo>
                <a:cubicBezTo>
                  <a:pt x="141" y="768"/>
                  <a:pt x="141" y="767"/>
                  <a:pt x="141" y="767"/>
                </a:cubicBezTo>
                <a:cubicBezTo>
                  <a:pt x="141" y="766"/>
                  <a:pt x="141" y="765"/>
                  <a:pt x="141" y="765"/>
                </a:cubicBezTo>
                <a:cubicBezTo>
                  <a:pt x="141" y="764"/>
                  <a:pt x="141" y="764"/>
                  <a:pt x="141" y="763"/>
                </a:cubicBezTo>
                <a:cubicBezTo>
                  <a:pt x="141" y="762"/>
                  <a:pt x="140" y="762"/>
                  <a:pt x="141" y="762"/>
                </a:cubicBezTo>
                <a:cubicBezTo>
                  <a:pt x="141" y="762"/>
                  <a:pt x="141" y="762"/>
                  <a:pt x="141" y="762"/>
                </a:cubicBezTo>
                <a:cubicBezTo>
                  <a:pt x="141" y="760"/>
                  <a:pt x="141" y="759"/>
                  <a:pt x="141" y="758"/>
                </a:cubicBezTo>
                <a:cubicBezTo>
                  <a:pt x="140" y="756"/>
                  <a:pt x="140" y="754"/>
                  <a:pt x="141" y="753"/>
                </a:cubicBezTo>
                <a:cubicBezTo>
                  <a:pt x="141" y="753"/>
                  <a:pt x="141" y="753"/>
                  <a:pt x="141" y="752"/>
                </a:cubicBezTo>
                <a:cubicBezTo>
                  <a:pt x="141" y="752"/>
                  <a:pt x="141" y="752"/>
                  <a:pt x="141" y="752"/>
                </a:cubicBezTo>
                <a:cubicBezTo>
                  <a:pt x="141" y="753"/>
                  <a:pt x="142" y="753"/>
                  <a:pt x="142" y="753"/>
                </a:cubicBezTo>
                <a:cubicBezTo>
                  <a:pt x="141" y="754"/>
                  <a:pt x="141" y="756"/>
                  <a:pt x="141" y="758"/>
                </a:cubicBezTo>
                <a:cubicBezTo>
                  <a:pt x="142" y="759"/>
                  <a:pt x="142" y="760"/>
                  <a:pt x="142" y="761"/>
                </a:cubicBezTo>
                <a:cubicBezTo>
                  <a:pt x="142" y="761"/>
                  <a:pt x="142" y="761"/>
                  <a:pt x="142" y="761"/>
                </a:cubicBezTo>
                <a:cubicBezTo>
                  <a:pt x="142" y="764"/>
                  <a:pt x="143" y="766"/>
                  <a:pt x="142" y="768"/>
                </a:cubicBezTo>
                <a:cubicBezTo>
                  <a:pt x="143" y="770"/>
                  <a:pt x="142" y="770"/>
                  <a:pt x="143" y="771"/>
                </a:cubicBezTo>
                <a:cubicBezTo>
                  <a:pt x="142" y="771"/>
                  <a:pt x="142" y="772"/>
                  <a:pt x="142" y="772"/>
                </a:cubicBezTo>
                <a:cubicBezTo>
                  <a:pt x="143" y="773"/>
                  <a:pt x="143" y="774"/>
                  <a:pt x="143" y="775"/>
                </a:cubicBezTo>
                <a:cubicBezTo>
                  <a:pt x="144" y="776"/>
                  <a:pt x="144" y="773"/>
                  <a:pt x="143" y="773"/>
                </a:cubicBezTo>
                <a:cubicBezTo>
                  <a:pt x="144" y="767"/>
                  <a:pt x="142" y="762"/>
                  <a:pt x="143" y="756"/>
                </a:cubicBezTo>
                <a:cubicBezTo>
                  <a:pt x="142" y="754"/>
                  <a:pt x="142" y="752"/>
                  <a:pt x="142" y="750"/>
                </a:cubicBezTo>
                <a:cubicBezTo>
                  <a:pt x="142" y="749"/>
                  <a:pt x="142" y="746"/>
                  <a:pt x="142" y="745"/>
                </a:cubicBezTo>
                <a:cubicBezTo>
                  <a:pt x="143" y="745"/>
                  <a:pt x="143" y="747"/>
                  <a:pt x="144" y="745"/>
                </a:cubicBezTo>
                <a:cubicBezTo>
                  <a:pt x="144" y="747"/>
                  <a:pt x="144" y="748"/>
                  <a:pt x="145" y="750"/>
                </a:cubicBezTo>
                <a:cubicBezTo>
                  <a:pt x="145" y="749"/>
                  <a:pt x="144" y="748"/>
                  <a:pt x="145" y="747"/>
                </a:cubicBezTo>
                <a:cubicBezTo>
                  <a:pt x="145" y="746"/>
                  <a:pt x="145" y="745"/>
                  <a:pt x="145" y="745"/>
                </a:cubicBezTo>
                <a:cubicBezTo>
                  <a:pt x="145" y="744"/>
                  <a:pt x="145" y="743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3"/>
                  <a:pt x="145" y="744"/>
                  <a:pt x="145" y="745"/>
                </a:cubicBezTo>
                <a:cubicBezTo>
                  <a:pt x="145" y="745"/>
                  <a:pt x="145" y="746"/>
                  <a:pt x="145" y="747"/>
                </a:cubicBezTo>
                <a:cubicBezTo>
                  <a:pt x="147" y="748"/>
                  <a:pt x="146" y="750"/>
                  <a:pt x="147" y="752"/>
                </a:cubicBezTo>
                <a:cubicBezTo>
                  <a:pt x="147" y="753"/>
                  <a:pt x="148" y="752"/>
                  <a:pt x="149" y="753"/>
                </a:cubicBezTo>
                <a:cubicBezTo>
                  <a:pt x="148" y="754"/>
                  <a:pt x="149" y="755"/>
                  <a:pt x="149" y="756"/>
                </a:cubicBezTo>
                <a:cubicBezTo>
                  <a:pt x="149" y="759"/>
                  <a:pt x="150" y="761"/>
                  <a:pt x="149" y="764"/>
                </a:cubicBezTo>
                <a:cubicBezTo>
                  <a:pt x="149" y="767"/>
                  <a:pt x="151" y="771"/>
                  <a:pt x="150" y="774"/>
                </a:cubicBezTo>
                <a:cubicBezTo>
                  <a:pt x="151" y="776"/>
                  <a:pt x="150" y="778"/>
                  <a:pt x="150" y="780"/>
                </a:cubicBezTo>
                <a:cubicBezTo>
                  <a:pt x="150" y="781"/>
                  <a:pt x="151" y="782"/>
                  <a:pt x="151" y="783"/>
                </a:cubicBezTo>
                <a:cubicBezTo>
                  <a:pt x="151" y="786"/>
                  <a:pt x="150" y="788"/>
                  <a:pt x="152" y="791"/>
                </a:cubicBezTo>
                <a:cubicBezTo>
                  <a:pt x="153" y="791"/>
                  <a:pt x="155" y="789"/>
                  <a:pt x="155" y="788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5" y="787"/>
                  <a:pt x="155" y="787"/>
                  <a:pt x="155" y="787"/>
                </a:cubicBezTo>
                <a:cubicBezTo>
                  <a:pt x="155" y="785"/>
                  <a:pt x="154" y="784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4"/>
                  <a:pt x="155" y="785"/>
                  <a:pt x="155" y="786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6" y="790"/>
                  <a:pt x="156" y="792"/>
                  <a:pt x="156" y="795"/>
                </a:cubicBezTo>
                <a:cubicBezTo>
                  <a:pt x="156" y="796"/>
                  <a:pt x="156" y="798"/>
                  <a:pt x="156" y="799"/>
                </a:cubicBezTo>
                <a:cubicBezTo>
                  <a:pt x="156" y="800"/>
                  <a:pt x="157" y="801"/>
                  <a:pt x="156" y="802"/>
                </a:cubicBezTo>
                <a:cubicBezTo>
                  <a:pt x="157" y="803"/>
                  <a:pt x="156" y="804"/>
                  <a:pt x="156" y="806"/>
                </a:cubicBezTo>
                <a:cubicBezTo>
                  <a:pt x="156" y="808"/>
                  <a:pt x="157" y="810"/>
                  <a:pt x="157" y="812"/>
                </a:cubicBezTo>
                <a:cubicBezTo>
                  <a:pt x="157" y="813"/>
                  <a:pt x="156" y="813"/>
                  <a:pt x="156" y="814"/>
                </a:cubicBezTo>
                <a:cubicBezTo>
                  <a:pt x="156" y="815"/>
                  <a:pt x="157" y="816"/>
                  <a:pt x="157" y="818"/>
                </a:cubicBezTo>
                <a:cubicBezTo>
                  <a:pt x="157" y="819"/>
                  <a:pt x="157" y="820"/>
                  <a:pt x="157" y="822"/>
                </a:cubicBezTo>
                <a:cubicBezTo>
                  <a:pt x="157" y="825"/>
                  <a:pt x="158" y="828"/>
                  <a:pt x="158" y="831"/>
                </a:cubicBezTo>
                <a:cubicBezTo>
                  <a:pt x="158" y="832"/>
                  <a:pt x="158" y="833"/>
                  <a:pt x="158" y="833"/>
                </a:cubicBezTo>
                <a:cubicBezTo>
                  <a:pt x="158" y="836"/>
                  <a:pt x="158" y="838"/>
                  <a:pt x="157" y="841"/>
                </a:cubicBezTo>
                <a:cubicBezTo>
                  <a:pt x="157" y="841"/>
                  <a:pt x="158" y="841"/>
                  <a:pt x="158" y="842"/>
                </a:cubicBezTo>
                <a:cubicBezTo>
                  <a:pt x="158" y="845"/>
                  <a:pt x="158" y="848"/>
                  <a:pt x="158" y="851"/>
                </a:cubicBezTo>
                <a:cubicBezTo>
                  <a:pt x="158" y="853"/>
                  <a:pt x="158" y="854"/>
                  <a:pt x="158" y="855"/>
                </a:cubicBezTo>
                <a:cubicBezTo>
                  <a:pt x="158" y="856"/>
                  <a:pt x="158" y="858"/>
                  <a:pt x="158" y="859"/>
                </a:cubicBezTo>
                <a:cubicBezTo>
                  <a:pt x="158" y="862"/>
                  <a:pt x="158" y="865"/>
                  <a:pt x="158" y="867"/>
                </a:cubicBezTo>
                <a:cubicBezTo>
                  <a:pt x="158" y="870"/>
                  <a:pt x="158" y="873"/>
                  <a:pt x="158" y="875"/>
                </a:cubicBezTo>
                <a:cubicBezTo>
                  <a:pt x="158" y="883"/>
                  <a:pt x="159" y="891"/>
                  <a:pt x="158" y="899"/>
                </a:cubicBezTo>
                <a:cubicBezTo>
                  <a:pt x="159" y="901"/>
                  <a:pt x="158" y="903"/>
                  <a:pt x="159" y="904"/>
                </a:cubicBezTo>
                <a:cubicBezTo>
                  <a:pt x="158" y="907"/>
                  <a:pt x="159" y="909"/>
                  <a:pt x="158" y="911"/>
                </a:cubicBezTo>
                <a:cubicBezTo>
                  <a:pt x="159" y="912"/>
                  <a:pt x="158" y="912"/>
                  <a:pt x="159" y="913"/>
                </a:cubicBezTo>
                <a:cubicBezTo>
                  <a:pt x="158" y="915"/>
                  <a:pt x="158" y="916"/>
                  <a:pt x="159" y="918"/>
                </a:cubicBezTo>
                <a:cubicBezTo>
                  <a:pt x="159" y="923"/>
                  <a:pt x="159" y="928"/>
                  <a:pt x="159" y="933"/>
                </a:cubicBezTo>
                <a:cubicBezTo>
                  <a:pt x="159" y="933"/>
                  <a:pt x="159" y="934"/>
                  <a:pt x="159" y="934"/>
                </a:cubicBezTo>
                <a:cubicBezTo>
                  <a:pt x="159" y="935"/>
                  <a:pt x="160" y="936"/>
                  <a:pt x="159" y="937"/>
                </a:cubicBezTo>
                <a:cubicBezTo>
                  <a:pt x="159" y="938"/>
                  <a:pt x="159" y="938"/>
                  <a:pt x="160" y="939"/>
                </a:cubicBezTo>
                <a:cubicBezTo>
                  <a:pt x="159" y="942"/>
                  <a:pt x="160" y="946"/>
                  <a:pt x="159" y="949"/>
                </a:cubicBezTo>
                <a:cubicBezTo>
                  <a:pt x="160" y="951"/>
                  <a:pt x="160" y="953"/>
                  <a:pt x="159" y="955"/>
                </a:cubicBezTo>
                <a:cubicBezTo>
                  <a:pt x="159" y="956"/>
                  <a:pt x="160" y="956"/>
                  <a:pt x="161" y="957"/>
                </a:cubicBezTo>
                <a:cubicBezTo>
                  <a:pt x="161" y="958"/>
                  <a:pt x="160" y="959"/>
                  <a:pt x="162" y="960"/>
                </a:cubicBezTo>
                <a:cubicBezTo>
                  <a:pt x="162" y="961"/>
                  <a:pt x="162" y="961"/>
                  <a:pt x="162" y="961"/>
                </a:cubicBezTo>
                <a:cubicBezTo>
                  <a:pt x="162" y="961"/>
                  <a:pt x="162" y="961"/>
                  <a:pt x="162" y="961"/>
                </a:cubicBezTo>
                <a:cubicBezTo>
                  <a:pt x="162" y="962"/>
                  <a:pt x="162" y="962"/>
                  <a:pt x="161" y="963"/>
                </a:cubicBezTo>
                <a:cubicBezTo>
                  <a:pt x="162" y="965"/>
                  <a:pt x="162" y="967"/>
                  <a:pt x="162" y="969"/>
                </a:cubicBezTo>
                <a:cubicBezTo>
                  <a:pt x="162" y="969"/>
                  <a:pt x="161" y="968"/>
                  <a:pt x="161" y="968"/>
                </a:cubicBezTo>
                <a:cubicBezTo>
                  <a:pt x="161" y="969"/>
                  <a:pt x="161" y="969"/>
                  <a:pt x="162" y="970"/>
                </a:cubicBezTo>
                <a:cubicBezTo>
                  <a:pt x="162" y="970"/>
                  <a:pt x="162" y="970"/>
                  <a:pt x="161" y="971"/>
                </a:cubicBezTo>
                <a:cubicBezTo>
                  <a:pt x="162" y="971"/>
                  <a:pt x="162" y="971"/>
                  <a:pt x="162" y="971"/>
                </a:cubicBezTo>
                <a:cubicBezTo>
                  <a:pt x="162" y="977"/>
                  <a:pt x="162" y="982"/>
                  <a:pt x="162" y="987"/>
                </a:cubicBezTo>
                <a:cubicBezTo>
                  <a:pt x="163" y="993"/>
                  <a:pt x="161" y="999"/>
                  <a:pt x="162" y="1005"/>
                </a:cubicBezTo>
                <a:cubicBezTo>
                  <a:pt x="161" y="1007"/>
                  <a:pt x="162" y="1009"/>
                  <a:pt x="162" y="1011"/>
                </a:cubicBezTo>
                <a:cubicBezTo>
                  <a:pt x="162" y="1018"/>
                  <a:pt x="162" y="1025"/>
                  <a:pt x="162" y="1032"/>
                </a:cubicBezTo>
                <a:cubicBezTo>
                  <a:pt x="162" y="1033"/>
                  <a:pt x="162" y="1034"/>
                  <a:pt x="162" y="1035"/>
                </a:cubicBezTo>
                <a:cubicBezTo>
                  <a:pt x="162" y="1036"/>
                  <a:pt x="162" y="1037"/>
                  <a:pt x="162" y="1038"/>
                </a:cubicBezTo>
                <a:cubicBezTo>
                  <a:pt x="162" y="1040"/>
                  <a:pt x="161" y="1042"/>
                  <a:pt x="162" y="1044"/>
                </a:cubicBezTo>
                <a:cubicBezTo>
                  <a:pt x="162" y="1046"/>
                  <a:pt x="162" y="1048"/>
                  <a:pt x="162" y="1050"/>
                </a:cubicBezTo>
                <a:cubicBezTo>
                  <a:pt x="161" y="1054"/>
                  <a:pt x="162" y="1058"/>
                  <a:pt x="162" y="1063"/>
                </a:cubicBezTo>
                <a:cubicBezTo>
                  <a:pt x="162" y="1064"/>
                  <a:pt x="162" y="1064"/>
                  <a:pt x="162" y="1065"/>
                </a:cubicBezTo>
                <a:cubicBezTo>
                  <a:pt x="162" y="1066"/>
                  <a:pt x="161" y="1067"/>
                  <a:pt x="161" y="1068"/>
                </a:cubicBezTo>
                <a:cubicBezTo>
                  <a:pt x="161" y="1069"/>
                  <a:pt x="162" y="1070"/>
                  <a:pt x="162" y="1072"/>
                </a:cubicBezTo>
                <a:cubicBezTo>
                  <a:pt x="162" y="1073"/>
                  <a:pt x="161" y="1075"/>
                  <a:pt x="161" y="1077"/>
                </a:cubicBezTo>
                <a:cubicBezTo>
                  <a:pt x="161" y="1079"/>
                  <a:pt x="162" y="1081"/>
                  <a:pt x="162" y="1082"/>
                </a:cubicBezTo>
                <a:cubicBezTo>
                  <a:pt x="161" y="1083"/>
                  <a:pt x="161" y="1084"/>
                  <a:pt x="161" y="1085"/>
                </a:cubicBezTo>
                <a:cubicBezTo>
                  <a:pt x="161" y="1087"/>
                  <a:pt x="161" y="1090"/>
                  <a:pt x="161" y="1092"/>
                </a:cubicBezTo>
                <a:cubicBezTo>
                  <a:pt x="161" y="1093"/>
                  <a:pt x="160" y="1094"/>
                  <a:pt x="160" y="1095"/>
                </a:cubicBezTo>
                <a:cubicBezTo>
                  <a:pt x="160" y="1096"/>
                  <a:pt x="160" y="1097"/>
                  <a:pt x="160" y="1099"/>
                </a:cubicBezTo>
                <a:cubicBezTo>
                  <a:pt x="160" y="1102"/>
                  <a:pt x="160" y="1104"/>
                  <a:pt x="159" y="1108"/>
                </a:cubicBezTo>
                <a:cubicBezTo>
                  <a:pt x="159" y="1108"/>
                  <a:pt x="160" y="1109"/>
                  <a:pt x="160" y="1110"/>
                </a:cubicBezTo>
                <a:cubicBezTo>
                  <a:pt x="160" y="1110"/>
                  <a:pt x="159" y="1111"/>
                  <a:pt x="159" y="1111"/>
                </a:cubicBezTo>
                <a:cubicBezTo>
                  <a:pt x="159" y="1113"/>
                  <a:pt x="159" y="1115"/>
                  <a:pt x="159" y="1117"/>
                </a:cubicBezTo>
                <a:cubicBezTo>
                  <a:pt x="159" y="1119"/>
                  <a:pt x="158" y="1122"/>
                  <a:pt x="158" y="1124"/>
                </a:cubicBezTo>
                <a:cubicBezTo>
                  <a:pt x="158" y="1126"/>
                  <a:pt x="158" y="1127"/>
                  <a:pt x="158" y="1128"/>
                </a:cubicBezTo>
                <a:cubicBezTo>
                  <a:pt x="158" y="1131"/>
                  <a:pt x="158" y="1132"/>
                  <a:pt x="158" y="1136"/>
                </a:cubicBezTo>
                <a:cubicBezTo>
                  <a:pt x="158" y="1138"/>
                  <a:pt x="158" y="1140"/>
                  <a:pt x="160" y="1142"/>
                </a:cubicBezTo>
                <a:cubicBezTo>
                  <a:pt x="159" y="1144"/>
                  <a:pt x="156" y="1146"/>
                  <a:pt x="154" y="1148"/>
                </a:cubicBezTo>
                <a:cubicBezTo>
                  <a:pt x="153" y="1148"/>
                  <a:pt x="154" y="1147"/>
                  <a:pt x="153" y="1147"/>
                </a:cubicBezTo>
                <a:cubicBezTo>
                  <a:pt x="151" y="1147"/>
                  <a:pt x="148" y="1148"/>
                  <a:pt x="147" y="1150"/>
                </a:cubicBezTo>
                <a:close/>
                <a:moveTo>
                  <a:pt x="143" y="784"/>
                </a:moveTo>
                <a:cubicBezTo>
                  <a:pt x="143" y="783"/>
                  <a:pt x="144" y="785"/>
                  <a:pt x="144" y="784"/>
                </a:cubicBezTo>
                <a:cubicBezTo>
                  <a:pt x="144" y="783"/>
                  <a:pt x="144" y="781"/>
                  <a:pt x="143" y="780"/>
                </a:cubicBezTo>
                <a:cubicBezTo>
                  <a:pt x="144" y="779"/>
                  <a:pt x="144" y="777"/>
                  <a:pt x="142" y="778"/>
                </a:cubicBezTo>
                <a:cubicBezTo>
                  <a:pt x="143" y="778"/>
                  <a:pt x="142" y="778"/>
                  <a:pt x="142" y="779"/>
                </a:cubicBezTo>
                <a:cubicBezTo>
                  <a:pt x="142" y="779"/>
                  <a:pt x="142" y="779"/>
                  <a:pt x="142" y="779"/>
                </a:cubicBezTo>
                <a:cubicBezTo>
                  <a:pt x="143" y="779"/>
                  <a:pt x="143" y="779"/>
                  <a:pt x="143" y="780"/>
                </a:cubicBezTo>
                <a:cubicBezTo>
                  <a:pt x="143" y="780"/>
                  <a:pt x="143" y="780"/>
                  <a:pt x="143" y="780"/>
                </a:cubicBezTo>
                <a:cubicBezTo>
                  <a:pt x="143" y="780"/>
                  <a:pt x="143" y="780"/>
                  <a:pt x="143" y="780"/>
                </a:cubicBezTo>
                <a:cubicBezTo>
                  <a:pt x="143" y="781"/>
                  <a:pt x="144" y="783"/>
                  <a:pt x="143" y="784"/>
                </a:cubicBezTo>
                <a:close/>
                <a:moveTo>
                  <a:pt x="145" y="794"/>
                </a:moveTo>
                <a:cubicBezTo>
                  <a:pt x="144" y="793"/>
                  <a:pt x="145" y="792"/>
                  <a:pt x="144" y="793"/>
                </a:cubicBezTo>
                <a:cubicBezTo>
                  <a:pt x="145" y="793"/>
                  <a:pt x="144" y="794"/>
                  <a:pt x="145" y="794"/>
                </a:cubicBezTo>
                <a:close/>
                <a:moveTo>
                  <a:pt x="145" y="811"/>
                </a:moveTo>
                <a:cubicBezTo>
                  <a:pt x="145" y="811"/>
                  <a:pt x="146" y="810"/>
                  <a:pt x="145" y="810"/>
                </a:cubicBezTo>
                <a:cubicBezTo>
                  <a:pt x="145" y="810"/>
                  <a:pt x="145" y="812"/>
                  <a:pt x="145" y="811"/>
                </a:cubicBezTo>
                <a:close/>
                <a:moveTo>
                  <a:pt x="137" y="826"/>
                </a:moveTo>
                <a:cubicBezTo>
                  <a:pt x="137" y="826"/>
                  <a:pt x="137" y="826"/>
                  <a:pt x="137" y="826"/>
                </a:cubicBezTo>
                <a:cubicBezTo>
                  <a:pt x="137" y="826"/>
                  <a:pt x="137" y="826"/>
                  <a:pt x="137" y="826"/>
                </a:cubicBezTo>
                <a:close/>
                <a:moveTo>
                  <a:pt x="137" y="827"/>
                </a:move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6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lose/>
                <a:moveTo>
                  <a:pt x="162" y="947"/>
                </a:moveTo>
                <a:cubicBezTo>
                  <a:pt x="162" y="947"/>
                  <a:pt x="162" y="946"/>
                  <a:pt x="162" y="947"/>
                </a:cubicBezTo>
                <a:cubicBezTo>
                  <a:pt x="162" y="947"/>
                  <a:pt x="161" y="948"/>
                  <a:pt x="162" y="947"/>
                </a:cubicBezTo>
                <a:close/>
                <a:moveTo>
                  <a:pt x="186" y="850"/>
                </a:moveTo>
                <a:cubicBezTo>
                  <a:pt x="186" y="849"/>
                  <a:pt x="186" y="848"/>
                  <a:pt x="186" y="849"/>
                </a:cubicBezTo>
                <a:cubicBezTo>
                  <a:pt x="186" y="849"/>
                  <a:pt x="186" y="850"/>
                  <a:pt x="186" y="850"/>
                </a:cubicBezTo>
                <a:close/>
                <a:moveTo>
                  <a:pt x="186" y="833"/>
                </a:moveTo>
                <a:cubicBezTo>
                  <a:pt x="186" y="833"/>
                  <a:pt x="186" y="832"/>
                  <a:pt x="186" y="833"/>
                </a:cubicBezTo>
                <a:cubicBezTo>
                  <a:pt x="186" y="833"/>
                  <a:pt x="185" y="834"/>
                  <a:pt x="186" y="833"/>
                </a:cubicBezTo>
                <a:close/>
                <a:moveTo>
                  <a:pt x="194" y="794"/>
                </a:moveTo>
                <a:cubicBezTo>
                  <a:pt x="192" y="794"/>
                  <a:pt x="192" y="797"/>
                  <a:pt x="193" y="798"/>
                </a:cubicBezTo>
                <a:cubicBezTo>
                  <a:pt x="193" y="798"/>
                  <a:pt x="193" y="798"/>
                  <a:pt x="193" y="798"/>
                </a:cubicBezTo>
                <a:cubicBezTo>
                  <a:pt x="193" y="798"/>
                  <a:pt x="193" y="798"/>
                  <a:pt x="193" y="798"/>
                </a:cubicBezTo>
                <a:cubicBezTo>
                  <a:pt x="193" y="799"/>
                  <a:pt x="193" y="799"/>
                  <a:pt x="193" y="799"/>
                </a:cubicBezTo>
                <a:cubicBezTo>
                  <a:pt x="193" y="799"/>
                  <a:pt x="193" y="800"/>
                  <a:pt x="193" y="800"/>
                </a:cubicBezTo>
                <a:cubicBezTo>
                  <a:pt x="193" y="800"/>
                  <a:pt x="194" y="799"/>
                  <a:pt x="194" y="799"/>
                </a:cubicBezTo>
                <a:cubicBezTo>
                  <a:pt x="194" y="799"/>
                  <a:pt x="194" y="799"/>
                  <a:pt x="194" y="799"/>
                </a:cubicBezTo>
                <a:cubicBezTo>
                  <a:pt x="194" y="798"/>
                  <a:pt x="194" y="798"/>
                  <a:pt x="194" y="797"/>
                </a:cubicBezTo>
                <a:cubicBezTo>
                  <a:pt x="194" y="797"/>
                  <a:pt x="194" y="797"/>
                  <a:pt x="194" y="797"/>
                </a:cubicBezTo>
                <a:cubicBezTo>
                  <a:pt x="195" y="796"/>
                  <a:pt x="194" y="795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lose/>
                <a:moveTo>
                  <a:pt x="192" y="780"/>
                </a:moveTo>
                <a:cubicBezTo>
                  <a:pt x="192" y="780"/>
                  <a:pt x="192" y="780"/>
                  <a:pt x="191" y="780"/>
                </a:cubicBezTo>
                <a:cubicBezTo>
                  <a:pt x="191" y="781"/>
                  <a:pt x="193" y="782"/>
                  <a:pt x="192" y="783"/>
                </a:cubicBezTo>
                <a:cubicBezTo>
                  <a:pt x="192" y="783"/>
                  <a:pt x="192" y="784"/>
                  <a:pt x="192" y="783"/>
                </a:cubicBezTo>
                <a:cubicBezTo>
                  <a:pt x="192" y="783"/>
                  <a:pt x="192" y="783"/>
                  <a:pt x="192" y="783"/>
                </a:cubicBezTo>
                <a:cubicBezTo>
                  <a:pt x="192" y="784"/>
                  <a:pt x="192" y="784"/>
                  <a:pt x="192" y="785"/>
                </a:cubicBezTo>
                <a:cubicBezTo>
                  <a:pt x="192" y="785"/>
                  <a:pt x="192" y="785"/>
                  <a:pt x="192" y="785"/>
                </a:cubicBezTo>
                <a:cubicBezTo>
                  <a:pt x="192" y="785"/>
                  <a:pt x="192" y="785"/>
                  <a:pt x="192" y="785"/>
                </a:cubicBezTo>
                <a:cubicBezTo>
                  <a:pt x="192" y="787"/>
                  <a:pt x="192" y="788"/>
                  <a:pt x="192" y="790"/>
                </a:cubicBezTo>
                <a:cubicBezTo>
                  <a:pt x="192" y="790"/>
                  <a:pt x="192" y="790"/>
                  <a:pt x="192" y="790"/>
                </a:cubicBezTo>
                <a:cubicBezTo>
                  <a:pt x="192" y="790"/>
                  <a:pt x="192" y="790"/>
                  <a:pt x="192" y="791"/>
                </a:cubicBezTo>
                <a:cubicBezTo>
                  <a:pt x="192" y="791"/>
                  <a:pt x="192" y="791"/>
                  <a:pt x="193" y="792"/>
                </a:cubicBezTo>
                <a:cubicBezTo>
                  <a:pt x="192" y="792"/>
                  <a:pt x="192" y="792"/>
                  <a:pt x="192" y="793"/>
                </a:cubicBezTo>
                <a:cubicBezTo>
                  <a:pt x="193" y="793"/>
                  <a:pt x="193" y="793"/>
                  <a:pt x="193" y="794"/>
                </a:cubicBezTo>
                <a:cubicBezTo>
                  <a:pt x="193" y="794"/>
                  <a:pt x="193" y="794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ubicBezTo>
                  <a:pt x="194" y="793"/>
                  <a:pt x="194" y="791"/>
                  <a:pt x="193" y="791"/>
                </a:cubicBezTo>
                <a:cubicBezTo>
                  <a:pt x="193" y="791"/>
                  <a:pt x="193" y="791"/>
                  <a:pt x="193" y="791"/>
                </a:cubicBezTo>
                <a:cubicBezTo>
                  <a:pt x="193" y="791"/>
                  <a:pt x="193" y="790"/>
                  <a:pt x="193" y="790"/>
                </a:cubicBezTo>
                <a:cubicBezTo>
                  <a:pt x="193" y="790"/>
                  <a:pt x="194" y="790"/>
                  <a:pt x="194" y="790"/>
                </a:cubicBezTo>
                <a:cubicBezTo>
                  <a:pt x="193" y="789"/>
                  <a:pt x="193" y="787"/>
                  <a:pt x="193" y="785"/>
                </a:cubicBezTo>
                <a:cubicBezTo>
                  <a:pt x="193" y="785"/>
                  <a:pt x="193" y="785"/>
                  <a:pt x="193" y="785"/>
                </a:cubicBezTo>
                <a:cubicBezTo>
                  <a:pt x="193" y="785"/>
                  <a:pt x="193" y="785"/>
                  <a:pt x="193" y="785"/>
                </a:cubicBezTo>
                <a:cubicBezTo>
                  <a:pt x="193" y="784"/>
                  <a:pt x="193" y="784"/>
                  <a:pt x="193" y="783"/>
                </a:cubicBezTo>
                <a:cubicBezTo>
                  <a:pt x="193" y="783"/>
                  <a:pt x="193" y="783"/>
                  <a:pt x="193" y="783"/>
                </a:cubicBezTo>
                <a:cubicBezTo>
                  <a:pt x="193" y="782"/>
                  <a:pt x="193" y="780"/>
                  <a:pt x="193" y="780"/>
                </a:cubicBezTo>
                <a:cubicBezTo>
                  <a:pt x="192" y="780"/>
                  <a:pt x="192" y="780"/>
                  <a:pt x="192" y="780"/>
                </a:cubicBezTo>
                <a:close/>
                <a:moveTo>
                  <a:pt x="160" y="827"/>
                </a:moveTo>
                <a:cubicBezTo>
                  <a:pt x="160" y="828"/>
                  <a:pt x="160" y="825"/>
                  <a:pt x="160" y="827"/>
                </a:cubicBezTo>
                <a:close/>
                <a:moveTo>
                  <a:pt x="160" y="823"/>
                </a:moveTo>
                <a:cubicBezTo>
                  <a:pt x="160" y="821"/>
                  <a:pt x="160" y="824"/>
                  <a:pt x="160" y="823"/>
                </a:cubicBezTo>
                <a:close/>
                <a:moveTo>
                  <a:pt x="160" y="813"/>
                </a:moveTo>
                <a:cubicBezTo>
                  <a:pt x="159" y="810"/>
                  <a:pt x="159" y="813"/>
                  <a:pt x="160" y="813"/>
                </a:cubicBezTo>
                <a:close/>
                <a:moveTo>
                  <a:pt x="181" y="756"/>
                </a:moveTo>
                <a:cubicBezTo>
                  <a:pt x="182" y="757"/>
                  <a:pt x="181" y="758"/>
                  <a:pt x="182" y="758"/>
                </a:cubicBezTo>
                <a:cubicBezTo>
                  <a:pt x="181" y="757"/>
                  <a:pt x="182" y="756"/>
                  <a:pt x="181" y="756"/>
                </a:cubicBezTo>
                <a:close/>
                <a:moveTo>
                  <a:pt x="139" y="719"/>
                </a:moveTo>
                <a:cubicBezTo>
                  <a:pt x="139" y="719"/>
                  <a:pt x="138" y="720"/>
                  <a:pt x="139" y="720"/>
                </a:cubicBezTo>
                <a:cubicBezTo>
                  <a:pt x="139" y="720"/>
                  <a:pt x="138" y="718"/>
                  <a:pt x="139" y="719"/>
                </a:cubicBezTo>
                <a:close/>
                <a:moveTo>
                  <a:pt x="179" y="640"/>
                </a:moveTo>
                <a:cubicBezTo>
                  <a:pt x="180" y="641"/>
                  <a:pt x="179" y="641"/>
                  <a:pt x="179" y="641"/>
                </a:cubicBezTo>
                <a:cubicBezTo>
                  <a:pt x="179" y="642"/>
                  <a:pt x="179" y="642"/>
                  <a:pt x="180" y="642"/>
                </a:cubicBezTo>
                <a:cubicBezTo>
                  <a:pt x="180" y="642"/>
                  <a:pt x="180" y="640"/>
                  <a:pt x="179" y="640"/>
                </a:cubicBezTo>
                <a:close/>
                <a:moveTo>
                  <a:pt x="177" y="606"/>
                </a:moveTo>
                <a:cubicBezTo>
                  <a:pt x="176" y="606"/>
                  <a:pt x="177" y="607"/>
                  <a:pt x="177" y="607"/>
                </a:cubicBezTo>
                <a:cubicBezTo>
                  <a:pt x="177" y="607"/>
                  <a:pt x="177" y="607"/>
                  <a:pt x="177" y="607"/>
                </a:cubicBezTo>
                <a:cubicBezTo>
                  <a:pt x="177" y="607"/>
                  <a:pt x="177" y="606"/>
                  <a:pt x="177" y="606"/>
                </a:cubicBezTo>
                <a:close/>
                <a:moveTo>
                  <a:pt x="177" y="607"/>
                </a:moveTo>
                <a:cubicBezTo>
                  <a:pt x="177" y="607"/>
                  <a:pt x="177" y="607"/>
                  <a:pt x="177" y="607"/>
                </a:cubicBezTo>
                <a:cubicBezTo>
                  <a:pt x="177" y="607"/>
                  <a:pt x="177" y="608"/>
                  <a:pt x="177" y="607"/>
                </a:cubicBezTo>
                <a:close/>
                <a:moveTo>
                  <a:pt x="184" y="592"/>
                </a:moveTo>
                <a:cubicBezTo>
                  <a:pt x="185" y="591"/>
                  <a:pt x="185" y="592"/>
                  <a:pt x="185" y="591"/>
                </a:cubicBezTo>
                <a:cubicBezTo>
                  <a:pt x="185" y="591"/>
                  <a:pt x="185" y="591"/>
                  <a:pt x="185" y="591"/>
                </a:cubicBezTo>
                <a:cubicBezTo>
                  <a:pt x="185" y="591"/>
                  <a:pt x="185" y="591"/>
                  <a:pt x="185" y="590"/>
                </a:cubicBezTo>
                <a:cubicBezTo>
                  <a:pt x="184" y="590"/>
                  <a:pt x="183" y="591"/>
                  <a:pt x="184" y="592"/>
                </a:cubicBezTo>
                <a:close/>
                <a:moveTo>
                  <a:pt x="184" y="584"/>
                </a:moveTo>
                <a:cubicBezTo>
                  <a:pt x="184" y="584"/>
                  <a:pt x="185" y="583"/>
                  <a:pt x="184" y="583"/>
                </a:cubicBezTo>
                <a:cubicBezTo>
                  <a:pt x="184" y="583"/>
                  <a:pt x="184" y="584"/>
                  <a:pt x="184" y="584"/>
                </a:cubicBezTo>
                <a:close/>
                <a:moveTo>
                  <a:pt x="183" y="567"/>
                </a:moveTo>
                <a:cubicBezTo>
                  <a:pt x="183" y="567"/>
                  <a:pt x="183" y="568"/>
                  <a:pt x="183" y="567"/>
                </a:cubicBezTo>
                <a:cubicBezTo>
                  <a:pt x="183" y="567"/>
                  <a:pt x="183" y="567"/>
                  <a:pt x="183" y="567"/>
                </a:cubicBezTo>
                <a:cubicBezTo>
                  <a:pt x="183" y="567"/>
                  <a:pt x="183" y="567"/>
                  <a:pt x="183" y="567"/>
                </a:cubicBezTo>
                <a:cubicBezTo>
                  <a:pt x="183" y="568"/>
                  <a:pt x="183" y="568"/>
                  <a:pt x="183" y="568"/>
                </a:cubicBezTo>
                <a:cubicBezTo>
                  <a:pt x="183" y="568"/>
                  <a:pt x="183" y="568"/>
                  <a:pt x="183" y="568"/>
                </a:cubicBezTo>
                <a:cubicBezTo>
                  <a:pt x="183" y="568"/>
                  <a:pt x="183" y="569"/>
                  <a:pt x="183" y="569"/>
                </a:cubicBezTo>
                <a:cubicBezTo>
                  <a:pt x="183" y="569"/>
                  <a:pt x="184" y="569"/>
                  <a:pt x="184" y="568"/>
                </a:cubicBezTo>
                <a:cubicBezTo>
                  <a:pt x="184" y="568"/>
                  <a:pt x="184" y="568"/>
                  <a:pt x="184" y="568"/>
                </a:cubicBezTo>
                <a:cubicBezTo>
                  <a:pt x="184" y="568"/>
                  <a:pt x="184" y="567"/>
                  <a:pt x="184" y="567"/>
                </a:cubicBezTo>
                <a:cubicBezTo>
                  <a:pt x="184" y="567"/>
                  <a:pt x="184" y="567"/>
                  <a:pt x="184" y="567"/>
                </a:cubicBezTo>
                <a:cubicBezTo>
                  <a:pt x="184" y="566"/>
                  <a:pt x="184" y="565"/>
                  <a:pt x="184" y="564"/>
                </a:cubicBezTo>
                <a:cubicBezTo>
                  <a:pt x="183" y="565"/>
                  <a:pt x="183" y="564"/>
                  <a:pt x="182" y="564"/>
                </a:cubicBezTo>
                <a:cubicBezTo>
                  <a:pt x="183" y="565"/>
                  <a:pt x="183" y="566"/>
                  <a:pt x="183" y="567"/>
                </a:cubicBezTo>
                <a:close/>
                <a:moveTo>
                  <a:pt x="127" y="616"/>
                </a:moveTo>
                <a:cubicBezTo>
                  <a:pt x="127" y="616"/>
                  <a:pt x="126" y="617"/>
                  <a:pt x="127" y="617"/>
                </a:cubicBezTo>
                <a:cubicBezTo>
                  <a:pt x="127" y="616"/>
                  <a:pt x="127" y="615"/>
                  <a:pt x="127" y="616"/>
                </a:cubicBezTo>
                <a:close/>
                <a:moveTo>
                  <a:pt x="175" y="554"/>
                </a:moveTo>
                <a:cubicBezTo>
                  <a:pt x="175" y="554"/>
                  <a:pt x="174" y="555"/>
                  <a:pt x="175" y="555"/>
                </a:cubicBezTo>
                <a:cubicBezTo>
                  <a:pt x="175" y="555"/>
                  <a:pt x="175" y="553"/>
                  <a:pt x="175" y="554"/>
                </a:cubicBezTo>
                <a:close/>
                <a:moveTo>
                  <a:pt x="173" y="525"/>
                </a:moveTo>
                <a:cubicBezTo>
                  <a:pt x="174" y="525"/>
                  <a:pt x="173" y="525"/>
                  <a:pt x="174" y="526"/>
                </a:cubicBezTo>
                <a:cubicBezTo>
                  <a:pt x="174" y="525"/>
                  <a:pt x="174" y="524"/>
                  <a:pt x="173" y="525"/>
                </a:cubicBezTo>
                <a:close/>
                <a:moveTo>
                  <a:pt x="181" y="512"/>
                </a:moveTo>
                <a:cubicBezTo>
                  <a:pt x="181" y="512"/>
                  <a:pt x="181" y="511"/>
                  <a:pt x="181" y="511"/>
                </a:cubicBezTo>
                <a:cubicBezTo>
                  <a:pt x="181" y="512"/>
                  <a:pt x="180" y="512"/>
                  <a:pt x="181" y="512"/>
                </a:cubicBezTo>
                <a:close/>
                <a:moveTo>
                  <a:pt x="169" y="510"/>
                </a:moveTo>
                <a:cubicBezTo>
                  <a:pt x="169" y="509"/>
                  <a:pt x="170" y="509"/>
                  <a:pt x="169" y="509"/>
                </a:cubicBezTo>
                <a:cubicBezTo>
                  <a:pt x="169" y="509"/>
                  <a:pt x="169" y="510"/>
                  <a:pt x="169" y="510"/>
                </a:cubicBezTo>
                <a:close/>
                <a:moveTo>
                  <a:pt x="178" y="448"/>
                </a:moveTo>
                <a:cubicBezTo>
                  <a:pt x="178" y="448"/>
                  <a:pt x="179" y="448"/>
                  <a:pt x="179" y="448"/>
                </a:cubicBezTo>
                <a:cubicBezTo>
                  <a:pt x="178" y="447"/>
                  <a:pt x="179" y="447"/>
                  <a:pt x="178" y="447"/>
                </a:cubicBezTo>
                <a:cubicBezTo>
                  <a:pt x="177" y="447"/>
                  <a:pt x="178" y="449"/>
                  <a:pt x="178" y="448"/>
                </a:cubicBezTo>
                <a:close/>
                <a:moveTo>
                  <a:pt x="164" y="448"/>
                </a:moveTo>
                <a:cubicBezTo>
                  <a:pt x="164" y="448"/>
                  <a:pt x="165" y="448"/>
                  <a:pt x="164" y="447"/>
                </a:cubicBezTo>
                <a:cubicBezTo>
                  <a:pt x="164" y="447"/>
                  <a:pt x="164" y="449"/>
                  <a:pt x="164" y="448"/>
                </a:cubicBezTo>
                <a:close/>
                <a:moveTo>
                  <a:pt x="168" y="399"/>
                </a:moveTo>
                <a:cubicBezTo>
                  <a:pt x="168" y="399"/>
                  <a:pt x="169" y="398"/>
                  <a:pt x="168" y="398"/>
                </a:cubicBezTo>
                <a:cubicBezTo>
                  <a:pt x="167" y="399"/>
                  <a:pt x="168" y="399"/>
                  <a:pt x="168" y="399"/>
                </a:cubicBezTo>
                <a:close/>
                <a:moveTo>
                  <a:pt x="160" y="340"/>
                </a:moveTo>
                <a:cubicBezTo>
                  <a:pt x="160" y="340"/>
                  <a:pt x="160" y="340"/>
                  <a:pt x="161" y="340"/>
                </a:cubicBezTo>
                <a:cubicBezTo>
                  <a:pt x="161" y="340"/>
                  <a:pt x="161" y="338"/>
                  <a:pt x="160" y="339"/>
                </a:cubicBezTo>
                <a:cubicBezTo>
                  <a:pt x="160" y="339"/>
                  <a:pt x="160" y="340"/>
                  <a:pt x="160" y="340"/>
                </a:cubicBezTo>
                <a:close/>
                <a:moveTo>
                  <a:pt x="159" y="286"/>
                </a:moveTo>
                <a:cubicBezTo>
                  <a:pt x="159" y="286"/>
                  <a:pt x="160" y="284"/>
                  <a:pt x="159" y="284"/>
                </a:cubicBezTo>
                <a:cubicBezTo>
                  <a:pt x="159" y="285"/>
                  <a:pt x="159" y="286"/>
                  <a:pt x="159" y="286"/>
                </a:cubicBezTo>
                <a:close/>
                <a:moveTo>
                  <a:pt x="106" y="294"/>
                </a:moveTo>
                <a:cubicBezTo>
                  <a:pt x="106" y="294"/>
                  <a:pt x="106" y="293"/>
                  <a:pt x="106" y="293"/>
                </a:cubicBezTo>
                <a:cubicBezTo>
                  <a:pt x="106" y="294"/>
                  <a:pt x="105" y="295"/>
                  <a:pt x="106" y="294"/>
                </a:cubicBezTo>
                <a:close/>
                <a:moveTo>
                  <a:pt x="162" y="188"/>
                </a:moveTo>
                <a:cubicBezTo>
                  <a:pt x="162" y="188"/>
                  <a:pt x="163" y="187"/>
                  <a:pt x="162" y="187"/>
                </a:cubicBezTo>
                <a:cubicBezTo>
                  <a:pt x="162" y="188"/>
                  <a:pt x="162" y="189"/>
                  <a:pt x="162" y="188"/>
                </a:cubicBezTo>
                <a:close/>
                <a:moveTo>
                  <a:pt x="145" y="1177"/>
                </a:moveTo>
                <a:cubicBezTo>
                  <a:pt x="145" y="1177"/>
                  <a:pt x="145" y="1177"/>
                  <a:pt x="145" y="1177"/>
                </a:cubicBezTo>
                <a:cubicBezTo>
                  <a:pt x="145" y="1177"/>
                  <a:pt x="145" y="1177"/>
                  <a:pt x="145" y="1177"/>
                </a:cubicBezTo>
                <a:cubicBezTo>
                  <a:pt x="145" y="1178"/>
                  <a:pt x="145" y="1178"/>
                  <a:pt x="145" y="1178"/>
                </a:cubicBezTo>
                <a:cubicBezTo>
                  <a:pt x="145" y="1178"/>
                  <a:pt x="145" y="1178"/>
                  <a:pt x="145" y="1178"/>
                </a:cubicBezTo>
                <a:cubicBezTo>
                  <a:pt x="145" y="1179"/>
                  <a:pt x="145" y="1179"/>
                  <a:pt x="145" y="1178"/>
                </a:cubicBezTo>
                <a:cubicBezTo>
                  <a:pt x="146" y="1178"/>
                  <a:pt x="146" y="1178"/>
                  <a:pt x="146" y="1177"/>
                </a:cubicBezTo>
                <a:cubicBezTo>
                  <a:pt x="146" y="1177"/>
                  <a:pt x="146" y="1177"/>
                  <a:pt x="146" y="1177"/>
                </a:cubicBezTo>
                <a:cubicBezTo>
                  <a:pt x="146" y="1177"/>
                  <a:pt x="146" y="1177"/>
                  <a:pt x="146" y="1177"/>
                </a:cubicBezTo>
                <a:cubicBezTo>
                  <a:pt x="146" y="1177"/>
                  <a:pt x="146" y="1176"/>
                  <a:pt x="146" y="1176"/>
                </a:cubicBezTo>
                <a:cubicBezTo>
                  <a:pt x="146" y="1176"/>
                  <a:pt x="146" y="1176"/>
                  <a:pt x="145" y="1176"/>
                </a:cubicBezTo>
                <a:lnTo>
                  <a:pt x="145" y="1177"/>
                </a:lnTo>
                <a:close/>
                <a:moveTo>
                  <a:pt x="144" y="1158"/>
                </a:moveTo>
                <a:cubicBezTo>
                  <a:pt x="144" y="1158"/>
                  <a:pt x="144" y="1158"/>
                  <a:pt x="144" y="1159"/>
                </a:cubicBezTo>
                <a:cubicBezTo>
                  <a:pt x="144" y="1159"/>
                  <a:pt x="144" y="1159"/>
                  <a:pt x="144" y="1160"/>
                </a:cubicBezTo>
                <a:cubicBezTo>
                  <a:pt x="144" y="1160"/>
                  <a:pt x="144" y="1160"/>
                  <a:pt x="144" y="1160"/>
                </a:cubicBezTo>
                <a:cubicBezTo>
                  <a:pt x="144" y="1160"/>
                  <a:pt x="144" y="1160"/>
                  <a:pt x="144" y="1160"/>
                </a:cubicBezTo>
                <a:cubicBezTo>
                  <a:pt x="145" y="1159"/>
                  <a:pt x="145" y="1159"/>
                  <a:pt x="145" y="1158"/>
                </a:cubicBezTo>
                <a:cubicBezTo>
                  <a:pt x="145" y="1158"/>
                  <a:pt x="144" y="1158"/>
                  <a:pt x="144" y="1158"/>
                </a:cubicBezTo>
                <a:cubicBezTo>
                  <a:pt x="144" y="1158"/>
                  <a:pt x="144" y="1158"/>
                  <a:pt x="144" y="1158"/>
                </a:cubicBezTo>
                <a:close/>
                <a:moveTo>
                  <a:pt x="113" y="1166"/>
                </a:moveTo>
                <a:cubicBezTo>
                  <a:pt x="113" y="1166"/>
                  <a:pt x="113" y="1165"/>
                  <a:pt x="112" y="1165"/>
                </a:cubicBezTo>
                <a:cubicBezTo>
                  <a:pt x="112" y="1165"/>
                  <a:pt x="112" y="1165"/>
                  <a:pt x="112" y="1165"/>
                </a:cubicBezTo>
                <a:cubicBezTo>
                  <a:pt x="112" y="1165"/>
                  <a:pt x="112" y="1165"/>
                  <a:pt x="112" y="1165"/>
                </a:cubicBezTo>
                <a:cubicBezTo>
                  <a:pt x="112" y="1165"/>
                  <a:pt x="112" y="1166"/>
                  <a:pt x="112" y="1166"/>
                </a:cubicBezTo>
                <a:cubicBezTo>
                  <a:pt x="112" y="1166"/>
                  <a:pt x="112" y="1167"/>
                  <a:pt x="112" y="1167"/>
                </a:cubicBezTo>
                <a:cubicBezTo>
                  <a:pt x="112" y="1167"/>
                  <a:pt x="113" y="1167"/>
                  <a:pt x="113" y="1167"/>
                </a:cubicBezTo>
                <a:cubicBezTo>
                  <a:pt x="113" y="1167"/>
                  <a:pt x="113" y="1167"/>
                  <a:pt x="113" y="1167"/>
                </a:cubicBezTo>
                <a:cubicBezTo>
                  <a:pt x="113" y="1166"/>
                  <a:pt x="113" y="1166"/>
                  <a:pt x="113" y="1166"/>
                </a:cubicBezTo>
                <a:close/>
                <a:moveTo>
                  <a:pt x="117" y="1085"/>
                </a:move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6"/>
                  <a:pt x="117" y="1087"/>
                </a:cubicBezTo>
                <a:cubicBezTo>
                  <a:pt x="117" y="1088"/>
                  <a:pt x="117" y="1089"/>
                  <a:pt x="116" y="1091"/>
                </a:cubicBezTo>
                <a:cubicBezTo>
                  <a:pt x="116" y="1091"/>
                  <a:pt x="116" y="1091"/>
                  <a:pt x="117" y="1091"/>
                </a:cubicBezTo>
                <a:cubicBezTo>
                  <a:pt x="117" y="1091"/>
                  <a:pt x="117" y="1091"/>
                  <a:pt x="117" y="1091"/>
                </a:cubicBezTo>
                <a:cubicBezTo>
                  <a:pt x="117" y="1089"/>
                  <a:pt x="117" y="1088"/>
                  <a:pt x="117" y="1087"/>
                </a:cubicBezTo>
                <a:cubicBezTo>
                  <a:pt x="117" y="1086"/>
                  <a:pt x="117" y="1085"/>
                  <a:pt x="117" y="1085"/>
                </a:cubicBezTo>
                <a:close/>
                <a:moveTo>
                  <a:pt x="117" y="1083"/>
                </a:moveTo>
                <a:cubicBezTo>
                  <a:pt x="117" y="1082"/>
                  <a:pt x="117" y="1082"/>
                  <a:pt x="117" y="1081"/>
                </a:cubicBezTo>
                <a:cubicBezTo>
                  <a:pt x="117" y="1080"/>
                  <a:pt x="118" y="1080"/>
                  <a:pt x="118" y="1080"/>
                </a:cubicBezTo>
                <a:cubicBezTo>
                  <a:pt x="118" y="1080"/>
                  <a:pt x="118" y="1079"/>
                  <a:pt x="117" y="1079"/>
                </a:cubicBezTo>
                <a:cubicBezTo>
                  <a:pt x="117" y="1079"/>
                  <a:pt x="117" y="1079"/>
                  <a:pt x="117" y="1079"/>
                </a:cubicBezTo>
                <a:cubicBezTo>
                  <a:pt x="117" y="1080"/>
                  <a:pt x="117" y="1080"/>
                  <a:pt x="117" y="1080"/>
                </a:cubicBezTo>
                <a:cubicBezTo>
                  <a:pt x="117" y="1080"/>
                  <a:pt x="117" y="1080"/>
                  <a:pt x="117" y="1081"/>
                </a:cubicBezTo>
                <a:cubicBezTo>
                  <a:pt x="117" y="1081"/>
                  <a:pt x="117" y="1082"/>
                  <a:pt x="117" y="1083"/>
                </a:cubicBezTo>
                <a:cubicBezTo>
                  <a:pt x="117" y="1083"/>
                  <a:pt x="117" y="1083"/>
                  <a:pt x="117" y="1083"/>
                </a:cubicBezTo>
                <a:cubicBezTo>
                  <a:pt x="117" y="1083"/>
                  <a:pt x="117" y="1083"/>
                  <a:pt x="117" y="1083"/>
                </a:cubicBezTo>
                <a:close/>
                <a:moveTo>
                  <a:pt x="118" y="1063"/>
                </a:move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7" y="1063"/>
                  <a:pt x="117" y="1063"/>
                  <a:pt x="117" y="1063"/>
                </a:cubicBezTo>
                <a:cubicBezTo>
                  <a:pt x="117" y="1064"/>
                  <a:pt x="117" y="1065"/>
                  <a:pt x="117" y="1066"/>
                </a:cubicBezTo>
                <a:cubicBezTo>
                  <a:pt x="117" y="1066"/>
                  <a:pt x="118" y="1066"/>
                  <a:pt x="118" y="1066"/>
                </a:cubicBezTo>
                <a:cubicBezTo>
                  <a:pt x="118" y="1066"/>
                  <a:pt x="118" y="1066"/>
                  <a:pt x="118" y="1066"/>
                </a:cubicBezTo>
                <a:cubicBezTo>
                  <a:pt x="117" y="1065"/>
                  <a:pt x="118" y="1064"/>
                  <a:pt x="118" y="1063"/>
                </a:cubicBezTo>
                <a:close/>
                <a:moveTo>
                  <a:pt x="182" y="733"/>
                </a:moveTo>
                <a:cubicBezTo>
                  <a:pt x="182" y="733"/>
                  <a:pt x="182" y="733"/>
                  <a:pt x="182" y="732"/>
                </a:cubicBezTo>
                <a:cubicBezTo>
                  <a:pt x="182" y="732"/>
                  <a:pt x="182" y="732"/>
                  <a:pt x="181" y="731"/>
                </a:cubicBezTo>
                <a:cubicBezTo>
                  <a:pt x="181" y="731"/>
                  <a:pt x="181" y="731"/>
                  <a:pt x="181" y="731"/>
                </a:cubicBezTo>
                <a:cubicBezTo>
                  <a:pt x="181" y="731"/>
                  <a:pt x="181" y="731"/>
                  <a:pt x="181" y="731"/>
                </a:cubicBezTo>
                <a:cubicBezTo>
                  <a:pt x="181" y="731"/>
                  <a:pt x="181" y="732"/>
                  <a:pt x="181" y="732"/>
                </a:cubicBezTo>
                <a:cubicBezTo>
                  <a:pt x="181" y="732"/>
                  <a:pt x="181" y="732"/>
                  <a:pt x="181" y="732"/>
                </a:cubicBezTo>
                <a:cubicBezTo>
                  <a:pt x="181" y="732"/>
                  <a:pt x="181" y="733"/>
                  <a:pt x="181" y="733"/>
                </a:cubicBezTo>
                <a:cubicBezTo>
                  <a:pt x="181" y="733"/>
                  <a:pt x="181" y="734"/>
                  <a:pt x="181" y="734"/>
                </a:cubicBezTo>
                <a:cubicBezTo>
                  <a:pt x="181" y="734"/>
                  <a:pt x="181" y="734"/>
                  <a:pt x="181" y="734"/>
                </a:cubicBezTo>
                <a:cubicBezTo>
                  <a:pt x="181" y="734"/>
                  <a:pt x="181" y="734"/>
                  <a:pt x="181" y="734"/>
                </a:cubicBezTo>
                <a:cubicBezTo>
                  <a:pt x="181" y="734"/>
                  <a:pt x="182" y="733"/>
                  <a:pt x="182" y="733"/>
                </a:cubicBezTo>
                <a:close/>
                <a:moveTo>
                  <a:pt x="181" y="710"/>
                </a:moveTo>
                <a:cubicBezTo>
                  <a:pt x="181" y="710"/>
                  <a:pt x="181" y="710"/>
                  <a:pt x="180" y="710"/>
                </a:cubicBezTo>
                <a:cubicBezTo>
                  <a:pt x="180" y="710"/>
                  <a:pt x="180" y="710"/>
                  <a:pt x="180" y="710"/>
                </a:cubicBezTo>
                <a:cubicBezTo>
                  <a:pt x="181" y="710"/>
                  <a:pt x="180" y="711"/>
                  <a:pt x="180" y="711"/>
                </a:cubicBezTo>
                <a:cubicBezTo>
                  <a:pt x="180" y="711"/>
                  <a:pt x="180" y="711"/>
                  <a:pt x="181" y="711"/>
                </a:cubicBezTo>
                <a:cubicBezTo>
                  <a:pt x="181" y="711"/>
                  <a:pt x="181" y="711"/>
                  <a:pt x="181" y="711"/>
                </a:cubicBezTo>
                <a:cubicBezTo>
                  <a:pt x="181" y="710"/>
                  <a:pt x="181" y="710"/>
                  <a:pt x="181" y="710"/>
                </a:cubicBezTo>
                <a:close/>
                <a:moveTo>
                  <a:pt x="130" y="718"/>
                </a:moveTo>
                <a:cubicBezTo>
                  <a:pt x="130" y="718"/>
                  <a:pt x="129" y="718"/>
                  <a:pt x="129" y="718"/>
                </a:cubicBezTo>
                <a:cubicBezTo>
                  <a:pt x="129" y="718"/>
                  <a:pt x="129" y="718"/>
                  <a:pt x="129" y="718"/>
                </a:cubicBezTo>
                <a:cubicBezTo>
                  <a:pt x="129" y="721"/>
                  <a:pt x="130" y="723"/>
                  <a:pt x="130" y="725"/>
                </a:cubicBezTo>
                <a:cubicBezTo>
                  <a:pt x="130" y="728"/>
                  <a:pt x="130" y="730"/>
                  <a:pt x="130" y="733"/>
                </a:cubicBezTo>
                <a:cubicBezTo>
                  <a:pt x="130" y="733"/>
                  <a:pt x="130" y="733"/>
                  <a:pt x="131" y="733"/>
                </a:cubicBezTo>
                <a:cubicBezTo>
                  <a:pt x="131" y="733"/>
                  <a:pt x="131" y="733"/>
                  <a:pt x="131" y="733"/>
                </a:cubicBezTo>
                <a:cubicBezTo>
                  <a:pt x="131" y="730"/>
                  <a:pt x="131" y="728"/>
                  <a:pt x="130" y="725"/>
                </a:cubicBezTo>
                <a:cubicBezTo>
                  <a:pt x="130" y="723"/>
                  <a:pt x="130" y="721"/>
                  <a:pt x="130" y="718"/>
                </a:cubicBezTo>
                <a:cubicBezTo>
                  <a:pt x="130" y="718"/>
                  <a:pt x="130" y="718"/>
                  <a:pt x="130" y="718"/>
                </a:cubicBezTo>
                <a:close/>
                <a:moveTo>
                  <a:pt x="138" y="711"/>
                </a:moveTo>
                <a:cubicBezTo>
                  <a:pt x="138" y="712"/>
                  <a:pt x="138" y="712"/>
                  <a:pt x="138" y="713"/>
                </a:cubicBezTo>
                <a:cubicBezTo>
                  <a:pt x="138" y="713"/>
                  <a:pt x="138" y="713"/>
                  <a:pt x="138" y="714"/>
                </a:cubicBezTo>
                <a:cubicBezTo>
                  <a:pt x="138" y="714"/>
                  <a:pt x="138" y="714"/>
                  <a:pt x="138" y="714"/>
                </a:cubicBezTo>
                <a:cubicBezTo>
                  <a:pt x="138" y="714"/>
                  <a:pt x="138" y="714"/>
                  <a:pt x="138" y="714"/>
                </a:cubicBezTo>
                <a:cubicBezTo>
                  <a:pt x="138" y="713"/>
                  <a:pt x="138" y="713"/>
                  <a:pt x="138" y="713"/>
                </a:cubicBezTo>
                <a:cubicBezTo>
                  <a:pt x="138" y="712"/>
                  <a:pt x="138" y="712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lose/>
                <a:moveTo>
                  <a:pt x="130" y="715"/>
                </a:moveTo>
                <a:cubicBezTo>
                  <a:pt x="130" y="715"/>
                  <a:pt x="130" y="715"/>
                  <a:pt x="129" y="715"/>
                </a:cubicBezTo>
                <a:cubicBezTo>
                  <a:pt x="129" y="715"/>
                  <a:pt x="129" y="715"/>
                  <a:pt x="129" y="715"/>
                </a:cubicBezTo>
                <a:cubicBezTo>
                  <a:pt x="129" y="715"/>
                  <a:pt x="129" y="715"/>
                  <a:pt x="129" y="715"/>
                </a:cubicBezTo>
                <a:cubicBezTo>
                  <a:pt x="129" y="715"/>
                  <a:pt x="129" y="715"/>
                  <a:pt x="129" y="716"/>
                </a:cubicBezTo>
                <a:cubicBezTo>
                  <a:pt x="129" y="716"/>
                  <a:pt x="129" y="716"/>
                  <a:pt x="130" y="716"/>
                </a:cubicBezTo>
                <a:cubicBezTo>
                  <a:pt x="130" y="716"/>
                  <a:pt x="130" y="716"/>
                  <a:pt x="130" y="716"/>
                </a:cubicBezTo>
                <a:cubicBezTo>
                  <a:pt x="130" y="715"/>
                  <a:pt x="130" y="715"/>
                  <a:pt x="130" y="715"/>
                </a:cubicBezTo>
                <a:close/>
                <a:moveTo>
                  <a:pt x="129" y="708"/>
                </a:moveTo>
                <a:cubicBezTo>
                  <a:pt x="129" y="708"/>
                  <a:pt x="129" y="708"/>
                  <a:pt x="129" y="708"/>
                </a:cubicBezTo>
                <a:cubicBezTo>
                  <a:pt x="129" y="708"/>
                  <a:pt x="129" y="709"/>
                  <a:pt x="129" y="709"/>
                </a:cubicBezTo>
                <a:cubicBezTo>
                  <a:pt x="129" y="709"/>
                  <a:pt x="129" y="710"/>
                  <a:pt x="129" y="710"/>
                </a:cubicBezTo>
                <a:cubicBezTo>
                  <a:pt x="129" y="711"/>
                  <a:pt x="129" y="711"/>
                  <a:pt x="129" y="712"/>
                </a:cubicBezTo>
                <a:cubicBezTo>
                  <a:pt x="129" y="712"/>
                  <a:pt x="129" y="712"/>
                  <a:pt x="129" y="712"/>
                </a:cubicBezTo>
                <a:cubicBezTo>
                  <a:pt x="129" y="712"/>
                  <a:pt x="130" y="712"/>
                  <a:pt x="130" y="712"/>
                </a:cubicBezTo>
                <a:cubicBezTo>
                  <a:pt x="129" y="711"/>
                  <a:pt x="129" y="711"/>
                  <a:pt x="130" y="710"/>
                </a:cubicBezTo>
                <a:cubicBezTo>
                  <a:pt x="129" y="710"/>
                  <a:pt x="130" y="709"/>
                  <a:pt x="129" y="709"/>
                </a:cubicBezTo>
                <a:cubicBezTo>
                  <a:pt x="129" y="708"/>
                  <a:pt x="129" y="708"/>
                  <a:pt x="129" y="708"/>
                </a:cubicBezTo>
                <a:close/>
                <a:moveTo>
                  <a:pt x="176" y="646"/>
                </a:moveTo>
                <a:cubicBezTo>
                  <a:pt x="176" y="646"/>
                  <a:pt x="176" y="646"/>
                  <a:pt x="176" y="647"/>
                </a:cubicBezTo>
                <a:cubicBezTo>
                  <a:pt x="177" y="647"/>
                  <a:pt x="177" y="647"/>
                  <a:pt x="177" y="647"/>
                </a:cubicBezTo>
                <a:cubicBezTo>
                  <a:pt x="177" y="647"/>
                  <a:pt x="177" y="647"/>
                  <a:pt x="177" y="647"/>
                </a:cubicBezTo>
                <a:cubicBezTo>
                  <a:pt x="177" y="646"/>
                  <a:pt x="177" y="646"/>
                  <a:pt x="177" y="646"/>
                </a:cubicBezTo>
                <a:cubicBezTo>
                  <a:pt x="177" y="646"/>
                  <a:pt x="177" y="645"/>
                  <a:pt x="177" y="645"/>
                </a:cubicBezTo>
                <a:cubicBezTo>
                  <a:pt x="177" y="645"/>
                  <a:pt x="176" y="645"/>
                  <a:pt x="176" y="645"/>
                </a:cubicBezTo>
                <a:cubicBezTo>
                  <a:pt x="176" y="645"/>
                  <a:pt x="176" y="645"/>
                  <a:pt x="176" y="646"/>
                </a:cubicBezTo>
                <a:close/>
                <a:moveTo>
                  <a:pt x="187" y="634"/>
                </a:move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lose/>
                <a:moveTo>
                  <a:pt x="178" y="617"/>
                </a:moveTo>
                <a:cubicBezTo>
                  <a:pt x="178" y="617"/>
                  <a:pt x="178" y="617"/>
                  <a:pt x="178" y="617"/>
                </a:cubicBezTo>
                <a:cubicBezTo>
                  <a:pt x="178" y="618"/>
                  <a:pt x="178" y="620"/>
                  <a:pt x="178" y="621"/>
                </a:cubicBezTo>
                <a:cubicBezTo>
                  <a:pt x="178" y="621"/>
                  <a:pt x="178" y="621"/>
                  <a:pt x="178" y="621"/>
                </a:cubicBezTo>
                <a:cubicBezTo>
                  <a:pt x="179" y="621"/>
                  <a:pt x="179" y="621"/>
                  <a:pt x="179" y="621"/>
                </a:cubicBezTo>
                <a:cubicBezTo>
                  <a:pt x="179" y="620"/>
                  <a:pt x="179" y="618"/>
                  <a:pt x="179" y="617"/>
                </a:cubicBezTo>
                <a:cubicBezTo>
                  <a:pt x="179" y="617"/>
                  <a:pt x="179" y="617"/>
                  <a:pt x="178" y="617"/>
                </a:cubicBezTo>
                <a:cubicBezTo>
                  <a:pt x="178" y="617"/>
                  <a:pt x="178" y="617"/>
                  <a:pt x="178" y="617"/>
                </a:cubicBezTo>
                <a:close/>
                <a:moveTo>
                  <a:pt x="177" y="595"/>
                </a:moveTo>
                <a:cubicBezTo>
                  <a:pt x="177" y="595"/>
                  <a:pt x="177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7" y="596"/>
                  <a:pt x="177" y="597"/>
                  <a:pt x="177" y="598"/>
                </a:cubicBezTo>
                <a:cubicBezTo>
                  <a:pt x="177" y="599"/>
                  <a:pt x="177" y="601"/>
                  <a:pt x="178" y="602"/>
                </a:cubicBezTo>
                <a:cubicBezTo>
                  <a:pt x="178" y="602"/>
                  <a:pt x="178" y="602"/>
                  <a:pt x="178" y="602"/>
                </a:cubicBezTo>
                <a:cubicBezTo>
                  <a:pt x="178" y="602"/>
                  <a:pt x="178" y="602"/>
                  <a:pt x="178" y="602"/>
                </a:cubicBezTo>
                <a:cubicBezTo>
                  <a:pt x="178" y="601"/>
                  <a:pt x="178" y="599"/>
                  <a:pt x="178" y="598"/>
                </a:cubicBezTo>
                <a:cubicBezTo>
                  <a:pt x="178" y="597"/>
                  <a:pt x="178" y="596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8" y="595"/>
                  <a:pt x="178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lose/>
                <a:moveTo>
                  <a:pt x="127" y="628"/>
                </a:moveTo>
                <a:cubicBezTo>
                  <a:pt x="127" y="629"/>
                  <a:pt x="128" y="629"/>
                  <a:pt x="127" y="630"/>
                </a:cubicBezTo>
                <a:cubicBezTo>
                  <a:pt x="127" y="630"/>
                  <a:pt x="127" y="630"/>
                  <a:pt x="127" y="630"/>
                </a:cubicBezTo>
                <a:cubicBezTo>
                  <a:pt x="128" y="630"/>
                  <a:pt x="128" y="630"/>
                  <a:pt x="128" y="630"/>
                </a:cubicBezTo>
                <a:cubicBezTo>
                  <a:pt x="128" y="629"/>
                  <a:pt x="128" y="629"/>
                  <a:pt x="128" y="628"/>
                </a:cubicBezTo>
                <a:lnTo>
                  <a:pt x="127" y="628"/>
                </a:lnTo>
                <a:close/>
                <a:moveTo>
                  <a:pt x="181" y="515"/>
                </a:moveTo>
                <a:cubicBezTo>
                  <a:pt x="181" y="515"/>
                  <a:pt x="180" y="515"/>
                  <a:pt x="181" y="515"/>
                </a:cubicBezTo>
                <a:cubicBezTo>
                  <a:pt x="181" y="515"/>
                  <a:pt x="181" y="516"/>
                  <a:pt x="181" y="516"/>
                </a:cubicBezTo>
                <a:cubicBezTo>
                  <a:pt x="181" y="517"/>
                  <a:pt x="181" y="517"/>
                  <a:pt x="181" y="517"/>
                </a:cubicBezTo>
                <a:cubicBezTo>
                  <a:pt x="181" y="517"/>
                  <a:pt x="181" y="516"/>
                  <a:pt x="181" y="516"/>
                </a:cubicBezTo>
                <a:cubicBezTo>
                  <a:pt x="181" y="516"/>
                  <a:pt x="181" y="515"/>
                  <a:pt x="181" y="515"/>
                </a:cubicBezTo>
                <a:cubicBezTo>
                  <a:pt x="181" y="515"/>
                  <a:pt x="181" y="514"/>
                  <a:pt x="181" y="515"/>
                </a:cubicBezTo>
                <a:cubicBezTo>
                  <a:pt x="181" y="515"/>
                  <a:pt x="181" y="515"/>
                  <a:pt x="181" y="515"/>
                </a:cubicBezTo>
                <a:close/>
                <a:moveTo>
                  <a:pt x="173" y="508"/>
                </a:moveTo>
                <a:cubicBezTo>
                  <a:pt x="173" y="507"/>
                  <a:pt x="173" y="507"/>
                  <a:pt x="173" y="507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73" y="508"/>
                  <a:pt x="173" y="508"/>
                  <a:pt x="173" y="508"/>
                </a:cubicBezTo>
                <a:cubicBezTo>
                  <a:pt x="173" y="508"/>
                  <a:pt x="173" y="509"/>
                  <a:pt x="173" y="509"/>
                </a:cubicBezTo>
                <a:cubicBezTo>
                  <a:pt x="173" y="509"/>
                  <a:pt x="173" y="509"/>
                  <a:pt x="173" y="509"/>
                </a:cubicBezTo>
                <a:cubicBezTo>
                  <a:pt x="173" y="509"/>
                  <a:pt x="173" y="509"/>
                  <a:pt x="173" y="509"/>
                </a:cubicBezTo>
                <a:cubicBezTo>
                  <a:pt x="173" y="509"/>
                  <a:pt x="173" y="508"/>
                  <a:pt x="173" y="508"/>
                </a:cubicBezTo>
                <a:cubicBezTo>
                  <a:pt x="173" y="508"/>
                  <a:pt x="173" y="508"/>
                  <a:pt x="173" y="508"/>
                </a:cubicBezTo>
                <a:close/>
                <a:moveTo>
                  <a:pt x="167" y="503"/>
                </a:moveTo>
                <a:cubicBezTo>
                  <a:pt x="167" y="503"/>
                  <a:pt x="167" y="503"/>
                  <a:pt x="166" y="503"/>
                </a:cubicBezTo>
                <a:cubicBezTo>
                  <a:pt x="166" y="503"/>
                  <a:pt x="166" y="503"/>
                  <a:pt x="166" y="503"/>
                </a:cubicBezTo>
                <a:cubicBezTo>
                  <a:pt x="166" y="503"/>
                  <a:pt x="166" y="503"/>
                  <a:pt x="166" y="503"/>
                </a:cubicBezTo>
                <a:cubicBezTo>
                  <a:pt x="166" y="503"/>
                  <a:pt x="166" y="504"/>
                  <a:pt x="166" y="505"/>
                </a:cubicBezTo>
                <a:cubicBezTo>
                  <a:pt x="166" y="506"/>
                  <a:pt x="167" y="507"/>
                  <a:pt x="166" y="508"/>
                </a:cubicBezTo>
                <a:cubicBezTo>
                  <a:pt x="166" y="508"/>
                  <a:pt x="166" y="508"/>
                  <a:pt x="166" y="508"/>
                </a:cubicBezTo>
                <a:cubicBezTo>
                  <a:pt x="166" y="508"/>
                  <a:pt x="167" y="508"/>
                  <a:pt x="167" y="508"/>
                </a:cubicBezTo>
                <a:cubicBezTo>
                  <a:pt x="167" y="507"/>
                  <a:pt x="167" y="506"/>
                  <a:pt x="167" y="505"/>
                </a:cubicBezTo>
                <a:cubicBezTo>
                  <a:pt x="167" y="504"/>
                  <a:pt x="167" y="503"/>
                  <a:pt x="167" y="503"/>
                </a:cubicBezTo>
                <a:close/>
                <a:moveTo>
                  <a:pt x="167" y="487"/>
                </a:moveTo>
                <a:cubicBezTo>
                  <a:pt x="167" y="487"/>
                  <a:pt x="167" y="487"/>
                  <a:pt x="167" y="487"/>
                </a:cubicBezTo>
                <a:cubicBezTo>
                  <a:pt x="167" y="488"/>
                  <a:pt x="167" y="488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8"/>
                  <a:pt x="168" y="488"/>
                  <a:pt x="167" y="487"/>
                </a:cubicBezTo>
                <a:cubicBezTo>
                  <a:pt x="167" y="487"/>
                  <a:pt x="167" y="487"/>
                  <a:pt x="167" y="487"/>
                </a:cubicBezTo>
                <a:cubicBezTo>
                  <a:pt x="167" y="487"/>
                  <a:pt x="167" y="487"/>
                  <a:pt x="167" y="487"/>
                </a:cubicBezTo>
                <a:close/>
                <a:moveTo>
                  <a:pt x="165" y="465"/>
                </a:move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6"/>
                  <a:pt x="165" y="466"/>
                </a:cubicBezTo>
                <a:cubicBezTo>
                  <a:pt x="165" y="466"/>
                  <a:pt x="165" y="466"/>
                  <a:pt x="165" y="466"/>
                </a:cubicBezTo>
                <a:cubicBezTo>
                  <a:pt x="165" y="467"/>
                  <a:pt x="165" y="467"/>
                  <a:pt x="165" y="467"/>
                </a:cubicBezTo>
                <a:cubicBezTo>
                  <a:pt x="165" y="467"/>
                  <a:pt x="165" y="467"/>
                  <a:pt x="165" y="467"/>
                </a:cubicBezTo>
                <a:cubicBezTo>
                  <a:pt x="165" y="466"/>
                  <a:pt x="165" y="466"/>
                  <a:pt x="165" y="466"/>
                </a:cubicBezTo>
                <a:cubicBezTo>
                  <a:pt x="165" y="465"/>
                  <a:pt x="165" y="465"/>
                  <a:pt x="165" y="465"/>
                </a:cubicBezTo>
                <a:close/>
                <a:moveTo>
                  <a:pt x="161" y="368"/>
                </a:moveTo>
                <a:cubicBezTo>
                  <a:pt x="161" y="368"/>
                  <a:pt x="161" y="368"/>
                  <a:pt x="161" y="369"/>
                </a:cubicBezTo>
                <a:cubicBezTo>
                  <a:pt x="161" y="375"/>
                  <a:pt x="161" y="382"/>
                  <a:pt x="162" y="390"/>
                </a:cubicBezTo>
                <a:cubicBezTo>
                  <a:pt x="162" y="390"/>
                  <a:pt x="162" y="390"/>
                  <a:pt x="162" y="390"/>
                </a:cubicBezTo>
                <a:cubicBezTo>
                  <a:pt x="162" y="390"/>
                  <a:pt x="163" y="390"/>
                  <a:pt x="163" y="390"/>
                </a:cubicBezTo>
                <a:cubicBezTo>
                  <a:pt x="162" y="382"/>
                  <a:pt x="162" y="375"/>
                  <a:pt x="161" y="369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lose/>
                <a:moveTo>
                  <a:pt x="159" y="266"/>
                </a:moveTo>
                <a:cubicBezTo>
                  <a:pt x="159" y="268"/>
                  <a:pt x="159" y="270"/>
                  <a:pt x="159" y="271"/>
                </a:cubicBezTo>
                <a:cubicBezTo>
                  <a:pt x="159" y="274"/>
                  <a:pt x="159" y="276"/>
                  <a:pt x="159" y="278"/>
                </a:cubicBezTo>
                <a:cubicBezTo>
                  <a:pt x="159" y="278"/>
                  <a:pt x="159" y="279"/>
                  <a:pt x="159" y="279"/>
                </a:cubicBezTo>
                <a:cubicBezTo>
                  <a:pt x="160" y="279"/>
                  <a:pt x="160" y="279"/>
                  <a:pt x="160" y="278"/>
                </a:cubicBezTo>
                <a:cubicBezTo>
                  <a:pt x="160" y="276"/>
                  <a:pt x="160" y="274"/>
                  <a:pt x="160" y="271"/>
                </a:cubicBezTo>
                <a:cubicBezTo>
                  <a:pt x="160" y="270"/>
                  <a:pt x="160" y="268"/>
                  <a:pt x="160" y="266"/>
                </a:cubicBezTo>
                <a:cubicBezTo>
                  <a:pt x="160" y="266"/>
                  <a:pt x="160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lose/>
                <a:moveTo>
                  <a:pt x="162" y="156"/>
                </a:moveTo>
                <a:cubicBezTo>
                  <a:pt x="162" y="157"/>
                  <a:pt x="162" y="157"/>
                  <a:pt x="162" y="158"/>
                </a:cubicBezTo>
                <a:cubicBezTo>
                  <a:pt x="162" y="158"/>
                  <a:pt x="162" y="158"/>
                  <a:pt x="163" y="158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3" y="157"/>
                  <a:pt x="163" y="157"/>
                  <a:pt x="163" y="156"/>
                </a:cubicBezTo>
                <a:cubicBezTo>
                  <a:pt x="163" y="156"/>
                  <a:pt x="163" y="156"/>
                  <a:pt x="163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2" y="156"/>
                  <a:pt x="162" y="156"/>
                  <a:pt x="162" y="156"/>
                </a:cubicBezTo>
                <a:close/>
                <a:moveTo>
                  <a:pt x="178" y="666"/>
                </a:moveTo>
                <a:cubicBezTo>
                  <a:pt x="177" y="669"/>
                  <a:pt x="178" y="672"/>
                  <a:pt x="177" y="675"/>
                </a:cubicBezTo>
                <a:cubicBezTo>
                  <a:pt x="178" y="677"/>
                  <a:pt x="178" y="679"/>
                  <a:pt x="177" y="681"/>
                </a:cubicBezTo>
                <a:cubicBezTo>
                  <a:pt x="178" y="686"/>
                  <a:pt x="178" y="690"/>
                  <a:pt x="177" y="694"/>
                </a:cubicBezTo>
                <a:cubicBezTo>
                  <a:pt x="178" y="697"/>
                  <a:pt x="178" y="700"/>
                  <a:pt x="178" y="703"/>
                </a:cubicBezTo>
                <a:cubicBezTo>
                  <a:pt x="178" y="704"/>
                  <a:pt x="178" y="705"/>
                  <a:pt x="177" y="706"/>
                </a:cubicBezTo>
                <a:cubicBezTo>
                  <a:pt x="179" y="710"/>
                  <a:pt x="177" y="713"/>
                  <a:pt x="178" y="717"/>
                </a:cubicBezTo>
                <a:cubicBezTo>
                  <a:pt x="178" y="717"/>
                  <a:pt x="178" y="718"/>
                  <a:pt x="178" y="718"/>
                </a:cubicBezTo>
                <a:cubicBezTo>
                  <a:pt x="178" y="720"/>
                  <a:pt x="178" y="722"/>
                  <a:pt x="178" y="724"/>
                </a:cubicBezTo>
                <a:cubicBezTo>
                  <a:pt x="180" y="727"/>
                  <a:pt x="179" y="731"/>
                  <a:pt x="179" y="734"/>
                </a:cubicBezTo>
                <a:cubicBezTo>
                  <a:pt x="179" y="734"/>
                  <a:pt x="179" y="735"/>
                  <a:pt x="179" y="735"/>
                </a:cubicBezTo>
                <a:cubicBezTo>
                  <a:pt x="179" y="737"/>
                  <a:pt x="179" y="739"/>
                  <a:pt x="179" y="740"/>
                </a:cubicBezTo>
                <a:cubicBezTo>
                  <a:pt x="180" y="741"/>
                  <a:pt x="179" y="742"/>
                  <a:pt x="179" y="744"/>
                </a:cubicBezTo>
                <a:cubicBezTo>
                  <a:pt x="179" y="744"/>
                  <a:pt x="180" y="744"/>
                  <a:pt x="180" y="744"/>
                </a:cubicBezTo>
                <a:cubicBezTo>
                  <a:pt x="180" y="745"/>
                  <a:pt x="180" y="745"/>
                  <a:pt x="180" y="746"/>
                </a:cubicBezTo>
                <a:cubicBezTo>
                  <a:pt x="180" y="747"/>
                  <a:pt x="180" y="747"/>
                  <a:pt x="180" y="748"/>
                </a:cubicBezTo>
                <a:cubicBezTo>
                  <a:pt x="180" y="749"/>
                  <a:pt x="180" y="749"/>
                  <a:pt x="180" y="750"/>
                </a:cubicBezTo>
                <a:cubicBezTo>
                  <a:pt x="180" y="754"/>
                  <a:pt x="182" y="757"/>
                  <a:pt x="180" y="761"/>
                </a:cubicBezTo>
                <a:cubicBezTo>
                  <a:pt x="181" y="761"/>
                  <a:pt x="181" y="761"/>
                  <a:pt x="181" y="762"/>
                </a:cubicBezTo>
                <a:cubicBezTo>
                  <a:pt x="181" y="767"/>
                  <a:pt x="182" y="772"/>
                  <a:pt x="182" y="777"/>
                </a:cubicBezTo>
                <a:cubicBezTo>
                  <a:pt x="183" y="778"/>
                  <a:pt x="183" y="778"/>
                  <a:pt x="183" y="779"/>
                </a:cubicBezTo>
                <a:cubicBezTo>
                  <a:pt x="183" y="781"/>
                  <a:pt x="183" y="783"/>
                  <a:pt x="184" y="786"/>
                </a:cubicBezTo>
                <a:cubicBezTo>
                  <a:pt x="183" y="786"/>
                  <a:pt x="183" y="786"/>
                  <a:pt x="183" y="786"/>
                </a:cubicBezTo>
                <a:cubicBezTo>
                  <a:pt x="184" y="786"/>
                  <a:pt x="184" y="786"/>
                  <a:pt x="184" y="786"/>
                </a:cubicBezTo>
                <a:cubicBezTo>
                  <a:pt x="183" y="787"/>
                  <a:pt x="183" y="789"/>
                  <a:pt x="185" y="789"/>
                </a:cubicBezTo>
                <a:cubicBezTo>
                  <a:pt x="184" y="788"/>
                  <a:pt x="184" y="787"/>
                  <a:pt x="184" y="786"/>
                </a:cubicBezTo>
                <a:cubicBezTo>
                  <a:pt x="184" y="786"/>
                  <a:pt x="184" y="786"/>
                  <a:pt x="184" y="786"/>
                </a:cubicBezTo>
                <a:cubicBezTo>
                  <a:pt x="184" y="785"/>
                  <a:pt x="184" y="785"/>
                  <a:pt x="184" y="785"/>
                </a:cubicBezTo>
                <a:cubicBezTo>
                  <a:pt x="185" y="783"/>
                  <a:pt x="183" y="780"/>
                  <a:pt x="184" y="778"/>
                </a:cubicBezTo>
                <a:cubicBezTo>
                  <a:pt x="183" y="773"/>
                  <a:pt x="184" y="767"/>
                  <a:pt x="182" y="762"/>
                </a:cubicBezTo>
                <a:cubicBezTo>
                  <a:pt x="183" y="762"/>
                  <a:pt x="183" y="761"/>
                  <a:pt x="183" y="761"/>
                </a:cubicBezTo>
                <a:cubicBezTo>
                  <a:pt x="183" y="755"/>
                  <a:pt x="182" y="750"/>
                  <a:pt x="182" y="744"/>
                </a:cubicBezTo>
                <a:cubicBezTo>
                  <a:pt x="182" y="744"/>
                  <a:pt x="182" y="744"/>
                  <a:pt x="182" y="744"/>
                </a:cubicBezTo>
                <a:cubicBezTo>
                  <a:pt x="182" y="744"/>
                  <a:pt x="182" y="744"/>
                  <a:pt x="182" y="744"/>
                </a:cubicBezTo>
                <a:cubicBezTo>
                  <a:pt x="182" y="744"/>
                  <a:pt x="183" y="744"/>
                  <a:pt x="183" y="744"/>
                </a:cubicBezTo>
                <a:cubicBezTo>
                  <a:pt x="183" y="750"/>
                  <a:pt x="184" y="756"/>
                  <a:pt x="184" y="761"/>
                </a:cubicBezTo>
                <a:cubicBezTo>
                  <a:pt x="184" y="761"/>
                  <a:pt x="184" y="761"/>
                  <a:pt x="184" y="761"/>
                </a:cubicBezTo>
                <a:cubicBezTo>
                  <a:pt x="184" y="764"/>
                  <a:pt x="185" y="767"/>
                  <a:pt x="184" y="770"/>
                </a:cubicBezTo>
                <a:cubicBezTo>
                  <a:pt x="185" y="774"/>
                  <a:pt x="186" y="778"/>
                  <a:pt x="185" y="782"/>
                </a:cubicBezTo>
                <a:cubicBezTo>
                  <a:pt x="187" y="786"/>
                  <a:pt x="186" y="789"/>
                  <a:pt x="186" y="793"/>
                </a:cubicBezTo>
                <a:cubicBezTo>
                  <a:pt x="186" y="795"/>
                  <a:pt x="187" y="796"/>
                  <a:pt x="186" y="798"/>
                </a:cubicBezTo>
                <a:cubicBezTo>
                  <a:pt x="187" y="803"/>
                  <a:pt x="187" y="808"/>
                  <a:pt x="187" y="812"/>
                </a:cubicBezTo>
                <a:cubicBezTo>
                  <a:pt x="187" y="812"/>
                  <a:pt x="187" y="812"/>
                  <a:pt x="187" y="813"/>
                </a:cubicBezTo>
                <a:cubicBezTo>
                  <a:pt x="187" y="813"/>
                  <a:pt x="187" y="814"/>
                  <a:pt x="187" y="815"/>
                </a:cubicBezTo>
                <a:cubicBezTo>
                  <a:pt x="187" y="816"/>
                  <a:pt x="187" y="817"/>
                  <a:pt x="187" y="817"/>
                </a:cubicBezTo>
                <a:cubicBezTo>
                  <a:pt x="187" y="817"/>
                  <a:pt x="187" y="817"/>
                  <a:pt x="187" y="818"/>
                </a:cubicBezTo>
                <a:cubicBezTo>
                  <a:pt x="187" y="819"/>
                  <a:pt x="187" y="821"/>
                  <a:pt x="188" y="822"/>
                </a:cubicBezTo>
                <a:cubicBezTo>
                  <a:pt x="188" y="824"/>
                  <a:pt x="188" y="826"/>
                  <a:pt x="188" y="828"/>
                </a:cubicBezTo>
                <a:cubicBezTo>
                  <a:pt x="188" y="828"/>
                  <a:pt x="188" y="828"/>
                  <a:pt x="188" y="828"/>
                </a:cubicBezTo>
                <a:cubicBezTo>
                  <a:pt x="188" y="830"/>
                  <a:pt x="188" y="833"/>
                  <a:pt x="188" y="835"/>
                </a:cubicBezTo>
                <a:cubicBezTo>
                  <a:pt x="188" y="837"/>
                  <a:pt x="188" y="839"/>
                  <a:pt x="188" y="840"/>
                </a:cubicBezTo>
                <a:cubicBezTo>
                  <a:pt x="188" y="840"/>
                  <a:pt x="188" y="841"/>
                  <a:pt x="188" y="841"/>
                </a:cubicBezTo>
                <a:cubicBezTo>
                  <a:pt x="189" y="845"/>
                  <a:pt x="188" y="849"/>
                  <a:pt x="188" y="853"/>
                </a:cubicBezTo>
                <a:cubicBezTo>
                  <a:pt x="188" y="853"/>
                  <a:pt x="188" y="853"/>
                  <a:pt x="188" y="853"/>
                </a:cubicBezTo>
                <a:cubicBezTo>
                  <a:pt x="188" y="856"/>
                  <a:pt x="188" y="858"/>
                  <a:pt x="188" y="862"/>
                </a:cubicBezTo>
                <a:cubicBezTo>
                  <a:pt x="189" y="862"/>
                  <a:pt x="189" y="862"/>
                  <a:pt x="188" y="862"/>
                </a:cubicBezTo>
                <a:cubicBezTo>
                  <a:pt x="189" y="863"/>
                  <a:pt x="189" y="865"/>
                  <a:pt x="188" y="866"/>
                </a:cubicBezTo>
                <a:cubicBezTo>
                  <a:pt x="188" y="866"/>
                  <a:pt x="188" y="866"/>
                  <a:pt x="188" y="866"/>
                </a:cubicBezTo>
                <a:cubicBezTo>
                  <a:pt x="188" y="866"/>
                  <a:pt x="188" y="867"/>
                  <a:pt x="188" y="867"/>
                </a:cubicBezTo>
                <a:cubicBezTo>
                  <a:pt x="188" y="867"/>
                  <a:pt x="188" y="868"/>
                  <a:pt x="188" y="868"/>
                </a:cubicBezTo>
                <a:cubicBezTo>
                  <a:pt x="189" y="868"/>
                  <a:pt x="189" y="868"/>
                  <a:pt x="189" y="868"/>
                </a:cubicBezTo>
                <a:cubicBezTo>
                  <a:pt x="189" y="870"/>
                  <a:pt x="188" y="872"/>
                  <a:pt x="189" y="874"/>
                </a:cubicBezTo>
                <a:cubicBezTo>
                  <a:pt x="189" y="874"/>
                  <a:pt x="189" y="875"/>
                  <a:pt x="189" y="875"/>
                </a:cubicBezTo>
                <a:cubicBezTo>
                  <a:pt x="188" y="875"/>
                  <a:pt x="188" y="876"/>
                  <a:pt x="189" y="876"/>
                </a:cubicBezTo>
                <a:cubicBezTo>
                  <a:pt x="189" y="877"/>
                  <a:pt x="189" y="877"/>
                  <a:pt x="189" y="878"/>
                </a:cubicBezTo>
                <a:cubicBezTo>
                  <a:pt x="189" y="879"/>
                  <a:pt x="189" y="879"/>
                  <a:pt x="189" y="880"/>
                </a:cubicBezTo>
                <a:cubicBezTo>
                  <a:pt x="189" y="880"/>
                  <a:pt x="189" y="880"/>
                  <a:pt x="189" y="880"/>
                </a:cubicBezTo>
                <a:cubicBezTo>
                  <a:pt x="189" y="882"/>
                  <a:pt x="189" y="884"/>
                  <a:pt x="189" y="886"/>
                </a:cubicBezTo>
                <a:cubicBezTo>
                  <a:pt x="189" y="888"/>
                  <a:pt x="189" y="891"/>
                  <a:pt x="189" y="893"/>
                </a:cubicBezTo>
                <a:cubicBezTo>
                  <a:pt x="189" y="893"/>
                  <a:pt x="189" y="893"/>
                  <a:pt x="189" y="893"/>
                </a:cubicBezTo>
                <a:cubicBezTo>
                  <a:pt x="189" y="895"/>
                  <a:pt x="190" y="896"/>
                  <a:pt x="189" y="897"/>
                </a:cubicBezTo>
                <a:cubicBezTo>
                  <a:pt x="189" y="897"/>
                  <a:pt x="189" y="897"/>
                  <a:pt x="189" y="898"/>
                </a:cubicBezTo>
                <a:cubicBezTo>
                  <a:pt x="190" y="898"/>
                  <a:pt x="189" y="899"/>
                  <a:pt x="189" y="900"/>
                </a:cubicBezTo>
                <a:cubicBezTo>
                  <a:pt x="189" y="900"/>
                  <a:pt x="189" y="900"/>
                  <a:pt x="189" y="900"/>
                </a:cubicBezTo>
                <a:cubicBezTo>
                  <a:pt x="189" y="901"/>
                  <a:pt x="189" y="902"/>
                  <a:pt x="189" y="904"/>
                </a:cubicBezTo>
                <a:cubicBezTo>
                  <a:pt x="189" y="904"/>
                  <a:pt x="189" y="904"/>
                  <a:pt x="189" y="904"/>
                </a:cubicBezTo>
                <a:cubicBezTo>
                  <a:pt x="189" y="905"/>
                  <a:pt x="189" y="906"/>
                  <a:pt x="189" y="907"/>
                </a:cubicBezTo>
                <a:cubicBezTo>
                  <a:pt x="189" y="907"/>
                  <a:pt x="189" y="907"/>
                  <a:pt x="189" y="907"/>
                </a:cubicBezTo>
                <a:cubicBezTo>
                  <a:pt x="189" y="907"/>
                  <a:pt x="189" y="907"/>
                  <a:pt x="189" y="907"/>
                </a:cubicBezTo>
                <a:cubicBezTo>
                  <a:pt x="190" y="910"/>
                  <a:pt x="190" y="913"/>
                  <a:pt x="189" y="915"/>
                </a:cubicBezTo>
                <a:cubicBezTo>
                  <a:pt x="189" y="915"/>
                  <a:pt x="189" y="915"/>
                  <a:pt x="189" y="915"/>
                </a:cubicBezTo>
                <a:cubicBezTo>
                  <a:pt x="189" y="916"/>
                  <a:pt x="189" y="916"/>
                  <a:pt x="189" y="916"/>
                </a:cubicBezTo>
                <a:cubicBezTo>
                  <a:pt x="189" y="917"/>
                  <a:pt x="189" y="917"/>
                  <a:pt x="189" y="918"/>
                </a:cubicBezTo>
                <a:cubicBezTo>
                  <a:pt x="189" y="917"/>
                  <a:pt x="189" y="917"/>
                  <a:pt x="189" y="917"/>
                </a:cubicBezTo>
                <a:cubicBezTo>
                  <a:pt x="190" y="920"/>
                  <a:pt x="189" y="922"/>
                  <a:pt x="189" y="924"/>
                </a:cubicBezTo>
                <a:cubicBezTo>
                  <a:pt x="189" y="924"/>
                  <a:pt x="190" y="925"/>
                  <a:pt x="190" y="926"/>
                </a:cubicBezTo>
                <a:cubicBezTo>
                  <a:pt x="190" y="927"/>
                  <a:pt x="189" y="928"/>
                  <a:pt x="189" y="930"/>
                </a:cubicBezTo>
                <a:cubicBezTo>
                  <a:pt x="189" y="931"/>
                  <a:pt x="190" y="932"/>
                  <a:pt x="190" y="933"/>
                </a:cubicBezTo>
                <a:cubicBezTo>
                  <a:pt x="190" y="933"/>
                  <a:pt x="190" y="933"/>
                  <a:pt x="190" y="934"/>
                </a:cubicBezTo>
                <a:cubicBezTo>
                  <a:pt x="190" y="935"/>
                  <a:pt x="190" y="936"/>
                  <a:pt x="189" y="937"/>
                </a:cubicBezTo>
                <a:cubicBezTo>
                  <a:pt x="190" y="938"/>
                  <a:pt x="190" y="938"/>
                  <a:pt x="190" y="939"/>
                </a:cubicBezTo>
                <a:cubicBezTo>
                  <a:pt x="189" y="941"/>
                  <a:pt x="191" y="943"/>
                  <a:pt x="189" y="945"/>
                </a:cubicBezTo>
                <a:cubicBezTo>
                  <a:pt x="191" y="949"/>
                  <a:pt x="190" y="953"/>
                  <a:pt x="190" y="956"/>
                </a:cubicBezTo>
                <a:cubicBezTo>
                  <a:pt x="191" y="958"/>
                  <a:pt x="190" y="960"/>
                  <a:pt x="189" y="962"/>
                </a:cubicBezTo>
                <a:cubicBezTo>
                  <a:pt x="189" y="964"/>
                  <a:pt x="190" y="967"/>
                  <a:pt x="190" y="970"/>
                </a:cubicBezTo>
                <a:cubicBezTo>
                  <a:pt x="190" y="971"/>
                  <a:pt x="189" y="973"/>
                  <a:pt x="190" y="975"/>
                </a:cubicBezTo>
                <a:cubicBezTo>
                  <a:pt x="190" y="976"/>
                  <a:pt x="190" y="977"/>
                  <a:pt x="189" y="977"/>
                </a:cubicBezTo>
                <a:cubicBezTo>
                  <a:pt x="189" y="978"/>
                  <a:pt x="190" y="978"/>
                  <a:pt x="190" y="979"/>
                </a:cubicBezTo>
                <a:cubicBezTo>
                  <a:pt x="189" y="982"/>
                  <a:pt x="190" y="986"/>
                  <a:pt x="190" y="989"/>
                </a:cubicBezTo>
                <a:cubicBezTo>
                  <a:pt x="191" y="991"/>
                  <a:pt x="189" y="994"/>
                  <a:pt x="190" y="996"/>
                </a:cubicBezTo>
                <a:cubicBezTo>
                  <a:pt x="190" y="996"/>
                  <a:pt x="190" y="996"/>
                  <a:pt x="190" y="997"/>
                </a:cubicBezTo>
                <a:cubicBezTo>
                  <a:pt x="190" y="998"/>
                  <a:pt x="190" y="1000"/>
                  <a:pt x="190" y="1002"/>
                </a:cubicBezTo>
                <a:cubicBezTo>
                  <a:pt x="190" y="1003"/>
                  <a:pt x="190" y="1003"/>
                  <a:pt x="190" y="1003"/>
                </a:cubicBezTo>
                <a:cubicBezTo>
                  <a:pt x="190" y="1004"/>
                  <a:pt x="190" y="1004"/>
                  <a:pt x="190" y="1004"/>
                </a:cubicBezTo>
                <a:cubicBezTo>
                  <a:pt x="190" y="1005"/>
                  <a:pt x="190" y="1005"/>
                  <a:pt x="190" y="1005"/>
                </a:cubicBezTo>
                <a:cubicBezTo>
                  <a:pt x="190" y="1007"/>
                  <a:pt x="189" y="1009"/>
                  <a:pt x="190" y="1011"/>
                </a:cubicBezTo>
                <a:cubicBezTo>
                  <a:pt x="190" y="1011"/>
                  <a:pt x="190" y="1011"/>
                  <a:pt x="190" y="1011"/>
                </a:cubicBezTo>
                <a:cubicBezTo>
                  <a:pt x="191" y="1015"/>
                  <a:pt x="190" y="1023"/>
                  <a:pt x="190" y="1028"/>
                </a:cubicBezTo>
                <a:cubicBezTo>
                  <a:pt x="190" y="1028"/>
                  <a:pt x="190" y="1029"/>
                  <a:pt x="190" y="1029"/>
                </a:cubicBezTo>
                <a:cubicBezTo>
                  <a:pt x="191" y="1032"/>
                  <a:pt x="190" y="1034"/>
                  <a:pt x="190" y="1037"/>
                </a:cubicBezTo>
                <a:cubicBezTo>
                  <a:pt x="191" y="1039"/>
                  <a:pt x="189" y="1041"/>
                  <a:pt x="190" y="1043"/>
                </a:cubicBezTo>
                <a:cubicBezTo>
                  <a:pt x="190" y="1044"/>
                  <a:pt x="190" y="1044"/>
                  <a:pt x="190" y="1045"/>
                </a:cubicBezTo>
                <a:cubicBezTo>
                  <a:pt x="191" y="1048"/>
                  <a:pt x="190" y="1051"/>
                  <a:pt x="190" y="1054"/>
                </a:cubicBezTo>
                <a:cubicBezTo>
                  <a:pt x="190" y="1057"/>
                  <a:pt x="190" y="1060"/>
                  <a:pt x="190" y="1063"/>
                </a:cubicBezTo>
                <a:cubicBezTo>
                  <a:pt x="190" y="1064"/>
                  <a:pt x="190" y="1066"/>
                  <a:pt x="190" y="1067"/>
                </a:cubicBezTo>
                <a:cubicBezTo>
                  <a:pt x="190" y="1068"/>
                  <a:pt x="190" y="1068"/>
                  <a:pt x="190" y="1068"/>
                </a:cubicBezTo>
                <a:cubicBezTo>
                  <a:pt x="190" y="1070"/>
                  <a:pt x="190" y="1071"/>
                  <a:pt x="190" y="1072"/>
                </a:cubicBezTo>
                <a:cubicBezTo>
                  <a:pt x="190" y="1074"/>
                  <a:pt x="190" y="1075"/>
                  <a:pt x="190" y="1077"/>
                </a:cubicBezTo>
                <a:cubicBezTo>
                  <a:pt x="191" y="1077"/>
                  <a:pt x="190" y="1075"/>
                  <a:pt x="191" y="1074"/>
                </a:cubicBezTo>
                <a:cubicBezTo>
                  <a:pt x="192" y="1073"/>
                  <a:pt x="192" y="1072"/>
                  <a:pt x="192" y="1071"/>
                </a:cubicBezTo>
                <a:cubicBezTo>
                  <a:pt x="192" y="1071"/>
                  <a:pt x="192" y="1072"/>
                  <a:pt x="192" y="1072"/>
                </a:cubicBezTo>
                <a:cubicBezTo>
                  <a:pt x="192" y="1072"/>
                  <a:pt x="192" y="1072"/>
                  <a:pt x="192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3" y="1070"/>
                  <a:pt x="192" y="1070"/>
                  <a:pt x="193" y="1069"/>
                </a:cubicBezTo>
                <a:cubicBezTo>
                  <a:pt x="192" y="1068"/>
                  <a:pt x="194" y="1067"/>
                  <a:pt x="192" y="1065"/>
                </a:cubicBezTo>
                <a:cubicBezTo>
                  <a:pt x="192" y="1065"/>
                  <a:pt x="194" y="1065"/>
                  <a:pt x="194" y="1064"/>
                </a:cubicBezTo>
                <a:cubicBezTo>
                  <a:pt x="193" y="1063"/>
                  <a:pt x="193" y="1065"/>
                  <a:pt x="192" y="1064"/>
                </a:cubicBezTo>
                <a:cubicBezTo>
                  <a:pt x="192" y="1063"/>
                  <a:pt x="193" y="1063"/>
                  <a:pt x="192" y="1061"/>
                </a:cubicBezTo>
                <a:cubicBezTo>
                  <a:pt x="193" y="1061"/>
                  <a:pt x="193" y="1061"/>
                  <a:pt x="193" y="1061"/>
                </a:cubicBezTo>
                <a:cubicBezTo>
                  <a:pt x="193" y="1058"/>
                  <a:pt x="193" y="1056"/>
                  <a:pt x="192" y="1054"/>
                </a:cubicBezTo>
                <a:cubicBezTo>
                  <a:pt x="194" y="1053"/>
                  <a:pt x="192" y="1051"/>
                  <a:pt x="194" y="1050"/>
                </a:cubicBezTo>
                <a:cubicBezTo>
                  <a:pt x="193" y="1050"/>
                  <a:pt x="193" y="1050"/>
                  <a:pt x="193" y="1049"/>
                </a:cubicBezTo>
                <a:cubicBezTo>
                  <a:pt x="194" y="1049"/>
                  <a:pt x="193" y="1048"/>
                  <a:pt x="193" y="1047"/>
                </a:cubicBezTo>
                <a:cubicBezTo>
                  <a:pt x="193" y="1046"/>
                  <a:pt x="194" y="1045"/>
                  <a:pt x="193" y="1044"/>
                </a:cubicBezTo>
                <a:cubicBezTo>
                  <a:pt x="193" y="1043"/>
                  <a:pt x="193" y="1043"/>
                  <a:pt x="194" y="1042"/>
                </a:cubicBezTo>
                <a:cubicBezTo>
                  <a:pt x="193" y="1041"/>
                  <a:pt x="194" y="1041"/>
                  <a:pt x="193" y="1040"/>
                </a:cubicBezTo>
                <a:cubicBezTo>
                  <a:pt x="193" y="1040"/>
                  <a:pt x="193" y="1040"/>
                  <a:pt x="193" y="1040"/>
                </a:cubicBezTo>
                <a:cubicBezTo>
                  <a:pt x="193" y="1040"/>
                  <a:pt x="193" y="1040"/>
                  <a:pt x="193" y="1040"/>
                </a:cubicBezTo>
                <a:cubicBezTo>
                  <a:pt x="193" y="1039"/>
                  <a:pt x="192" y="1038"/>
                  <a:pt x="194" y="1038"/>
                </a:cubicBezTo>
                <a:cubicBezTo>
                  <a:pt x="193" y="1035"/>
                  <a:pt x="194" y="1032"/>
                  <a:pt x="193" y="1029"/>
                </a:cubicBezTo>
                <a:cubicBezTo>
                  <a:pt x="194" y="1026"/>
                  <a:pt x="193" y="1024"/>
                  <a:pt x="193" y="1021"/>
                </a:cubicBezTo>
                <a:cubicBezTo>
                  <a:pt x="192" y="1021"/>
                  <a:pt x="193" y="1018"/>
                  <a:pt x="193" y="1017"/>
                </a:cubicBezTo>
                <a:cubicBezTo>
                  <a:pt x="194" y="1016"/>
                  <a:pt x="192" y="1016"/>
                  <a:pt x="193" y="1016"/>
                </a:cubicBezTo>
                <a:cubicBezTo>
                  <a:pt x="193" y="1015"/>
                  <a:pt x="193" y="1014"/>
                  <a:pt x="193" y="1013"/>
                </a:cubicBezTo>
                <a:cubicBezTo>
                  <a:pt x="193" y="1012"/>
                  <a:pt x="194" y="1011"/>
                  <a:pt x="193" y="1011"/>
                </a:cubicBezTo>
                <a:cubicBezTo>
                  <a:pt x="193" y="1010"/>
                  <a:pt x="193" y="1010"/>
                  <a:pt x="194" y="1009"/>
                </a:cubicBezTo>
                <a:cubicBezTo>
                  <a:pt x="194" y="1007"/>
                  <a:pt x="193" y="1005"/>
                  <a:pt x="194" y="1002"/>
                </a:cubicBezTo>
                <a:cubicBezTo>
                  <a:pt x="194" y="998"/>
                  <a:pt x="194" y="994"/>
                  <a:pt x="194" y="990"/>
                </a:cubicBezTo>
                <a:cubicBezTo>
                  <a:pt x="194" y="990"/>
                  <a:pt x="194" y="991"/>
                  <a:pt x="194" y="990"/>
                </a:cubicBezTo>
                <a:cubicBezTo>
                  <a:pt x="195" y="990"/>
                  <a:pt x="194" y="989"/>
                  <a:pt x="194" y="990"/>
                </a:cubicBezTo>
                <a:cubicBezTo>
                  <a:pt x="194" y="989"/>
                  <a:pt x="194" y="988"/>
                  <a:pt x="195" y="988"/>
                </a:cubicBezTo>
                <a:cubicBezTo>
                  <a:pt x="194" y="987"/>
                  <a:pt x="194" y="987"/>
                  <a:pt x="194" y="987"/>
                </a:cubicBezTo>
                <a:cubicBezTo>
                  <a:pt x="194" y="985"/>
                  <a:pt x="194" y="983"/>
                  <a:pt x="194" y="981"/>
                </a:cubicBezTo>
                <a:cubicBezTo>
                  <a:pt x="194" y="981"/>
                  <a:pt x="194" y="980"/>
                  <a:pt x="194" y="980"/>
                </a:cubicBezTo>
                <a:cubicBezTo>
                  <a:pt x="194" y="979"/>
                  <a:pt x="194" y="979"/>
                  <a:pt x="194" y="979"/>
                </a:cubicBezTo>
                <a:cubicBezTo>
                  <a:pt x="194" y="977"/>
                  <a:pt x="194" y="975"/>
                  <a:pt x="194" y="973"/>
                </a:cubicBezTo>
                <a:cubicBezTo>
                  <a:pt x="194" y="972"/>
                  <a:pt x="194" y="972"/>
                  <a:pt x="194" y="972"/>
                </a:cubicBezTo>
                <a:cubicBezTo>
                  <a:pt x="194" y="971"/>
                  <a:pt x="193" y="970"/>
                  <a:pt x="195" y="970"/>
                </a:cubicBezTo>
                <a:cubicBezTo>
                  <a:pt x="193" y="968"/>
                  <a:pt x="195" y="966"/>
                  <a:pt x="194" y="964"/>
                </a:cubicBezTo>
                <a:cubicBezTo>
                  <a:pt x="194" y="964"/>
                  <a:pt x="194" y="964"/>
                  <a:pt x="195" y="963"/>
                </a:cubicBezTo>
                <a:cubicBezTo>
                  <a:pt x="193" y="961"/>
                  <a:pt x="195" y="959"/>
                  <a:pt x="194" y="957"/>
                </a:cubicBezTo>
                <a:cubicBezTo>
                  <a:pt x="194" y="957"/>
                  <a:pt x="195" y="957"/>
                  <a:pt x="195" y="956"/>
                </a:cubicBezTo>
                <a:cubicBezTo>
                  <a:pt x="195" y="955"/>
                  <a:pt x="194" y="953"/>
                  <a:pt x="195" y="952"/>
                </a:cubicBezTo>
                <a:cubicBezTo>
                  <a:pt x="195" y="952"/>
                  <a:pt x="194" y="952"/>
                  <a:pt x="194" y="951"/>
                </a:cubicBezTo>
                <a:cubicBezTo>
                  <a:pt x="195" y="948"/>
                  <a:pt x="194" y="945"/>
                  <a:pt x="195" y="942"/>
                </a:cubicBezTo>
                <a:cubicBezTo>
                  <a:pt x="195" y="941"/>
                  <a:pt x="195" y="941"/>
                  <a:pt x="195" y="940"/>
                </a:cubicBezTo>
                <a:cubicBezTo>
                  <a:pt x="195" y="939"/>
                  <a:pt x="195" y="939"/>
                  <a:pt x="195" y="939"/>
                </a:cubicBezTo>
                <a:cubicBezTo>
                  <a:pt x="195" y="937"/>
                  <a:pt x="196" y="935"/>
                  <a:pt x="195" y="933"/>
                </a:cubicBezTo>
                <a:cubicBezTo>
                  <a:pt x="196" y="932"/>
                  <a:pt x="194" y="932"/>
                  <a:pt x="195" y="931"/>
                </a:cubicBezTo>
                <a:cubicBezTo>
                  <a:pt x="195" y="931"/>
                  <a:pt x="194" y="930"/>
                  <a:pt x="194" y="930"/>
                </a:cubicBezTo>
                <a:cubicBezTo>
                  <a:pt x="195" y="929"/>
                  <a:pt x="195" y="928"/>
                  <a:pt x="196" y="928"/>
                </a:cubicBezTo>
                <a:cubicBezTo>
                  <a:pt x="194" y="925"/>
                  <a:pt x="195" y="923"/>
                  <a:pt x="195" y="921"/>
                </a:cubicBezTo>
                <a:cubicBezTo>
                  <a:pt x="194" y="918"/>
                  <a:pt x="194" y="916"/>
                  <a:pt x="195" y="914"/>
                </a:cubicBezTo>
                <a:cubicBezTo>
                  <a:pt x="195" y="913"/>
                  <a:pt x="195" y="913"/>
                  <a:pt x="194" y="912"/>
                </a:cubicBezTo>
                <a:cubicBezTo>
                  <a:pt x="195" y="911"/>
                  <a:pt x="194" y="911"/>
                  <a:pt x="195" y="911"/>
                </a:cubicBezTo>
                <a:cubicBezTo>
                  <a:pt x="194" y="909"/>
                  <a:pt x="194" y="906"/>
                  <a:pt x="195" y="904"/>
                </a:cubicBezTo>
                <a:cubicBezTo>
                  <a:pt x="194" y="903"/>
                  <a:pt x="195" y="902"/>
                  <a:pt x="194" y="901"/>
                </a:cubicBezTo>
                <a:cubicBezTo>
                  <a:pt x="196" y="899"/>
                  <a:pt x="194" y="897"/>
                  <a:pt x="195" y="895"/>
                </a:cubicBezTo>
                <a:cubicBezTo>
                  <a:pt x="195" y="895"/>
                  <a:pt x="195" y="894"/>
                  <a:pt x="195" y="894"/>
                </a:cubicBezTo>
                <a:cubicBezTo>
                  <a:pt x="195" y="893"/>
                  <a:pt x="195" y="892"/>
                  <a:pt x="195" y="892"/>
                </a:cubicBezTo>
                <a:cubicBezTo>
                  <a:pt x="195" y="890"/>
                  <a:pt x="194" y="888"/>
                  <a:pt x="195" y="887"/>
                </a:cubicBezTo>
                <a:cubicBezTo>
                  <a:pt x="194" y="880"/>
                  <a:pt x="195" y="874"/>
                  <a:pt x="194" y="868"/>
                </a:cubicBezTo>
                <a:cubicBezTo>
                  <a:pt x="195" y="865"/>
                  <a:pt x="195" y="862"/>
                  <a:pt x="194" y="859"/>
                </a:cubicBezTo>
                <a:cubicBezTo>
                  <a:pt x="195" y="858"/>
                  <a:pt x="195" y="857"/>
                  <a:pt x="195" y="856"/>
                </a:cubicBezTo>
                <a:cubicBezTo>
                  <a:pt x="195" y="854"/>
                  <a:pt x="194" y="853"/>
                  <a:pt x="195" y="852"/>
                </a:cubicBezTo>
                <a:cubicBezTo>
                  <a:pt x="195" y="852"/>
                  <a:pt x="195" y="851"/>
                  <a:pt x="194" y="852"/>
                </a:cubicBezTo>
                <a:cubicBezTo>
                  <a:pt x="195" y="850"/>
                  <a:pt x="195" y="849"/>
                  <a:pt x="194" y="848"/>
                </a:cubicBezTo>
                <a:cubicBezTo>
                  <a:pt x="195" y="847"/>
                  <a:pt x="195" y="846"/>
                  <a:pt x="195" y="845"/>
                </a:cubicBezTo>
                <a:cubicBezTo>
                  <a:pt x="195" y="845"/>
                  <a:pt x="195" y="845"/>
                  <a:pt x="195" y="845"/>
                </a:cubicBezTo>
                <a:cubicBezTo>
                  <a:pt x="195" y="845"/>
                  <a:pt x="195" y="845"/>
                  <a:pt x="194" y="845"/>
                </a:cubicBezTo>
                <a:cubicBezTo>
                  <a:pt x="195" y="841"/>
                  <a:pt x="194" y="838"/>
                  <a:pt x="195" y="834"/>
                </a:cubicBezTo>
                <a:cubicBezTo>
                  <a:pt x="195" y="834"/>
                  <a:pt x="195" y="834"/>
                  <a:pt x="195" y="834"/>
                </a:cubicBezTo>
                <a:cubicBezTo>
                  <a:pt x="194" y="828"/>
                  <a:pt x="194" y="821"/>
                  <a:pt x="194" y="815"/>
                </a:cubicBezTo>
                <a:cubicBezTo>
                  <a:pt x="194" y="812"/>
                  <a:pt x="194" y="810"/>
                  <a:pt x="193" y="807"/>
                </a:cubicBezTo>
                <a:cubicBezTo>
                  <a:pt x="193" y="807"/>
                  <a:pt x="193" y="807"/>
                  <a:pt x="193" y="807"/>
                </a:cubicBezTo>
                <a:cubicBezTo>
                  <a:pt x="193" y="807"/>
                  <a:pt x="193" y="806"/>
                  <a:pt x="194" y="806"/>
                </a:cubicBezTo>
                <a:cubicBezTo>
                  <a:pt x="194" y="806"/>
                  <a:pt x="195" y="807"/>
                  <a:pt x="194" y="807"/>
                </a:cubicBezTo>
                <a:cubicBezTo>
                  <a:pt x="194" y="810"/>
                  <a:pt x="195" y="812"/>
                  <a:pt x="195" y="815"/>
                </a:cubicBezTo>
                <a:cubicBezTo>
                  <a:pt x="195" y="821"/>
                  <a:pt x="195" y="828"/>
                  <a:pt x="196" y="834"/>
                </a:cubicBezTo>
                <a:cubicBezTo>
                  <a:pt x="196" y="834"/>
                  <a:pt x="196" y="834"/>
                  <a:pt x="196" y="834"/>
                </a:cubicBezTo>
                <a:cubicBezTo>
                  <a:pt x="196" y="835"/>
                  <a:pt x="196" y="836"/>
                  <a:pt x="196" y="837"/>
                </a:cubicBezTo>
                <a:cubicBezTo>
                  <a:pt x="196" y="838"/>
                  <a:pt x="196" y="839"/>
                  <a:pt x="196" y="840"/>
                </a:cubicBezTo>
                <a:cubicBezTo>
                  <a:pt x="196" y="842"/>
                  <a:pt x="197" y="843"/>
                  <a:pt x="196" y="845"/>
                </a:cubicBezTo>
                <a:cubicBezTo>
                  <a:pt x="196" y="845"/>
                  <a:pt x="196" y="845"/>
                  <a:pt x="196" y="845"/>
                </a:cubicBezTo>
                <a:cubicBezTo>
                  <a:pt x="196" y="845"/>
                  <a:pt x="196" y="845"/>
                  <a:pt x="196" y="846"/>
                </a:cubicBezTo>
                <a:cubicBezTo>
                  <a:pt x="196" y="846"/>
                  <a:pt x="196" y="846"/>
                  <a:pt x="196" y="846"/>
                </a:cubicBezTo>
                <a:cubicBezTo>
                  <a:pt x="196" y="846"/>
                  <a:pt x="197" y="847"/>
                  <a:pt x="196" y="848"/>
                </a:cubicBezTo>
                <a:cubicBezTo>
                  <a:pt x="197" y="850"/>
                  <a:pt x="196" y="853"/>
                  <a:pt x="197" y="854"/>
                </a:cubicBezTo>
                <a:cubicBezTo>
                  <a:pt x="197" y="859"/>
                  <a:pt x="197" y="863"/>
                  <a:pt x="197" y="868"/>
                </a:cubicBezTo>
                <a:cubicBezTo>
                  <a:pt x="197" y="868"/>
                  <a:pt x="198" y="868"/>
                  <a:pt x="197" y="868"/>
                </a:cubicBezTo>
                <a:cubicBezTo>
                  <a:pt x="198" y="869"/>
                  <a:pt x="198" y="871"/>
                  <a:pt x="197" y="872"/>
                </a:cubicBezTo>
                <a:cubicBezTo>
                  <a:pt x="198" y="876"/>
                  <a:pt x="199" y="880"/>
                  <a:pt x="198" y="884"/>
                </a:cubicBezTo>
                <a:cubicBezTo>
                  <a:pt x="198" y="885"/>
                  <a:pt x="199" y="885"/>
                  <a:pt x="199" y="885"/>
                </a:cubicBezTo>
                <a:cubicBezTo>
                  <a:pt x="198" y="887"/>
                  <a:pt x="198" y="888"/>
                  <a:pt x="199" y="890"/>
                </a:cubicBezTo>
                <a:cubicBezTo>
                  <a:pt x="198" y="894"/>
                  <a:pt x="199" y="898"/>
                  <a:pt x="199" y="902"/>
                </a:cubicBezTo>
                <a:cubicBezTo>
                  <a:pt x="198" y="902"/>
                  <a:pt x="199" y="903"/>
                  <a:pt x="198" y="903"/>
                </a:cubicBezTo>
                <a:cubicBezTo>
                  <a:pt x="199" y="904"/>
                  <a:pt x="198" y="906"/>
                  <a:pt x="199" y="907"/>
                </a:cubicBezTo>
                <a:cubicBezTo>
                  <a:pt x="199" y="907"/>
                  <a:pt x="198" y="907"/>
                  <a:pt x="198" y="908"/>
                </a:cubicBezTo>
                <a:cubicBezTo>
                  <a:pt x="200" y="911"/>
                  <a:pt x="198" y="916"/>
                  <a:pt x="199" y="919"/>
                </a:cubicBezTo>
                <a:cubicBezTo>
                  <a:pt x="198" y="920"/>
                  <a:pt x="199" y="921"/>
                  <a:pt x="198" y="922"/>
                </a:cubicBezTo>
                <a:cubicBezTo>
                  <a:pt x="198" y="923"/>
                  <a:pt x="198" y="924"/>
                  <a:pt x="199" y="924"/>
                </a:cubicBezTo>
                <a:cubicBezTo>
                  <a:pt x="197" y="927"/>
                  <a:pt x="199" y="930"/>
                  <a:pt x="197" y="932"/>
                </a:cubicBezTo>
                <a:cubicBezTo>
                  <a:pt x="197" y="933"/>
                  <a:pt x="198" y="933"/>
                  <a:pt x="198" y="933"/>
                </a:cubicBezTo>
                <a:cubicBezTo>
                  <a:pt x="197" y="934"/>
                  <a:pt x="198" y="936"/>
                  <a:pt x="197" y="937"/>
                </a:cubicBezTo>
                <a:cubicBezTo>
                  <a:pt x="197" y="940"/>
                  <a:pt x="199" y="942"/>
                  <a:pt x="198" y="945"/>
                </a:cubicBezTo>
                <a:cubicBezTo>
                  <a:pt x="200" y="948"/>
                  <a:pt x="197" y="951"/>
                  <a:pt x="199" y="955"/>
                </a:cubicBezTo>
                <a:cubicBezTo>
                  <a:pt x="198" y="956"/>
                  <a:pt x="198" y="957"/>
                  <a:pt x="198" y="958"/>
                </a:cubicBezTo>
                <a:cubicBezTo>
                  <a:pt x="199" y="960"/>
                  <a:pt x="199" y="961"/>
                  <a:pt x="198" y="963"/>
                </a:cubicBezTo>
                <a:cubicBezTo>
                  <a:pt x="198" y="963"/>
                  <a:pt x="199" y="963"/>
                  <a:pt x="199" y="964"/>
                </a:cubicBezTo>
                <a:cubicBezTo>
                  <a:pt x="199" y="966"/>
                  <a:pt x="198" y="968"/>
                  <a:pt x="198" y="969"/>
                </a:cubicBezTo>
                <a:cubicBezTo>
                  <a:pt x="198" y="971"/>
                  <a:pt x="199" y="973"/>
                  <a:pt x="199" y="974"/>
                </a:cubicBezTo>
                <a:cubicBezTo>
                  <a:pt x="199" y="974"/>
                  <a:pt x="198" y="974"/>
                  <a:pt x="198" y="974"/>
                </a:cubicBezTo>
                <a:cubicBezTo>
                  <a:pt x="198" y="974"/>
                  <a:pt x="199" y="974"/>
                  <a:pt x="199" y="974"/>
                </a:cubicBezTo>
                <a:cubicBezTo>
                  <a:pt x="198" y="979"/>
                  <a:pt x="198" y="984"/>
                  <a:pt x="199" y="989"/>
                </a:cubicBezTo>
                <a:cubicBezTo>
                  <a:pt x="197" y="992"/>
                  <a:pt x="200" y="994"/>
                  <a:pt x="198" y="997"/>
                </a:cubicBezTo>
                <a:cubicBezTo>
                  <a:pt x="198" y="1000"/>
                  <a:pt x="199" y="1003"/>
                  <a:pt x="198" y="1006"/>
                </a:cubicBezTo>
                <a:cubicBezTo>
                  <a:pt x="199" y="1011"/>
                  <a:pt x="198" y="1017"/>
                  <a:pt x="199" y="1022"/>
                </a:cubicBezTo>
                <a:cubicBezTo>
                  <a:pt x="198" y="1025"/>
                  <a:pt x="198" y="1028"/>
                  <a:pt x="199" y="1031"/>
                </a:cubicBezTo>
                <a:cubicBezTo>
                  <a:pt x="198" y="1032"/>
                  <a:pt x="199" y="1032"/>
                  <a:pt x="198" y="1033"/>
                </a:cubicBezTo>
                <a:cubicBezTo>
                  <a:pt x="198" y="1033"/>
                  <a:pt x="198" y="1034"/>
                  <a:pt x="199" y="1034"/>
                </a:cubicBezTo>
                <a:cubicBezTo>
                  <a:pt x="197" y="1040"/>
                  <a:pt x="200" y="1045"/>
                  <a:pt x="198" y="1050"/>
                </a:cubicBezTo>
                <a:cubicBezTo>
                  <a:pt x="199" y="1052"/>
                  <a:pt x="199" y="1054"/>
                  <a:pt x="199" y="1056"/>
                </a:cubicBezTo>
                <a:cubicBezTo>
                  <a:pt x="199" y="1057"/>
                  <a:pt x="199" y="1058"/>
                  <a:pt x="198" y="1059"/>
                </a:cubicBezTo>
                <a:cubicBezTo>
                  <a:pt x="200" y="1062"/>
                  <a:pt x="198" y="1064"/>
                  <a:pt x="199" y="1067"/>
                </a:cubicBezTo>
                <a:cubicBezTo>
                  <a:pt x="198" y="1068"/>
                  <a:pt x="199" y="1069"/>
                  <a:pt x="198" y="1070"/>
                </a:cubicBezTo>
                <a:cubicBezTo>
                  <a:pt x="198" y="1070"/>
                  <a:pt x="198" y="1070"/>
                  <a:pt x="199" y="1070"/>
                </a:cubicBezTo>
                <a:cubicBezTo>
                  <a:pt x="198" y="1071"/>
                  <a:pt x="199" y="1071"/>
                  <a:pt x="198" y="1072"/>
                </a:cubicBezTo>
                <a:cubicBezTo>
                  <a:pt x="199" y="1073"/>
                  <a:pt x="198" y="1075"/>
                  <a:pt x="198" y="1077"/>
                </a:cubicBezTo>
                <a:cubicBezTo>
                  <a:pt x="198" y="1079"/>
                  <a:pt x="198" y="1082"/>
                  <a:pt x="198" y="1084"/>
                </a:cubicBezTo>
                <a:cubicBezTo>
                  <a:pt x="198" y="1087"/>
                  <a:pt x="199" y="1090"/>
                  <a:pt x="197" y="1093"/>
                </a:cubicBezTo>
                <a:cubicBezTo>
                  <a:pt x="197" y="1093"/>
                  <a:pt x="198" y="1093"/>
                  <a:pt x="198" y="1094"/>
                </a:cubicBezTo>
                <a:cubicBezTo>
                  <a:pt x="197" y="1100"/>
                  <a:pt x="198" y="1106"/>
                  <a:pt x="196" y="1111"/>
                </a:cubicBezTo>
                <a:cubicBezTo>
                  <a:pt x="196" y="1118"/>
                  <a:pt x="196" y="1125"/>
                  <a:pt x="195" y="1131"/>
                </a:cubicBezTo>
                <a:cubicBezTo>
                  <a:pt x="195" y="1133"/>
                  <a:pt x="195" y="1135"/>
                  <a:pt x="195" y="1137"/>
                </a:cubicBezTo>
                <a:cubicBezTo>
                  <a:pt x="195" y="1140"/>
                  <a:pt x="195" y="1142"/>
                  <a:pt x="194" y="1145"/>
                </a:cubicBezTo>
                <a:cubicBezTo>
                  <a:pt x="194" y="1146"/>
                  <a:pt x="194" y="1146"/>
                  <a:pt x="194" y="1147"/>
                </a:cubicBezTo>
                <a:cubicBezTo>
                  <a:pt x="194" y="1147"/>
                  <a:pt x="195" y="1148"/>
                  <a:pt x="195" y="1148"/>
                </a:cubicBezTo>
                <a:cubicBezTo>
                  <a:pt x="195" y="1149"/>
                  <a:pt x="194" y="1150"/>
                  <a:pt x="194" y="1151"/>
                </a:cubicBezTo>
                <a:cubicBezTo>
                  <a:pt x="194" y="1153"/>
                  <a:pt x="195" y="1156"/>
                  <a:pt x="193" y="1159"/>
                </a:cubicBezTo>
                <a:cubicBezTo>
                  <a:pt x="193" y="1160"/>
                  <a:pt x="194" y="1160"/>
                  <a:pt x="194" y="1160"/>
                </a:cubicBezTo>
                <a:cubicBezTo>
                  <a:pt x="194" y="1164"/>
                  <a:pt x="194" y="1168"/>
                  <a:pt x="194" y="1172"/>
                </a:cubicBezTo>
                <a:cubicBezTo>
                  <a:pt x="193" y="1173"/>
                  <a:pt x="192" y="1174"/>
                  <a:pt x="192" y="1176"/>
                </a:cubicBezTo>
                <a:cubicBezTo>
                  <a:pt x="191" y="1177"/>
                  <a:pt x="191" y="1176"/>
                  <a:pt x="191" y="1176"/>
                </a:cubicBezTo>
                <a:cubicBezTo>
                  <a:pt x="190" y="1175"/>
                  <a:pt x="189" y="1176"/>
                  <a:pt x="188" y="1174"/>
                </a:cubicBezTo>
                <a:cubicBezTo>
                  <a:pt x="188" y="1174"/>
                  <a:pt x="187" y="1174"/>
                  <a:pt x="187" y="1175"/>
                </a:cubicBezTo>
                <a:cubicBezTo>
                  <a:pt x="187" y="1175"/>
                  <a:pt x="186" y="1174"/>
                  <a:pt x="186" y="1173"/>
                </a:cubicBezTo>
                <a:cubicBezTo>
                  <a:pt x="185" y="1174"/>
                  <a:pt x="184" y="1175"/>
                  <a:pt x="184" y="1175"/>
                </a:cubicBezTo>
                <a:cubicBezTo>
                  <a:pt x="182" y="1176"/>
                  <a:pt x="179" y="1178"/>
                  <a:pt x="177" y="1177"/>
                </a:cubicBezTo>
                <a:cubicBezTo>
                  <a:pt x="177" y="1177"/>
                  <a:pt x="177" y="1177"/>
                  <a:pt x="177" y="1177"/>
                </a:cubicBezTo>
                <a:cubicBezTo>
                  <a:pt x="177" y="1177"/>
                  <a:pt x="177" y="1177"/>
                  <a:pt x="177" y="1177"/>
                </a:cubicBezTo>
                <a:cubicBezTo>
                  <a:pt x="177" y="1177"/>
                  <a:pt x="176" y="1178"/>
                  <a:pt x="176" y="1177"/>
                </a:cubicBezTo>
                <a:cubicBezTo>
                  <a:pt x="176" y="1177"/>
                  <a:pt x="176" y="1177"/>
                  <a:pt x="176" y="1177"/>
                </a:cubicBezTo>
                <a:cubicBezTo>
                  <a:pt x="176" y="1177"/>
                  <a:pt x="176" y="1177"/>
                  <a:pt x="176" y="1177"/>
                </a:cubicBezTo>
                <a:cubicBezTo>
                  <a:pt x="177" y="1174"/>
                  <a:pt x="174" y="1174"/>
                  <a:pt x="172" y="1173"/>
                </a:cubicBezTo>
                <a:cubicBezTo>
                  <a:pt x="171" y="1172"/>
                  <a:pt x="172" y="1171"/>
                  <a:pt x="172" y="1171"/>
                </a:cubicBezTo>
                <a:cubicBezTo>
                  <a:pt x="171" y="1169"/>
                  <a:pt x="173" y="1167"/>
                  <a:pt x="172" y="1164"/>
                </a:cubicBezTo>
                <a:cubicBezTo>
                  <a:pt x="172" y="1163"/>
                  <a:pt x="172" y="1161"/>
                  <a:pt x="172" y="1160"/>
                </a:cubicBezTo>
                <a:cubicBezTo>
                  <a:pt x="173" y="1158"/>
                  <a:pt x="172" y="1155"/>
                  <a:pt x="173" y="1153"/>
                </a:cubicBezTo>
                <a:cubicBezTo>
                  <a:pt x="172" y="1150"/>
                  <a:pt x="173" y="1147"/>
                  <a:pt x="173" y="1143"/>
                </a:cubicBezTo>
                <a:cubicBezTo>
                  <a:pt x="173" y="1139"/>
                  <a:pt x="174" y="1135"/>
                  <a:pt x="174" y="1130"/>
                </a:cubicBezTo>
                <a:cubicBezTo>
                  <a:pt x="175" y="1123"/>
                  <a:pt x="175" y="1115"/>
                  <a:pt x="176" y="1108"/>
                </a:cubicBezTo>
                <a:cubicBezTo>
                  <a:pt x="177" y="1102"/>
                  <a:pt x="177" y="1096"/>
                  <a:pt x="177" y="1089"/>
                </a:cubicBezTo>
                <a:cubicBezTo>
                  <a:pt x="177" y="1087"/>
                  <a:pt x="178" y="1085"/>
                  <a:pt x="178" y="1082"/>
                </a:cubicBezTo>
                <a:cubicBezTo>
                  <a:pt x="178" y="1079"/>
                  <a:pt x="178" y="1076"/>
                  <a:pt x="178" y="1072"/>
                </a:cubicBezTo>
                <a:cubicBezTo>
                  <a:pt x="178" y="1067"/>
                  <a:pt x="178" y="1063"/>
                  <a:pt x="178" y="1058"/>
                </a:cubicBezTo>
                <a:cubicBezTo>
                  <a:pt x="179" y="1057"/>
                  <a:pt x="179" y="1058"/>
                  <a:pt x="180" y="1057"/>
                </a:cubicBezTo>
                <a:cubicBezTo>
                  <a:pt x="180" y="1056"/>
                  <a:pt x="179" y="1055"/>
                  <a:pt x="181" y="1053"/>
                </a:cubicBezTo>
                <a:cubicBezTo>
                  <a:pt x="181" y="1039"/>
                  <a:pt x="181" y="1024"/>
                  <a:pt x="181" y="1009"/>
                </a:cubicBezTo>
                <a:cubicBezTo>
                  <a:pt x="181" y="990"/>
                  <a:pt x="181" y="970"/>
                  <a:pt x="182" y="951"/>
                </a:cubicBezTo>
                <a:cubicBezTo>
                  <a:pt x="182" y="950"/>
                  <a:pt x="182" y="949"/>
                  <a:pt x="182" y="948"/>
                </a:cubicBezTo>
                <a:cubicBezTo>
                  <a:pt x="183" y="939"/>
                  <a:pt x="181" y="930"/>
                  <a:pt x="182" y="920"/>
                </a:cubicBezTo>
                <a:cubicBezTo>
                  <a:pt x="182" y="917"/>
                  <a:pt x="182" y="913"/>
                  <a:pt x="182" y="909"/>
                </a:cubicBezTo>
                <a:cubicBezTo>
                  <a:pt x="182" y="907"/>
                  <a:pt x="182" y="906"/>
                  <a:pt x="182" y="904"/>
                </a:cubicBezTo>
                <a:cubicBezTo>
                  <a:pt x="182" y="900"/>
                  <a:pt x="182" y="896"/>
                  <a:pt x="182" y="892"/>
                </a:cubicBezTo>
                <a:cubicBezTo>
                  <a:pt x="182" y="890"/>
                  <a:pt x="182" y="889"/>
                  <a:pt x="182" y="888"/>
                </a:cubicBezTo>
                <a:cubicBezTo>
                  <a:pt x="182" y="882"/>
                  <a:pt x="182" y="876"/>
                  <a:pt x="182" y="869"/>
                </a:cubicBezTo>
                <a:cubicBezTo>
                  <a:pt x="182" y="866"/>
                  <a:pt x="181" y="862"/>
                  <a:pt x="182" y="857"/>
                </a:cubicBezTo>
                <a:cubicBezTo>
                  <a:pt x="181" y="854"/>
                  <a:pt x="181" y="849"/>
                  <a:pt x="181" y="845"/>
                </a:cubicBezTo>
                <a:cubicBezTo>
                  <a:pt x="181" y="834"/>
                  <a:pt x="181" y="822"/>
                  <a:pt x="180" y="811"/>
                </a:cubicBezTo>
                <a:cubicBezTo>
                  <a:pt x="180" y="811"/>
                  <a:pt x="180" y="811"/>
                  <a:pt x="180" y="811"/>
                </a:cubicBezTo>
                <a:cubicBezTo>
                  <a:pt x="179" y="803"/>
                  <a:pt x="179" y="796"/>
                  <a:pt x="179" y="788"/>
                </a:cubicBezTo>
                <a:cubicBezTo>
                  <a:pt x="178" y="783"/>
                  <a:pt x="178" y="779"/>
                  <a:pt x="178" y="774"/>
                </a:cubicBezTo>
                <a:cubicBezTo>
                  <a:pt x="178" y="772"/>
                  <a:pt x="177" y="770"/>
                  <a:pt x="177" y="768"/>
                </a:cubicBezTo>
                <a:cubicBezTo>
                  <a:pt x="177" y="763"/>
                  <a:pt x="177" y="758"/>
                  <a:pt x="176" y="753"/>
                </a:cubicBezTo>
                <a:cubicBezTo>
                  <a:pt x="176" y="751"/>
                  <a:pt x="176" y="748"/>
                  <a:pt x="176" y="745"/>
                </a:cubicBezTo>
                <a:cubicBezTo>
                  <a:pt x="175" y="742"/>
                  <a:pt x="176" y="739"/>
                  <a:pt x="176" y="735"/>
                </a:cubicBezTo>
                <a:cubicBezTo>
                  <a:pt x="175" y="734"/>
                  <a:pt x="175" y="734"/>
                  <a:pt x="175" y="733"/>
                </a:cubicBezTo>
                <a:cubicBezTo>
                  <a:pt x="175" y="732"/>
                  <a:pt x="175" y="730"/>
                  <a:pt x="175" y="729"/>
                </a:cubicBezTo>
                <a:cubicBezTo>
                  <a:pt x="175" y="726"/>
                  <a:pt x="175" y="723"/>
                  <a:pt x="175" y="720"/>
                </a:cubicBezTo>
                <a:cubicBezTo>
                  <a:pt x="174" y="718"/>
                  <a:pt x="174" y="716"/>
                  <a:pt x="174" y="713"/>
                </a:cubicBezTo>
                <a:cubicBezTo>
                  <a:pt x="174" y="713"/>
                  <a:pt x="174" y="712"/>
                  <a:pt x="174" y="712"/>
                </a:cubicBezTo>
                <a:cubicBezTo>
                  <a:pt x="174" y="706"/>
                  <a:pt x="173" y="700"/>
                  <a:pt x="174" y="694"/>
                </a:cubicBezTo>
                <a:cubicBezTo>
                  <a:pt x="173" y="687"/>
                  <a:pt x="175" y="681"/>
                  <a:pt x="174" y="675"/>
                </a:cubicBezTo>
                <a:cubicBezTo>
                  <a:pt x="174" y="674"/>
                  <a:pt x="174" y="674"/>
                  <a:pt x="174" y="673"/>
                </a:cubicBezTo>
                <a:cubicBezTo>
                  <a:pt x="174" y="669"/>
                  <a:pt x="174" y="665"/>
                  <a:pt x="174" y="660"/>
                </a:cubicBezTo>
                <a:cubicBezTo>
                  <a:pt x="174" y="660"/>
                  <a:pt x="174" y="660"/>
                  <a:pt x="174" y="660"/>
                </a:cubicBezTo>
                <a:cubicBezTo>
                  <a:pt x="174" y="660"/>
                  <a:pt x="174" y="660"/>
                  <a:pt x="174" y="659"/>
                </a:cubicBezTo>
                <a:cubicBezTo>
                  <a:pt x="174" y="659"/>
                  <a:pt x="174" y="659"/>
                  <a:pt x="174" y="659"/>
                </a:cubicBezTo>
                <a:cubicBezTo>
                  <a:pt x="174" y="659"/>
                  <a:pt x="174" y="658"/>
                  <a:pt x="174" y="658"/>
                </a:cubicBezTo>
                <a:cubicBezTo>
                  <a:pt x="174" y="658"/>
                  <a:pt x="174" y="658"/>
                  <a:pt x="174" y="658"/>
                </a:cubicBezTo>
                <a:cubicBezTo>
                  <a:pt x="174" y="658"/>
                  <a:pt x="174" y="658"/>
                  <a:pt x="175" y="658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175" y="660"/>
                  <a:pt x="175" y="660"/>
                  <a:pt x="175" y="660"/>
                </a:cubicBezTo>
                <a:cubicBezTo>
                  <a:pt x="175" y="660"/>
                  <a:pt x="175" y="660"/>
                  <a:pt x="175" y="660"/>
                </a:cubicBezTo>
                <a:cubicBezTo>
                  <a:pt x="176" y="660"/>
                  <a:pt x="175" y="658"/>
                  <a:pt x="176" y="657"/>
                </a:cubicBezTo>
                <a:cubicBezTo>
                  <a:pt x="176" y="657"/>
                  <a:pt x="176" y="657"/>
                  <a:pt x="176" y="657"/>
                </a:cubicBezTo>
                <a:cubicBezTo>
                  <a:pt x="176" y="656"/>
                  <a:pt x="176" y="655"/>
                  <a:pt x="176" y="655"/>
                </a:cubicBezTo>
                <a:cubicBezTo>
                  <a:pt x="176" y="654"/>
                  <a:pt x="176" y="654"/>
                  <a:pt x="176" y="653"/>
                </a:cubicBezTo>
                <a:cubicBezTo>
                  <a:pt x="176" y="653"/>
                  <a:pt x="176" y="653"/>
                  <a:pt x="176" y="653"/>
                </a:cubicBezTo>
                <a:cubicBezTo>
                  <a:pt x="176" y="653"/>
                  <a:pt x="176" y="653"/>
                  <a:pt x="176" y="653"/>
                </a:cubicBezTo>
                <a:cubicBezTo>
                  <a:pt x="177" y="652"/>
                  <a:pt x="177" y="653"/>
                  <a:pt x="177" y="653"/>
                </a:cubicBezTo>
                <a:cubicBezTo>
                  <a:pt x="177" y="654"/>
                  <a:pt x="177" y="654"/>
                  <a:pt x="177" y="655"/>
                </a:cubicBezTo>
                <a:cubicBezTo>
                  <a:pt x="177" y="655"/>
                  <a:pt x="177" y="656"/>
                  <a:pt x="177" y="656"/>
                </a:cubicBezTo>
                <a:cubicBezTo>
                  <a:pt x="177" y="658"/>
                  <a:pt x="177" y="659"/>
                  <a:pt x="177" y="660"/>
                </a:cubicBezTo>
                <a:cubicBezTo>
                  <a:pt x="177" y="661"/>
                  <a:pt x="177" y="661"/>
                  <a:pt x="177" y="661"/>
                </a:cubicBezTo>
                <a:cubicBezTo>
                  <a:pt x="177" y="662"/>
                  <a:pt x="177" y="664"/>
                  <a:pt x="177" y="665"/>
                </a:cubicBezTo>
                <a:cubicBezTo>
                  <a:pt x="177" y="665"/>
                  <a:pt x="177" y="665"/>
                  <a:pt x="178" y="666"/>
                </a:cubicBezTo>
                <a:close/>
                <a:moveTo>
                  <a:pt x="187" y="925"/>
                </a:moveTo>
                <a:cubicBezTo>
                  <a:pt x="187" y="925"/>
                  <a:pt x="187" y="925"/>
                  <a:pt x="187" y="925"/>
                </a:cubicBezTo>
                <a:cubicBezTo>
                  <a:pt x="187" y="925"/>
                  <a:pt x="187" y="926"/>
                  <a:pt x="188" y="926"/>
                </a:cubicBezTo>
                <a:cubicBezTo>
                  <a:pt x="188" y="926"/>
                  <a:pt x="188" y="926"/>
                  <a:pt x="188" y="925"/>
                </a:cubicBezTo>
                <a:cubicBezTo>
                  <a:pt x="188" y="925"/>
                  <a:pt x="188" y="925"/>
                  <a:pt x="187" y="925"/>
                </a:cubicBezTo>
                <a:close/>
                <a:moveTo>
                  <a:pt x="188" y="920"/>
                </a:moveTo>
                <a:cubicBezTo>
                  <a:pt x="187" y="920"/>
                  <a:pt x="187" y="922"/>
                  <a:pt x="188" y="922"/>
                </a:cubicBezTo>
                <a:cubicBezTo>
                  <a:pt x="188" y="921"/>
                  <a:pt x="189" y="920"/>
                  <a:pt x="188" y="920"/>
                </a:cubicBezTo>
                <a:close/>
                <a:moveTo>
                  <a:pt x="188" y="909"/>
                </a:moveTo>
                <a:cubicBezTo>
                  <a:pt x="188" y="909"/>
                  <a:pt x="187" y="909"/>
                  <a:pt x="187" y="910"/>
                </a:cubicBezTo>
                <a:cubicBezTo>
                  <a:pt x="187" y="909"/>
                  <a:pt x="187" y="910"/>
                  <a:pt x="187" y="910"/>
                </a:cubicBezTo>
                <a:cubicBezTo>
                  <a:pt x="188" y="910"/>
                  <a:pt x="188" y="909"/>
                  <a:pt x="188" y="909"/>
                </a:cubicBezTo>
                <a:close/>
                <a:moveTo>
                  <a:pt x="188" y="904"/>
                </a:moveTo>
                <a:cubicBezTo>
                  <a:pt x="188" y="904"/>
                  <a:pt x="188" y="905"/>
                  <a:pt x="187" y="905"/>
                </a:cubicBezTo>
                <a:cubicBezTo>
                  <a:pt x="187" y="905"/>
                  <a:pt x="187" y="905"/>
                  <a:pt x="187" y="905"/>
                </a:cubicBezTo>
                <a:cubicBezTo>
                  <a:pt x="187" y="905"/>
                  <a:pt x="187" y="905"/>
                  <a:pt x="187" y="905"/>
                </a:cubicBezTo>
                <a:cubicBezTo>
                  <a:pt x="187" y="906"/>
                  <a:pt x="187" y="906"/>
                  <a:pt x="187" y="906"/>
                </a:cubicBezTo>
                <a:cubicBezTo>
                  <a:pt x="187" y="907"/>
                  <a:pt x="188" y="907"/>
                  <a:pt x="188" y="907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6"/>
                  <a:pt x="188" y="905"/>
                  <a:pt x="188" y="904"/>
                </a:cubicBezTo>
                <a:close/>
                <a:moveTo>
                  <a:pt x="185" y="800"/>
                </a:moveTo>
                <a:cubicBezTo>
                  <a:pt x="185" y="800"/>
                  <a:pt x="184" y="800"/>
                  <a:pt x="184" y="801"/>
                </a:cubicBezTo>
                <a:cubicBezTo>
                  <a:pt x="184" y="801"/>
                  <a:pt x="184" y="801"/>
                  <a:pt x="184" y="801"/>
                </a:cubicBezTo>
                <a:cubicBezTo>
                  <a:pt x="184" y="801"/>
                  <a:pt x="184" y="800"/>
                  <a:pt x="184" y="800"/>
                </a:cubicBezTo>
                <a:cubicBezTo>
                  <a:pt x="184" y="800"/>
                  <a:pt x="184" y="800"/>
                  <a:pt x="184" y="800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800"/>
                  <a:pt x="183" y="802"/>
                  <a:pt x="183" y="803"/>
                </a:cubicBezTo>
                <a:cubicBezTo>
                  <a:pt x="183" y="803"/>
                  <a:pt x="184" y="804"/>
                  <a:pt x="184" y="804"/>
                </a:cubicBezTo>
                <a:cubicBezTo>
                  <a:pt x="184" y="804"/>
                  <a:pt x="185" y="804"/>
                  <a:pt x="185" y="804"/>
                </a:cubicBezTo>
                <a:cubicBezTo>
                  <a:pt x="185" y="805"/>
                  <a:pt x="185" y="806"/>
                  <a:pt x="185" y="808"/>
                </a:cubicBezTo>
                <a:cubicBezTo>
                  <a:pt x="185" y="808"/>
                  <a:pt x="185" y="808"/>
                  <a:pt x="185" y="809"/>
                </a:cubicBezTo>
                <a:cubicBezTo>
                  <a:pt x="185" y="809"/>
                  <a:pt x="185" y="809"/>
                  <a:pt x="185" y="809"/>
                </a:cubicBezTo>
                <a:cubicBezTo>
                  <a:pt x="185" y="809"/>
                  <a:pt x="185" y="809"/>
                  <a:pt x="185" y="809"/>
                </a:cubicBezTo>
                <a:cubicBezTo>
                  <a:pt x="185" y="810"/>
                  <a:pt x="185" y="811"/>
                  <a:pt x="185" y="812"/>
                </a:cubicBezTo>
                <a:cubicBezTo>
                  <a:pt x="185" y="813"/>
                  <a:pt x="185" y="813"/>
                  <a:pt x="185" y="814"/>
                </a:cubicBezTo>
                <a:cubicBezTo>
                  <a:pt x="185" y="814"/>
                  <a:pt x="185" y="814"/>
                  <a:pt x="185" y="814"/>
                </a:cubicBezTo>
                <a:cubicBezTo>
                  <a:pt x="185" y="814"/>
                  <a:pt x="185" y="814"/>
                  <a:pt x="185" y="814"/>
                </a:cubicBezTo>
                <a:cubicBezTo>
                  <a:pt x="185" y="813"/>
                  <a:pt x="185" y="813"/>
                  <a:pt x="185" y="812"/>
                </a:cubicBezTo>
                <a:cubicBezTo>
                  <a:pt x="185" y="811"/>
                  <a:pt x="185" y="810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5" y="808"/>
                  <a:pt x="185" y="808"/>
                  <a:pt x="184" y="808"/>
                </a:cubicBezTo>
                <a:cubicBezTo>
                  <a:pt x="184" y="808"/>
                  <a:pt x="184" y="808"/>
                  <a:pt x="184" y="808"/>
                </a:cubicBezTo>
                <a:cubicBezTo>
                  <a:pt x="184" y="808"/>
                  <a:pt x="184" y="808"/>
                  <a:pt x="184" y="808"/>
                </a:cubicBezTo>
                <a:cubicBezTo>
                  <a:pt x="184" y="808"/>
                  <a:pt x="184" y="809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4" y="810"/>
                  <a:pt x="184" y="810"/>
                  <a:pt x="184" y="810"/>
                </a:cubicBezTo>
                <a:cubicBezTo>
                  <a:pt x="184" y="810"/>
                  <a:pt x="184" y="810"/>
                  <a:pt x="184" y="811"/>
                </a:cubicBezTo>
                <a:cubicBezTo>
                  <a:pt x="185" y="818"/>
                  <a:pt x="184" y="826"/>
                  <a:pt x="185" y="833"/>
                </a:cubicBezTo>
                <a:cubicBezTo>
                  <a:pt x="184" y="834"/>
                  <a:pt x="185" y="836"/>
                  <a:pt x="184" y="837"/>
                </a:cubicBezTo>
                <a:cubicBezTo>
                  <a:pt x="185" y="837"/>
                  <a:pt x="185" y="838"/>
                  <a:pt x="185" y="838"/>
                </a:cubicBezTo>
                <a:cubicBezTo>
                  <a:pt x="185" y="839"/>
                  <a:pt x="185" y="841"/>
                  <a:pt x="185" y="842"/>
                </a:cubicBezTo>
                <a:cubicBezTo>
                  <a:pt x="186" y="843"/>
                  <a:pt x="185" y="845"/>
                  <a:pt x="185" y="846"/>
                </a:cubicBezTo>
                <a:cubicBezTo>
                  <a:pt x="185" y="846"/>
                  <a:pt x="185" y="847"/>
                  <a:pt x="185" y="847"/>
                </a:cubicBezTo>
                <a:cubicBezTo>
                  <a:pt x="186" y="848"/>
                  <a:pt x="185" y="850"/>
                  <a:pt x="185" y="851"/>
                </a:cubicBezTo>
                <a:cubicBezTo>
                  <a:pt x="186" y="854"/>
                  <a:pt x="186" y="857"/>
                  <a:pt x="185" y="859"/>
                </a:cubicBezTo>
                <a:cubicBezTo>
                  <a:pt x="185" y="861"/>
                  <a:pt x="186" y="863"/>
                  <a:pt x="185" y="865"/>
                </a:cubicBezTo>
                <a:cubicBezTo>
                  <a:pt x="187" y="870"/>
                  <a:pt x="184" y="875"/>
                  <a:pt x="186" y="881"/>
                </a:cubicBezTo>
                <a:cubicBezTo>
                  <a:pt x="185" y="885"/>
                  <a:pt x="186" y="888"/>
                  <a:pt x="186" y="892"/>
                </a:cubicBezTo>
                <a:cubicBezTo>
                  <a:pt x="186" y="892"/>
                  <a:pt x="186" y="893"/>
                  <a:pt x="186" y="893"/>
                </a:cubicBezTo>
                <a:cubicBezTo>
                  <a:pt x="185" y="898"/>
                  <a:pt x="186" y="904"/>
                  <a:pt x="186" y="910"/>
                </a:cubicBezTo>
                <a:cubicBezTo>
                  <a:pt x="186" y="912"/>
                  <a:pt x="185" y="915"/>
                  <a:pt x="186" y="916"/>
                </a:cubicBezTo>
                <a:cubicBezTo>
                  <a:pt x="186" y="916"/>
                  <a:pt x="186" y="916"/>
                  <a:pt x="186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7"/>
                  <a:pt x="187" y="917"/>
                  <a:pt x="187" y="917"/>
                </a:cubicBezTo>
                <a:cubicBezTo>
                  <a:pt x="187" y="917"/>
                  <a:pt x="187" y="917"/>
                  <a:pt x="187" y="917"/>
                </a:cubicBezTo>
                <a:cubicBezTo>
                  <a:pt x="187" y="917"/>
                  <a:pt x="187" y="918"/>
                  <a:pt x="188" y="918"/>
                </a:cubicBezTo>
                <a:cubicBezTo>
                  <a:pt x="188" y="918"/>
                  <a:pt x="188" y="918"/>
                  <a:pt x="188" y="918"/>
                </a:cubicBezTo>
                <a:cubicBezTo>
                  <a:pt x="188" y="918"/>
                  <a:pt x="188" y="918"/>
                  <a:pt x="188" y="918"/>
                </a:cubicBezTo>
                <a:cubicBezTo>
                  <a:pt x="188" y="917"/>
                  <a:pt x="188" y="917"/>
                  <a:pt x="188" y="917"/>
                </a:cubicBezTo>
                <a:cubicBezTo>
                  <a:pt x="188" y="916"/>
                  <a:pt x="188" y="916"/>
                  <a:pt x="188" y="915"/>
                </a:cubicBezTo>
                <a:cubicBezTo>
                  <a:pt x="188" y="915"/>
                  <a:pt x="188" y="915"/>
                  <a:pt x="188" y="915"/>
                </a:cubicBezTo>
                <a:cubicBezTo>
                  <a:pt x="188" y="915"/>
                  <a:pt x="188" y="915"/>
                  <a:pt x="188" y="915"/>
                </a:cubicBezTo>
                <a:cubicBezTo>
                  <a:pt x="188" y="915"/>
                  <a:pt x="187" y="915"/>
                  <a:pt x="187" y="915"/>
                </a:cubicBezTo>
                <a:cubicBezTo>
                  <a:pt x="187" y="914"/>
                  <a:pt x="187" y="913"/>
                  <a:pt x="187" y="912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0"/>
                  <a:pt x="187" y="910"/>
                  <a:pt x="187" y="909"/>
                </a:cubicBezTo>
                <a:cubicBezTo>
                  <a:pt x="187" y="909"/>
                  <a:pt x="187" y="909"/>
                  <a:pt x="187" y="909"/>
                </a:cubicBezTo>
                <a:cubicBezTo>
                  <a:pt x="188" y="909"/>
                  <a:pt x="188" y="908"/>
                  <a:pt x="188" y="908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7" y="907"/>
                  <a:pt x="187" y="907"/>
                  <a:pt x="187" y="907"/>
                </a:cubicBezTo>
                <a:cubicBezTo>
                  <a:pt x="187" y="906"/>
                  <a:pt x="187" y="906"/>
                  <a:pt x="187" y="905"/>
                </a:cubicBezTo>
                <a:cubicBezTo>
                  <a:pt x="187" y="905"/>
                  <a:pt x="187" y="905"/>
                  <a:pt x="187" y="904"/>
                </a:cubicBezTo>
                <a:cubicBezTo>
                  <a:pt x="187" y="904"/>
                  <a:pt x="187" y="904"/>
                  <a:pt x="187" y="904"/>
                </a:cubicBezTo>
                <a:cubicBezTo>
                  <a:pt x="186" y="902"/>
                  <a:pt x="187" y="899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9"/>
                  <a:pt x="187" y="902"/>
                  <a:pt x="187" y="904"/>
                </a:cubicBezTo>
                <a:cubicBezTo>
                  <a:pt x="187" y="904"/>
                  <a:pt x="187" y="904"/>
                  <a:pt x="187" y="904"/>
                </a:cubicBezTo>
                <a:cubicBezTo>
                  <a:pt x="187" y="904"/>
                  <a:pt x="188" y="904"/>
                  <a:pt x="188" y="904"/>
                </a:cubicBezTo>
                <a:cubicBezTo>
                  <a:pt x="188" y="904"/>
                  <a:pt x="188" y="904"/>
                  <a:pt x="188" y="904"/>
                </a:cubicBezTo>
                <a:cubicBezTo>
                  <a:pt x="188" y="904"/>
                  <a:pt x="188" y="904"/>
                  <a:pt x="188" y="904"/>
                </a:cubicBezTo>
                <a:cubicBezTo>
                  <a:pt x="188" y="902"/>
                  <a:pt x="188" y="901"/>
                  <a:pt x="188" y="900"/>
                </a:cubicBezTo>
                <a:cubicBezTo>
                  <a:pt x="188" y="900"/>
                  <a:pt x="188" y="900"/>
                  <a:pt x="188" y="900"/>
                </a:cubicBezTo>
                <a:cubicBezTo>
                  <a:pt x="188" y="900"/>
                  <a:pt x="187" y="899"/>
                  <a:pt x="187" y="899"/>
                </a:cubicBezTo>
                <a:cubicBezTo>
                  <a:pt x="188" y="898"/>
                  <a:pt x="188" y="898"/>
                  <a:pt x="188" y="898"/>
                </a:cubicBezTo>
                <a:cubicBezTo>
                  <a:pt x="188" y="898"/>
                  <a:pt x="188" y="898"/>
                  <a:pt x="188" y="898"/>
                </a:cubicBezTo>
                <a:cubicBezTo>
                  <a:pt x="188" y="898"/>
                  <a:pt x="188" y="897"/>
                  <a:pt x="188" y="897"/>
                </a:cubicBezTo>
                <a:cubicBezTo>
                  <a:pt x="188" y="897"/>
                  <a:pt x="188" y="897"/>
                  <a:pt x="188" y="897"/>
                </a:cubicBezTo>
                <a:cubicBezTo>
                  <a:pt x="188" y="897"/>
                  <a:pt x="188" y="897"/>
                  <a:pt x="188" y="897"/>
                </a:cubicBezTo>
                <a:cubicBezTo>
                  <a:pt x="187" y="896"/>
                  <a:pt x="189" y="895"/>
                  <a:pt x="187" y="894"/>
                </a:cubicBezTo>
                <a:cubicBezTo>
                  <a:pt x="188" y="894"/>
                  <a:pt x="188" y="894"/>
                  <a:pt x="188" y="893"/>
                </a:cubicBezTo>
                <a:cubicBezTo>
                  <a:pt x="188" y="893"/>
                  <a:pt x="188" y="893"/>
                  <a:pt x="188" y="893"/>
                </a:cubicBezTo>
                <a:cubicBezTo>
                  <a:pt x="188" y="893"/>
                  <a:pt x="188" y="893"/>
                  <a:pt x="188" y="893"/>
                </a:cubicBezTo>
                <a:cubicBezTo>
                  <a:pt x="188" y="891"/>
                  <a:pt x="188" y="888"/>
                  <a:pt x="188" y="886"/>
                </a:cubicBezTo>
                <a:cubicBezTo>
                  <a:pt x="188" y="884"/>
                  <a:pt x="188" y="882"/>
                  <a:pt x="188" y="880"/>
                </a:cubicBezTo>
                <a:cubicBezTo>
                  <a:pt x="187" y="879"/>
                  <a:pt x="187" y="879"/>
                  <a:pt x="188" y="878"/>
                </a:cubicBezTo>
                <a:cubicBezTo>
                  <a:pt x="188" y="878"/>
                  <a:pt x="188" y="878"/>
                  <a:pt x="188" y="878"/>
                </a:cubicBezTo>
                <a:cubicBezTo>
                  <a:pt x="188" y="878"/>
                  <a:pt x="188" y="878"/>
                  <a:pt x="188" y="878"/>
                </a:cubicBezTo>
                <a:cubicBezTo>
                  <a:pt x="188" y="877"/>
                  <a:pt x="188" y="877"/>
                  <a:pt x="188" y="877"/>
                </a:cubicBezTo>
                <a:cubicBezTo>
                  <a:pt x="188" y="876"/>
                  <a:pt x="188" y="875"/>
                  <a:pt x="188" y="874"/>
                </a:cubicBezTo>
                <a:cubicBezTo>
                  <a:pt x="188" y="874"/>
                  <a:pt x="188" y="874"/>
                  <a:pt x="188" y="874"/>
                </a:cubicBezTo>
                <a:cubicBezTo>
                  <a:pt x="186" y="872"/>
                  <a:pt x="188" y="871"/>
                  <a:pt x="187" y="869"/>
                </a:cubicBezTo>
                <a:cubicBezTo>
                  <a:pt x="187" y="869"/>
                  <a:pt x="187" y="869"/>
                  <a:pt x="188" y="868"/>
                </a:cubicBezTo>
                <a:cubicBezTo>
                  <a:pt x="188" y="868"/>
                  <a:pt x="188" y="868"/>
                  <a:pt x="188" y="868"/>
                </a:cubicBezTo>
                <a:cubicBezTo>
                  <a:pt x="188" y="868"/>
                  <a:pt x="188" y="867"/>
                  <a:pt x="188" y="867"/>
                </a:cubicBezTo>
                <a:cubicBezTo>
                  <a:pt x="188" y="867"/>
                  <a:pt x="188" y="866"/>
                  <a:pt x="188" y="866"/>
                </a:cubicBezTo>
                <a:cubicBezTo>
                  <a:pt x="188" y="866"/>
                  <a:pt x="188" y="866"/>
                  <a:pt x="188" y="866"/>
                </a:cubicBezTo>
                <a:cubicBezTo>
                  <a:pt x="187" y="866"/>
                  <a:pt x="187" y="866"/>
                  <a:pt x="187" y="866"/>
                </a:cubicBezTo>
                <a:cubicBezTo>
                  <a:pt x="188" y="865"/>
                  <a:pt x="187" y="864"/>
                  <a:pt x="187" y="864"/>
                </a:cubicBezTo>
                <a:cubicBezTo>
                  <a:pt x="187" y="864"/>
                  <a:pt x="187" y="864"/>
                  <a:pt x="187" y="864"/>
                </a:cubicBezTo>
                <a:cubicBezTo>
                  <a:pt x="187" y="864"/>
                  <a:pt x="187" y="864"/>
                  <a:pt x="186" y="864"/>
                </a:cubicBezTo>
                <a:cubicBezTo>
                  <a:pt x="186" y="863"/>
                  <a:pt x="186" y="863"/>
                  <a:pt x="186" y="862"/>
                </a:cubicBezTo>
                <a:cubicBezTo>
                  <a:pt x="186" y="862"/>
                  <a:pt x="186" y="862"/>
                  <a:pt x="186" y="862"/>
                </a:cubicBezTo>
                <a:cubicBezTo>
                  <a:pt x="186" y="862"/>
                  <a:pt x="186" y="862"/>
                  <a:pt x="186" y="862"/>
                </a:cubicBezTo>
                <a:cubicBezTo>
                  <a:pt x="186" y="862"/>
                  <a:pt x="187" y="862"/>
                  <a:pt x="187" y="862"/>
                </a:cubicBezTo>
                <a:cubicBezTo>
                  <a:pt x="186" y="862"/>
                  <a:pt x="186" y="863"/>
                  <a:pt x="187" y="864"/>
                </a:cubicBezTo>
                <a:cubicBezTo>
                  <a:pt x="187" y="864"/>
                  <a:pt x="187" y="864"/>
                  <a:pt x="187" y="864"/>
                </a:cubicBezTo>
                <a:cubicBezTo>
                  <a:pt x="187" y="864"/>
                  <a:pt x="187" y="864"/>
                  <a:pt x="187" y="863"/>
                </a:cubicBezTo>
                <a:cubicBezTo>
                  <a:pt x="187" y="863"/>
                  <a:pt x="187" y="862"/>
                  <a:pt x="188" y="862"/>
                </a:cubicBezTo>
                <a:cubicBezTo>
                  <a:pt x="187" y="859"/>
                  <a:pt x="187" y="856"/>
                  <a:pt x="187" y="853"/>
                </a:cubicBezTo>
                <a:cubicBezTo>
                  <a:pt x="187" y="853"/>
                  <a:pt x="187" y="853"/>
                  <a:pt x="187" y="853"/>
                </a:cubicBezTo>
                <a:cubicBezTo>
                  <a:pt x="187" y="853"/>
                  <a:pt x="187" y="853"/>
                  <a:pt x="187" y="853"/>
                </a:cubicBezTo>
                <a:cubicBezTo>
                  <a:pt x="186" y="854"/>
                  <a:pt x="186" y="854"/>
                  <a:pt x="186" y="855"/>
                </a:cubicBezTo>
                <a:cubicBezTo>
                  <a:pt x="186" y="855"/>
                  <a:pt x="186" y="856"/>
                  <a:pt x="186" y="856"/>
                </a:cubicBezTo>
                <a:cubicBezTo>
                  <a:pt x="186" y="856"/>
                  <a:pt x="186" y="856"/>
                  <a:pt x="186" y="856"/>
                </a:cubicBezTo>
                <a:cubicBezTo>
                  <a:pt x="186" y="856"/>
                  <a:pt x="186" y="856"/>
                  <a:pt x="186" y="856"/>
                </a:cubicBezTo>
                <a:cubicBezTo>
                  <a:pt x="186" y="856"/>
                  <a:pt x="186" y="855"/>
                  <a:pt x="186" y="855"/>
                </a:cubicBezTo>
                <a:cubicBezTo>
                  <a:pt x="186" y="854"/>
                  <a:pt x="186" y="853"/>
                  <a:pt x="186" y="853"/>
                </a:cubicBezTo>
                <a:cubicBezTo>
                  <a:pt x="186" y="853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1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7" y="852"/>
                  <a:pt x="187" y="852"/>
                  <a:pt x="187" y="852"/>
                </a:cubicBezTo>
                <a:cubicBezTo>
                  <a:pt x="187" y="852"/>
                  <a:pt x="187" y="852"/>
                  <a:pt x="187" y="852"/>
                </a:cubicBezTo>
                <a:cubicBezTo>
                  <a:pt x="187" y="850"/>
                  <a:pt x="187" y="848"/>
                  <a:pt x="187" y="845"/>
                </a:cubicBezTo>
                <a:cubicBezTo>
                  <a:pt x="187" y="845"/>
                  <a:pt x="187" y="845"/>
                  <a:pt x="187" y="845"/>
                </a:cubicBezTo>
                <a:cubicBezTo>
                  <a:pt x="187" y="845"/>
                  <a:pt x="187" y="845"/>
                  <a:pt x="187" y="845"/>
                </a:cubicBezTo>
                <a:cubicBezTo>
                  <a:pt x="186" y="845"/>
                  <a:pt x="187" y="844"/>
                  <a:pt x="187" y="844"/>
                </a:cubicBezTo>
                <a:cubicBezTo>
                  <a:pt x="187" y="844"/>
                  <a:pt x="187" y="844"/>
                  <a:pt x="187" y="844"/>
                </a:cubicBezTo>
                <a:cubicBezTo>
                  <a:pt x="187" y="843"/>
                  <a:pt x="187" y="843"/>
                  <a:pt x="187" y="843"/>
                </a:cubicBezTo>
                <a:cubicBezTo>
                  <a:pt x="188" y="842"/>
                  <a:pt x="187" y="841"/>
                  <a:pt x="186" y="841"/>
                </a:cubicBezTo>
                <a:cubicBezTo>
                  <a:pt x="187" y="841"/>
                  <a:pt x="187" y="840"/>
                  <a:pt x="187" y="840"/>
                </a:cubicBezTo>
                <a:cubicBezTo>
                  <a:pt x="187" y="839"/>
                  <a:pt x="187" y="837"/>
                  <a:pt x="187" y="835"/>
                </a:cubicBezTo>
                <a:cubicBezTo>
                  <a:pt x="187" y="833"/>
                  <a:pt x="187" y="830"/>
                  <a:pt x="187" y="828"/>
                </a:cubicBezTo>
                <a:cubicBezTo>
                  <a:pt x="186" y="828"/>
                  <a:pt x="186" y="828"/>
                  <a:pt x="186" y="828"/>
                </a:cubicBezTo>
                <a:cubicBezTo>
                  <a:pt x="185" y="827"/>
                  <a:pt x="185" y="827"/>
                  <a:pt x="185" y="826"/>
                </a:cubicBezTo>
                <a:cubicBezTo>
                  <a:pt x="185" y="825"/>
                  <a:pt x="185" y="825"/>
                  <a:pt x="185" y="825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6" y="825"/>
                  <a:pt x="186" y="825"/>
                  <a:pt x="186" y="826"/>
                </a:cubicBezTo>
                <a:cubicBezTo>
                  <a:pt x="186" y="827"/>
                  <a:pt x="186" y="827"/>
                  <a:pt x="186" y="828"/>
                </a:cubicBezTo>
                <a:cubicBezTo>
                  <a:pt x="186" y="828"/>
                  <a:pt x="186" y="827"/>
                  <a:pt x="186" y="827"/>
                </a:cubicBezTo>
                <a:cubicBezTo>
                  <a:pt x="186" y="826"/>
                  <a:pt x="186" y="824"/>
                  <a:pt x="186" y="822"/>
                </a:cubicBezTo>
                <a:cubicBezTo>
                  <a:pt x="186" y="821"/>
                  <a:pt x="186" y="819"/>
                  <a:pt x="186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5" y="819"/>
                  <a:pt x="185" y="820"/>
                  <a:pt x="185" y="820"/>
                </a:cubicBezTo>
                <a:cubicBezTo>
                  <a:pt x="185" y="821"/>
                  <a:pt x="185" y="821"/>
                  <a:pt x="185" y="822"/>
                </a:cubicBezTo>
                <a:cubicBezTo>
                  <a:pt x="185" y="822"/>
                  <a:pt x="185" y="822"/>
                  <a:pt x="185" y="822"/>
                </a:cubicBezTo>
                <a:cubicBezTo>
                  <a:pt x="185" y="822"/>
                  <a:pt x="185" y="822"/>
                  <a:pt x="185" y="822"/>
                </a:cubicBezTo>
                <a:cubicBezTo>
                  <a:pt x="185" y="821"/>
                  <a:pt x="185" y="821"/>
                  <a:pt x="185" y="820"/>
                </a:cubicBezTo>
                <a:cubicBezTo>
                  <a:pt x="185" y="820"/>
                  <a:pt x="185" y="819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6" y="817"/>
                  <a:pt x="186" y="817"/>
                  <a:pt x="186" y="817"/>
                </a:cubicBezTo>
                <a:cubicBezTo>
                  <a:pt x="186" y="817"/>
                  <a:pt x="186" y="816"/>
                  <a:pt x="186" y="815"/>
                </a:cubicBezTo>
                <a:cubicBezTo>
                  <a:pt x="186" y="814"/>
                  <a:pt x="186" y="813"/>
                  <a:pt x="186" y="812"/>
                </a:cubicBezTo>
                <a:cubicBezTo>
                  <a:pt x="186" y="812"/>
                  <a:pt x="186" y="812"/>
                  <a:pt x="186" y="812"/>
                </a:cubicBezTo>
                <a:cubicBezTo>
                  <a:pt x="184" y="808"/>
                  <a:pt x="186" y="804"/>
                  <a:pt x="185" y="800"/>
                </a:cubicBezTo>
                <a:close/>
                <a:moveTo>
                  <a:pt x="184" y="795"/>
                </a:moveTo>
                <a:cubicBezTo>
                  <a:pt x="184" y="796"/>
                  <a:pt x="184" y="797"/>
                  <a:pt x="184" y="798"/>
                </a:cubicBezTo>
                <a:cubicBezTo>
                  <a:pt x="184" y="798"/>
                  <a:pt x="184" y="798"/>
                  <a:pt x="184" y="798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799"/>
                  <a:pt x="184" y="799"/>
                  <a:pt x="185" y="799"/>
                </a:cubicBezTo>
                <a:cubicBezTo>
                  <a:pt x="185" y="798"/>
                  <a:pt x="185" y="796"/>
                  <a:pt x="184" y="795"/>
                </a:cubicBezTo>
                <a:close/>
                <a:moveTo>
                  <a:pt x="184" y="790"/>
                </a:moveTo>
                <a:cubicBezTo>
                  <a:pt x="184" y="791"/>
                  <a:pt x="184" y="792"/>
                  <a:pt x="184" y="793"/>
                </a:cubicBezTo>
                <a:cubicBezTo>
                  <a:pt x="184" y="792"/>
                  <a:pt x="185" y="791"/>
                  <a:pt x="184" y="790"/>
                </a:cubicBezTo>
                <a:close/>
                <a:moveTo>
                  <a:pt x="186" y="842"/>
                </a:moveTo>
                <a:cubicBezTo>
                  <a:pt x="186" y="842"/>
                  <a:pt x="186" y="843"/>
                  <a:pt x="186" y="843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3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6"/>
                  <a:pt x="186" y="846"/>
                  <a:pt x="186" y="846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6"/>
                </a:cubicBezTo>
                <a:cubicBezTo>
                  <a:pt x="186" y="846"/>
                  <a:pt x="186" y="846"/>
                  <a:pt x="186" y="845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5"/>
                  <a:pt x="186" y="845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2"/>
                  <a:pt x="186" y="842"/>
                  <a:pt x="186" y="842"/>
                </a:cubicBezTo>
                <a:cubicBezTo>
                  <a:pt x="186" y="842"/>
                  <a:pt x="186" y="842"/>
                  <a:pt x="186" y="842"/>
                </a:cubicBezTo>
                <a:close/>
                <a:moveTo>
                  <a:pt x="9" y="151"/>
                </a:moveTo>
                <a:cubicBezTo>
                  <a:pt x="9" y="142"/>
                  <a:pt x="11" y="134"/>
                  <a:pt x="11" y="125"/>
                </a:cubicBezTo>
                <a:cubicBezTo>
                  <a:pt x="11" y="125"/>
                  <a:pt x="12" y="124"/>
                  <a:pt x="12" y="124"/>
                </a:cubicBezTo>
                <a:cubicBezTo>
                  <a:pt x="13" y="117"/>
                  <a:pt x="13" y="110"/>
                  <a:pt x="13" y="103"/>
                </a:cubicBezTo>
                <a:cubicBezTo>
                  <a:pt x="14" y="103"/>
                  <a:pt x="15" y="103"/>
                  <a:pt x="15" y="102"/>
                </a:cubicBezTo>
                <a:cubicBezTo>
                  <a:pt x="16" y="102"/>
                  <a:pt x="16" y="101"/>
                  <a:pt x="16" y="101"/>
                </a:cubicBezTo>
                <a:cubicBezTo>
                  <a:pt x="16" y="92"/>
                  <a:pt x="17" y="84"/>
                  <a:pt x="16" y="75"/>
                </a:cubicBezTo>
                <a:cubicBezTo>
                  <a:pt x="16" y="75"/>
                  <a:pt x="17" y="74"/>
                  <a:pt x="17" y="74"/>
                </a:cubicBezTo>
                <a:cubicBezTo>
                  <a:pt x="17" y="71"/>
                  <a:pt x="18" y="68"/>
                  <a:pt x="18" y="64"/>
                </a:cubicBezTo>
                <a:cubicBezTo>
                  <a:pt x="18" y="64"/>
                  <a:pt x="18" y="63"/>
                  <a:pt x="18" y="63"/>
                </a:cubicBezTo>
                <a:cubicBezTo>
                  <a:pt x="18" y="60"/>
                  <a:pt x="18" y="58"/>
                  <a:pt x="18" y="55"/>
                </a:cubicBezTo>
                <a:cubicBezTo>
                  <a:pt x="18" y="48"/>
                  <a:pt x="18" y="41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19" y="33"/>
                  <a:pt x="20" y="32"/>
                </a:cubicBezTo>
                <a:cubicBezTo>
                  <a:pt x="20" y="31"/>
                  <a:pt x="21" y="32"/>
                  <a:pt x="21" y="32"/>
                </a:cubicBezTo>
                <a:cubicBezTo>
                  <a:pt x="22" y="26"/>
                  <a:pt x="21" y="20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4"/>
                  <a:pt x="26" y="14"/>
                  <a:pt x="28" y="14"/>
                </a:cubicBezTo>
                <a:cubicBezTo>
                  <a:pt x="32" y="12"/>
                  <a:pt x="36" y="14"/>
                  <a:pt x="39" y="15"/>
                </a:cubicBezTo>
                <a:cubicBezTo>
                  <a:pt x="40" y="15"/>
                  <a:pt x="41" y="14"/>
                  <a:pt x="41" y="14"/>
                </a:cubicBezTo>
                <a:cubicBezTo>
                  <a:pt x="42" y="20"/>
                  <a:pt x="42" y="26"/>
                  <a:pt x="43" y="33"/>
                </a:cubicBezTo>
                <a:cubicBezTo>
                  <a:pt x="44" y="33"/>
                  <a:pt x="44" y="35"/>
                  <a:pt x="45" y="36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6" y="37"/>
                  <a:pt x="46" y="37"/>
                </a:cubicBezTo>
                <a:cubicBezTo>
                  <a:pt x="46" y="37"/>
                  <a:pt x="46" y="37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5" y="36"/>
                  <a:pt x="45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6"/>
                  <a:pt x="46" y="35"/>
                </a:cubicBezTo>
                <a:cubicBezTo>
                  <a:pt x="46" y="35"/>
                  <a:pt x="47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7"/>
                  <a:pt x="46" y="37"/>
                  <a:pt x="46" y="38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8"/>
                  <a:pt x="47" y="39"/>
                  <a:pt x="47" y="39"/>
                </a:cubicBezTo>
                <a:cubicBezTo>
                  <a:pt x="48" y="40"/>
                  <a:pt x="47" y="39"/>
                  <a:pt x="48" y="39"/>
                </a:cubicBezTo>
                <a:cubicBezTo>
                  <a:pt x="48" y="40"/>
                  <a:pt x="49" y="41"/>
                  <a:pt x="49" y="41"/>
                </a:cubicBezTo>
                <a:cubicBezTo>
                  <a:pt x="49" y="42"/>
                  <a:pt x="49" y="42"/>
                  <a:pt x="49" y="43"/>
                </a:cubicBezTo>
                <a:cubicBezTo>
                  <a:pt x="50" y="43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3" y="40"/>
                  <a:pt x="52" y="40"/>
                  <a:pt x="52" y="39"/>
                </a:cubicBezTo>
                <a:cubicBezTo>
                  <a:pt x="53" y="38"/>
                  <a:pt x="53" y="38"/>
                  <a:pt x="54" y="39"/>
                </a:cubicBezTo>
                <a:cubicBezTo>
                  <a:pt x="54" y="38"/>
                  <a:pt x="55" y="35"/>
                  <a:pt x="55" y="36"/>
                </a:cubicBezTo>
                <a:cubicBezTo>
                  <a:pt x="55" y="36"/>
                  <a:pt x="56" y="34"/>
                  <a:pt x="56" y="36"/>
                </a:cubicBezTo>
                <a:cubicBezTo>
                  <a:pt x="57" y="36"/>
                  <a:pt x="56" y="35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3"/>
                  <a:pt x="57" y="34"/>
                  <a:pt x="57" y="34"/>
                </a:cubicBezTo>
                <a:cubicBezTo>
                  <a:pt x="57" y="34"/>
                  <a:pt x="57" y="34"/>
                  <a:pt x="5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7" y="36"/>
                  <a:pt x="58" y="36"/>
                </a:cubicBezTo>
                <a:cubicBezTo>
                  <a:pt x="59" y="37"/>
                  <a:pt x="58" y="36"/>
                  <a:pt x="59" y="37"/>
                </a:cubicBezTo>
                <a:cubicBezTo>
                  <a:pt x="62" y="33"/>
                  <a:pt x="59" y="28"/>
                  <a:pt x="61" y="24"/>
                </a:cubicBezTo>
                <a:cubicBezTo>
                  <a:pt x="61" y="22"/>
                  <a:pt x="60" y="20"/>
                  <a:pt x="61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7"/>
                  <a:pt x="61" y="17"/>
                  <a:pt x="62" y="18"/>
                </a:cubicBezTo>
                <a:cubicBezTo>
                  <a:pt x="63" y="15"/>
                  <a:pt x="61" y="12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7"/>
                  <a:pt x="62" y="5"/>
                  <a:pt x="62" y="4"/>
                </a:cubicBezTo>
                <a:cubicBezTo>
                  <a:pt x="62" y="3"/>
                  <a:pt x="62" y="1"/>
                  <a:pt x="6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1"/>
                  <a:pt x="62" y="3"/>
                  <a:pt x="62" y="4"/>
                </a:cubicBezTo>
                <a:cubicBezTo>
                  <a:pt x="63" y="5"/>
                  <a:pt x="63" y="7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13"/>
                  <a:pt x="63" y="16"/>
                  <a:pt x="64" y="20"/>
                </a:cubicBezTo>
                <a:cubicBezTo>
                  <a:pt x="65" y="21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8"/>
                  <a:pt x="65" y="17"/>
                  <a:pt x="65" y="16"/>
                </a:cubicBezTo>
                <a:cubicBezTo>
                  <a:pt x="65" y="15"/>
                  <a:pt x="65" y="13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3"/>
                  <a:pt x="65" y="15"/>
                  <a:pt x="65" y="16"/>
                </a:cubicBezTo>
                <a:cubicBezTo>
                  <a:pt x="66" y="17"/>
                  <a:pt x="66" y="18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6" y="20"/>
                  <a:pt x="67" y="22"/>
                  <a:pt x="66" y="24"/>
                </a:cubicBezTo>
                <a:cubicBezTo>
                  <a:pt x="67" y="24"/>
                  <a:pt x="67" y="25"/>
                  <a:pt x="68" y="26"/>
                </a:cubicBezTo>
                <a:cubicBezTo>
                  <a:pt x="69" y="25"/>
                  <a:pt x="68" y="24"/>
                  <a:pt x="69" y="24"/>
                </a:cubicBezTo>
                <a:cubicBezTo>
                  <a:pt x="70" y="29"/>
                  <a:pt x="70" y="34"/>
                  <a:pt x="71" y="40"/>
                </a:cubicBezTo>
                <a:cubicBezTo>
                  <a:pt x="71" y="40"/>
                  <a:pt x="71" y="40"/>
                  <a:pt x="72" y="40"/>
                </a:cubicBezTo>
                <a:cubicBezTo>
                  <a:pt x="71" y="41"/>
                  <a:pt x="71" y="42"/>
                  <a:pt x="71" y="42"/>
                </a:cubicBezTo>
                <a:cubicBezTo>
                  <a:pt x="73" y="48"/>
                  <a:pt x="73" y="54"/>
                  <a:pt x="73" y="60"/>
                </a:cubicBezTo>
                <a:cubicBezTo>
                  <a:pt x="74" y="62"/>
                  <a:pt x="74" y="64"/>
                  <a:pt x="74" y="66"/>
                </a:cubicBezTo>
                <a:cubicBezTo>
                  <a:pt x="75" y="66"/>
                  <a:pt x="74" y="67"/>
                  <a:pt x="75" y="68"/>
                </a:cubicBezTo>
                <a:cubicBezTo>
                  <a:pt x="74" y="71"/>
                  <a:pt x="75" y="75"/>
                  <a:pt x="75" y="78"/>
                </a:cubicBezTo>
                <a:cubicBezTo>
                  <a:pt x="75" y="79"/>
                  <a:pt x="75" y="80"/>
                  <a:pt x="76" y="80"/>
                </a:cubicBezTo>
                <a:cubicBezTo>
                  <a:pt x="75" y="84"/>
                  <a:pt x="76" y="88"/>
                  <a:pt x="76" y="92"/>
                </a:cubicBezTo>
                <a:cubicBezTo>
                  <a:pt x="77" y="92"/>
                  <a:pt x="77" y="91"/>
                  <a:pt x="78" y="92"/>
                </a:cubicBezTo>
                <a:cubicBezTo>
                  <a:pt x="80" y="90"/>
                  <a:pt x="78" y="88"/>
                  <a:pt x="7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85"/>
                  <a:pt x="79" y="84"/>
                  <a:pt x="79" y="83"/>
                </a:cubicBezTo>
                <a:cubicBezTo>
                  <a:pt x="79" y="83"/>
                  <a:pt x="79" y="82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1"/>
                  <a:pt x="80" y="81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0" y="82"/>
                  <a:pt x="80" y="83"/>
                  <a:pt x="80" y="83"/>
                </a:cubicBezTo>
                <a:cubicBezTo>
                  <a:pt x="80" y="84"/>
                  <a:pt x="80" y="86"/>
                  <a:pt x="80" y="87"/>
                </a:cubicBezTo>
                <a:cubicBezTo>
                  <a:pt x="80" y="87"/>
                  <a:pt x="80" y="87"/>
                  <a:pt x="80" y="87"/>
                </a:cubicBezTo>
                <a:cubicBezTo>
                  <a:pt x="82" y="94"/>
                  <a:pt x="82" y="101"/>
                  <a:pt x="82" y="108"/>
                </a:cubicBezTo>
                <a:cubicBezTo>
                  <a:pt x="83" y="109"/>
                  <a:pt x="83" y="109"/>
                  <a:pt x="83" y="110"/>
                </a:cubicBezTo>
                <a:cubicBezTo>
                  <a:pt x="83" y="110"/>
                  <a:pt x="83" y="111"/>
                  <a:pt x="82" y="112"/>
                </a:cubicBezTo>
                <a:cubicBezTo>
                  <a:pt x="83" y="113"/>
                  <a:pt x="83" y="114"/>
                  <a:pt x="84" y="115"/>
                </a:cubicBezTo>
                <a:cubicBezTo>
                  <a:pt x="84" y="118"/>
                  <a:pt x="84" y="120"/>
                  <a:pt x="84" y="123"/>
                </a:cubicBezTo>
                <a:cubicBezTo>
                  <a:pt x="84" y="130"/>
                  <a:pt x="84" y="138"/>
                  <a:pt x="83" y="145"/>
                </a:cubicBezTo>
                <a:cubicBezTo>
                  <a:pt x="84" y="148"/>
                  <a:pt x="84" y="151"/>
                  <a:pt x="85" y="153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4" y="154"/>
                  <a:pt x="86" y="155"/>
                  <a:pt x="85" y="154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6" y="150"/>
                  <a:pt x="85" y="147"/>
                  <a:pt x="85" y="143"/>
                </a:cubicBezTo>
                <a:cubicBezTo>
                  <a:pt x="85" y="142"/>
                  <a:pt x="86" y="141"/>
                  <a:pt x="86" y="140"/>
                </a:cubicBezTo>
                <a:cubicBezTo>
                  <a:pt x="86" y="135"/>
                  <a:pt x="85" y="129"/>
                  <a:pt x="87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87" y="122"/>
                  <a:pt x="87" y="120"/>
                  <a:pt x="87" y="119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87" y="119"/>
                  <a:pt x="88" y="119"/>
                  <a:pt x="88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21"/>
                  <a:pt x="88" y="122"/>
                  <a:pt x="88" y="123"/>
                </a:cubicBezTo>
                <a:cubicBezTo>
                  <a:pt x="88" y="125"/>
                  <a:pt x="88" y="126"/>
                  <a:pt x="88" y="128"/>
                </a:cubicBezTo>
                <a:cubicBezTo>
                  <a:pt x="90" y="134"/>
                  <a:pt x="89" y="139"/>
                  <a:pt x="88" y="145"/>
                </a:cubicBezTo>
                <a:cubicBezTo>
                  <a:pt x="89" y="145"/>
                  <a:pt x="88" y="145"/>
                  <a:pt x="89" y="146"/>
                </a:cubicBezTo>
                <a:cubicBezTo>
                  <a:pt x="89" y="150"/>
                  <a:pt x="88" y="153"/>
                  <a:pt x="89" y="157"/>
                </a:cubicBezTo>
                <a:cubicBezTo>
                  <a:pt x="88" y="157"/>
                  <a:pt x="89" y="158"/>
                  <a:pt x="88" y="158"/>
                </a:cubicBezTo>
                <a:cubicBezTo>
                  <a:pt x="89" y="159"/>
                  <a:pt x="88" y="160"/>
                  <a:pt x="88" y="161"/>
                </a:cubicBezTo>
                <a:cubicBezTo>
                  <a:pt x="88" y="166"/>
                  <a:pt x="89" y="171"/>
                  <a:pt x="88" y="176"/>
                </a:cubicBezTo>
                <a:cubicBezTo>
                  <a:pt x="89" y="180"/>
                  <a:pt x="88" y="184"/>
                  <a:pt x="88" y="188"/>
                </a:cubicBezTo>
                <a:cubicBezTo>
                  <a:pt x="88" y="188"/>
                  <a:pt x="88" y="189"/>
                  <a:pt x="88" y="189"/>
                </a:cubicBezTo>
                <a:cubicBezTo>
                  <a:pt x="89" y="191"/>
                  <a:pt x="88" y="192"/>
                  <a:pt x="89" y="193"/>
                </a:cubicBezTo>
                <a:cubicBezTo>
                  <a:pt x="88" y="194"/>
                  <a:pt x="89" y="195"/>
                  <a:pt x="89" y="197"/>
                </a:cubicBezTo>
                <a:cubicBezTo>
                  <a:pt x="89" y="197"/>
                  <a:pt x="89" y="198"/>
                  <a:pt x="89" y="198"/>
                </a:cubicBezTo>
                <a:cubicBezTo>
                  <a:pt x="89" y="199"/>
                  <a:pt x="89" y="199"/>
                  <a:pt x="89" y="199"/>
                </a:cubicBezTo>
                <a:cubicBezTo>
                  <a:pt x="89" y="200"/>
                  <a:pt x="89" y="201"/>
                  <a:pt x="90" y="200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90" y="200"/>
                  <a:pt x="90" y="200"/>
                  <a:pt x="91" y="200"/>
                </a:cubicBezTo>
                <a:cubicBezTo>
                  <a:pt x="91" y="200"/>
                  <a:pt x="91" y="200"/>
                  <a:pt x="91" y="200"/>
                </a:cubicBezTo>
                <a:cubicBezTo>
                  <a:pt x="91" y="200"/>
                  <a:pt x="91" y="200"/>
                  <a:pt x="91" y="201"/>
                </a:cubicBezTo>
                <a:cubicBezTo>
                  <a:pt x="91" y="201"/>
                  <a:pt x="91" y="201"/>
                  <a:pt x="91" y="201"/>
                </a:cubicBezTo>
                <a:cubicBezTo>
                  <a:pt x="91" y="203"/>
                  <a:pt x="92" y="205"/>
                  <a:pt x="92" y="207"/>
                </a:cubicBezTo>
                <a:cubicBezTo>
                  <a:pt x="92" y="207"/>
                  <a:pt x="91" y="208"/>
                  <a:pt x="91" y="209"/>
                </a:cubicBezTo>
                <a:cubicBezTo>
                  <a:pt x="91" y="212"/>
                  <a:pt x="91" y="214"/>
                  <a:pt x="92" y="217"/>
                </a:cubicBezTo>
                <a:cubicBezTo>
                  <a:pt x="92" y="222"/>
                  <a:pt x="92" y="228"/>
                  <a:pt x="92" y="233"/>
                </a:cubicBezTo>
                <a:cubicBezTo>
                  <a:pt x="92" y="236"/>
                  <a:pt x="92" y="239"/>
                  <a:pt x="93" y="241"/>
                </a:cubicBezTo>
                <a:cubicBezTo>
                  <a:pt x="94" y="233"/>
                  <a:pt x="92" y="224"/>
                  <a:pt x="93" y="216"/>
                </a:cubicBezTo>
                <a:cubicBezTo>
                  <a:pt x="93" y="214"/>
                  <a:pt x="93" y="212"/>
                  <a:pt x="93" y="209"/>
                </a:cubicBezTo>
                <a:cubicBezTo>
                  <a:pt x="92" y="207"/>
                  <a:pt x="93" y="205"/>
                  <a:pt x="93" y="203"/>
                </a:cubicBezTo>
                <a:cubicBezTo>
                  <a:pt x="93" y="201"/>
                  <a:pt x="92" y="200"/>
                  <a:pt x="93" y="198"/>
                </a:cubicBezTo>
                <a:cubicBezTo>
                  <a:pt x="93" y="198"/>
                  <a:pt x="93" y="197"/>
                  <a:pt x="93" y="197"/>
                </a:cubicBezTo>
                <a:cubicBezTo>
                  <a:pt x="92" y="195"/>
                  <a:pt x="93" y="192"/>
                  <a:pt x="93" y="190"/>
                </a:cubicBezTo>
                <a:cubicBezTo>
                  <a:pt x="93" y="190"/>
                  <a:pt x="93" y="189"/>
                  <a:pt x="93" y="189"/>
                </a:cubicBezTo>
                <a:cubicBezTo>
                  <a:pt x="93" y="187"/>
                  <a:pt x="93" y="185"/>
                  <a:pt x="93" y="184"/>
                </a:cubicBezTo>
                <a:cubicBezTo>
                  <a:pt x="93" y="183"/>
                  <a:pt x="93" y="183"/>
                  <a:pt x="93" y="182"/>
                </a:cubicBezTo>
                <a:cubicBezTo>
                  <a:pt x="93" y="182"/>
                  <a:pt x="94" y="181"/>
                  <a:pt x="94" y="181"/>
                </a:cubicBezTo>
                <a:cubicBezTo>
                  <a:pt x="94" y="180"/>
                  <a:pt x="93" y="179"/>
                  <a:pt x="93" y="178"/>
                </a:cubicBezTo>
                <a:cubicBezTo>
                  <a:pt x="93" y="177"/>
                  <a:pt x="94" y="175"/>
                  <a:pt x="94" y="174"/>
                </a:cubicBezTo>
                <a:cubicBezTo>
                  <a:pt x="94" y="172"/>
                  <a:pt x="94" y="171"/>
                  <a:pt x="95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95" y="168"/>
                  <a:pt x="95" y="167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6" y="166"/>
                  <a:pt x="95" y="166"/>
                </a:cubicBezTo>
                <a:cubicBezTo>
                  <a:pt x="95" y="167"/>
                  <a:pt x="95" y="168"/>
                  <a:pt x="95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95" y="171"/>
                  <a:pt x="96" y="172"/>
                  <a:pt x="95" y="173"/>
                </a:cubicBezTo>
                <a:cubicBezTo>
                  <a:pt x="96" y="174"/>
                  <a:pt x="96" y="174"/>
                  <a:pt x="96" y="175"/>
                </a:cubicBezTo>
                <a:cubicBezTo>
                  <a:pt x="96" y="183"/>
                  <a:pt x="96" y="192"/>
                  <a:pt x="96" y="200"/>
                </a:cubicBezTo>
                <a:cubicBezTo>
                  <a:pt x="97" y="198"/>
                  <a:pt x="96" y="194"/>
                  <a:pt x="97" y="192"/>
                </a:cubicBezTo>
                <a:cubicBezTo>
                  <a:pt x="99" y="191"/>
                  <a:pt x="97" y="195"/>
                  <a:pt x="99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94"/>
                  <a:pt x="100" y="193"/>
                  <a:pt x="100" y="194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201"/>
                  <a:pt x="99" y="208"/>
                  <a:pt x="100" y="214"/>
                </a:cubicBezTo>
                <a:cubicBezTo>
                  <a:pt x="99" y="220"/>
                  <a:pt x="101" y="226"/>
                  <a:pt x="100" y="232"/>
                </a:cubicBezTo>
                <a:cubicBezTo>
                  <a:pt x="101" y="243"/>
                  <a:pt x="100" y="255"/>
                  <a:pt x="100" y="267"/>
                </a:cubicBezTo>
                <a:cubicBezTo>
                  <a:pt x="100" y="267"/>
                  <a:pt x="101" y="267"/>
                  <a:pt x="101" y="267"/>
                </a:cubicBezTo>
                <a:cubicBezTo>
                  <a:pt x="102" y="269"/>
                  <a:pt x="101" y="274"/>
                  <a:pt x="101" y="277"/>
                </a:cubicBezTo>
                <a:cubicBezTo>
                  <a:pt x="101" y="278"/>
                  <a:pt x="100" y="277"/>
                  <a:pt x="100" y="278"/>
                </a:cubicBezTo>
                <a:cubicBezTo>
                  <a:pt x="100" y="279"/>
                  <a:pt x="101" y="280"/>
                  <a:pt x="101" y="281"/>
                </a:cubicBezTo>
                <a:cubicBezTo>
                  <a:pt x="100" y="282"/>
                  <a:pt x="102" y="284"/>
                  <a:pt x="101" y="285"/>
                </a:cubicBezTo>
                <a:cubicBezTo>
                  <a:pt x="101" y="286"/>
                  <a:pt x="101" y="286"/>
                  <a:pt x="102" y="287"/>
                </a:cubicBezTo>
                <a:cubicBezTo>
                  <a:pt x="101" y="290"/>
                  <a:pt x="102" y="293"/>
                  <a:pt x="101" y="296"/>
                </a:cubicBezTo>
                <a:cubicBezTo>
                  <a:pt x="102" y="299"/>
                  <a:pt x="100" y="303"/>
                  <a:pt x="102" y="307"/>
                </a:cubicBezTo>
                <a:cubicBezTo>
                  <a:pt x="101" y="309"/>
                  <a:pt x="102" y="311"/>
                  <a:pt x="101" y="312"/>
                </a:cubicBezTo>
                <a:cubicBezTo>
                  <a:pt x="101" y="313"/>
                  <a:pt x="101" y="313"/>
                  <a:pt x="102" y="313"/>
                </a:cubicBezTo>
                <a:cubicBezTo>
                  <a:pt x="101" y="314"/>
                  <a:pt x="101" y="314"/>
                  <a:pt x="101" y="315"/>
                </a:cubicBezTo>
                <a:cubicBezTo>
                  <a:pt x="101" y="316"/>
                  <a:pt x="102" y="317"/>
                  <a:pt x="101" y="317"/>
                </a:cubicBezTo>
                <a:cubicBezTo>
                  <a:pt x="103" y="318"/>
                  <a:pt x="103" y="321"/>
                  <a:pt x="104" y="323"/>
                </a:cubicBezTo>
                <a:cubicBezTo>
                  <a:pt x="105" y="322"/>
                  <a:pt x="105" y="321"/>
                  <a:pt x="105" y="319"/>
                </a:cubicBezTo>
                <a:cubicBezTo>
                  <a:pt x="105" y="319"/>
                  <a:pt x="105" y="319"/>
                  <a:pt x="105" y="319"/>
                </a:cubicBezTo>
                <a:cubicBezTo>
                  <a:pt x="105" y="319"/>
                  <a:pt x="105" y="318"/>
                  <a:pt x="105" y="317"/>
                </a:cubicBezTo>
                <a:cubicBezTo>
                  <a:pt x="105" y="315"/>
                  <a:pt x="105" y="313"/>
                  <a:pt x="105" y="312"/>
                </a:cubicBezTo>
                <a:cubicBezTo>
                  <a:pt x="105" y="312"/>
                  <a:pt x="105" y="311"/>
                  <a:pt x="105" y="31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106" y="311"/>
                  <a:pt x="106" y="312"/>
                  <a:pt x="106" y="312"/>
                </a:cubicBezTo>
                <a:cubicBezTo>
                  <a:pt x="106" y="313"/>
                  <a:pt x="106" y="315"/>
                  <a:pt x="106" y="317"/>
                </a:cubicBezTo>
                <a:cubicBezTo>
                  <a:pt x="106" y="318"/>
                  <a:pt x="106" y="319"/>
                  <a:pt x="106" y="319"/>
                </a:cubicBezTo>
                <a:cubicBezTo>
                  <a:pt x="106" y="320"/>
                  <a:pt x="106" y="320"/>
                  <a:pt x="106" y="320"/>
                </a:cubicBezTo>
                <a:cubicBezTo>
                  <a:pt x="107" y="327"/>
                  <a:pt x="107" y="335"/>
                  <a:pt x="107" y="343"/>
                </a:cubicBezTo>
                <a:cubicBezTo>
                  <a:pt x="107" y="343"/>
                  <a:pt x="107" y="343"/>
                  <a:pt x="107" y="344"/>
                </a:cubicBezTo>
                <a:cubicBezTo>
                  <a:pt x="107" y="344"/>
                  <a:pt x="107" y="344"/>
                  <a:pt x="108" y="345"/>
                </a:cubicBezTo>
                <a:cubicBezTo>
                  <a:pt x="108" y="372"/>
                  <a:pt x="111" y="400"/>
                  <a:pt x="112" y="427"/>
                </a:cubicBezTo>
                <a:cubicBezTo>
                  <a:pt x="112" y="432"/>
                  <a:pt x="113" y="438"/>
                  <a:pt x="113" y="443"/>
                </a:cubicBezTo>
                <a:cubicBezTo>
                  <a:pt x="113" y="447"/>
                  <a:pt x="114" y="451"/>
                  <a:pt x="114" y="455"/>
                </a:cubicBezTo>
                <a:cubicBezTo>
                  <a:pt x="114" y="456"/>
                  <a:pt x="113" y="457"/>
                  <a:pt x="113" y="458"/>
                </a:cubicBezTo>
                <a:cubicBezTo>
                  <a:pt x="113" y="460"/>
                  <a:pt x="114" y="462"/>
                  <a:pt x="114" y="464"/>
                </a:cubicBezTo>
                <a:cubicBezTo>
                  <a:pt x="114" y="465"/>
                  <a:pt x="114" y="466"/>
                  <a:pt x="114" y="467"/>
                </a:cubicBezTo>
                <a:cubicBezTo>
                  <a:pt x="114" y="468"/>
                  <a:pt x="115" y="469"/>
                  <a:pt x="114" y="471"/>
                </a:cubicBezTo>
                <a:cubicBezTo>
                  <a:pt x="115" y="477"/>
                  <a:pt x="115" y="483"/>
                  <a:pt x="115" y="489"/>
                </a:cubicBezTo>
                <a:cubicBezTo>
                  <a:pt x="115" y="494"/>
                  <a:pt x="115" y="500"/>
                  <a:pt x="115" y="505"/>
                </a:cubicBezTo>
                <a:cubicBezTo>
                  <a:pt x="115" y="507"/>
                  <a:pt x="116" y="510"/>
                  <a:pt x="116" y="512"/>
                </a:cubicBezTo>
                <a:cubicBezTo>
                  <a:pt x="116" y="514"/>
                  <a:pt x="115" y="516"/>
                  <a:pt x="115" y="518"/>
                </a:cubicBezTo>
                <a:cubicBezTo>
                  <a:pt x="115" y="518"/>
                  <a:pt x="116" y="519"/>
                  <a:pt x="116" y="519"/>
                </a:cubicBezTo>
                <a:cubicBezTo>
                  <a:pt x="116" y="526"/>
                  <a:pt x="116" y="534"/>
                  <a:pt x="117" y="542"/>
                </a:cubicBezTo>
                <a:cubicBezTo>
                  <a:pt x="117" y="546"/>
                  <a:pt x="117" y="550"/>
                  <a:pt x="117" y="554"/>
                </a:cubicBezTo>
                <a:cubicBezTo>
                  <a:pt x="117" y="558"/>
                  <a:pt x="118" y="562"/>
                  <a:pt x="118" y="566"/>
                </a:cubicBezTo>
                <a:cubicBezTo>
                  <a:pt x="119" y="582"/>
                  <a:pt x="120" y="598"/>
                  <a:pt x="121" y="614"/>
                </a:cubicBezTo>
                <a:cubicBezTo>
                  <a:pt x="121" y="620"/>
                  <a:pt x="122" y="627"/>
                  <a:pt x="122" y="634"/>
                </a:cubicBezTo>
                <a:cubicBezTo>
                  <a:pt x="122" y="641"/>
                  <a:pt x="122" y="647"/>
                  <a:pt x="122" y="654"/>
                </a:cubicBezTo>
                <a:cubicBezTo>
                  <a:pt x="123" y="662"/>
                  <a:pt x="122" y="669"/>
                  <a:pt x="122" y="676"/>
                </a:cubicBezTo>
                <a:cubicBezTo>
                  <a:pt x="122" y="684"/>
                  <a:pt x="123" y="691"/>
                  <a:pt x="123" y="699"/>
                </a:cubicBezTo>
                <a:cubicBezTo>
                  <a:pt x="123" y="701"/>
                  <a:pt x="123" y="703"/>
                  <a:pt x="123" y="706"/>
                </a:cubicBezTo>
                <a:cubicBezTo>
                  <a:pt x="123" y="713"/>
                  <a:pt x="124" y="720"/>
                  <a:pt x="124" y="728"/>
                </a:cubicBezTo>
                <a:cubicBezTo>
                  <a:pt x="125" y="731"/>
                  <a:pt x="125" y="734"/>
                  <a:pt x="125" y="736"/>
                </a:cubicBezTo>
                <a:cubicBezTo>
                  <a:pt x="125" y="739"/>
                  <a:pt x="125" y="743"/>
                  <a:pt x="126" y="746"/>
                </a:cubicBezTo>
                <a:cubicBezTo>
                  <a:pt x="126" y="752"/>
                  <a:pt x="126" y="758"/>
                  <a:pt x="127" y="763"/>
                </a:cubicBezTo>
                <a:cubicBezTo>
                  <a:pt x="126" y="770"/>
                  <a:pt x="128" y="776"/>
                  <a:pt x="127" y="782"/>
                </a:cubicBezTo>
                <a:cubicBezTo>
                  <a:pt x="128" y="783"/>
                  <a:pt x="127" y="784"/>
                  <a:pt x="128" y="784"/>
                </a:cubicBezTo>
                <a:cubicBezTo>
                  <a:pt x="128" y="791"/>
                  <a:pt x="128" y="799"/>
                  <a:pt x="129" y="806"/>
                </a:cubicBezTo>
                <a:cubicBezTo>
                  <a:pt x="129" y="813"/>
                  <a:pt x="129" y="820"/>
                  <a:pt x="130" y="827"/>
                </a:cubicBezTo>
                <a:cubicBezTo>
                  <a:pt x="129" y="830"/>
                  <a:pt x="130" y="833"/>
                  <a:pt x="130" y="835"/>
                </a:cubicBezTo>
                <a:cubicBezTo>
                  <a:pt x="130" y="837"/>
                  <a:pt x="129" y="838"/>
                  <a:pt x="130" y="839"/>
                </a:cubicBezTo>
                <a:cubicBezTo>
                  <a:pt x="129" y="841"/>
                  <a:pt x="130" y="842"/>
                  <a:pt x="129" y="844"/>
                </a:cubicBezTo>
                <a:cubicBezTo>
                  <a:pt x="129" y="844"/>
                  <a:pt x="129" y="844"/>
                  <a:pt x="129" y="844"/>
                </a:cubicBezTo>
                <a:cubicBezTo>
                  <a:pt x="129" y="844"/>
                  <a:pt x="130" y="845"/>
                  <a:pt x="130" y="845"/>
                </a:cubicBezTo>
                <a:cubicBezTo>
                  <a:pt x="130" y="846"/>
                  <a:pt x="129" y="846"/>
                  <a:pt x="129" y="846"/>
                </a:cubicBezTo>
                <a:cubicBezTo>
                  <a:pt x="129" y="847"/>
                  <a:pt x="129" y="847"/>
                  <a:pt x="129" y="847"/>
                </a:cubicBezTo>
                <a:cubicBezTo>
                  <a:pt x="129" y="847"/>
                  <a:pt x="129" y="847"/>
                  <a:pt x="130" y="848"/>
                </a:cubicBezTo>
                <a:cubicBezTo>
                  <a:pt x="130" y="848"/>
                  <a:pt x="130" y="848"/>
                  <a:pt x="130" y="848"/>
                </a:cubicBezTo>
                <a:cubicBezTo>
                  <a:pt x="130" y="848"/>
                  <a:pt x="130" y="849"/>
                  <a:pt x="130" y="849"/>
                </a:cubicBezTo>
                <a:cubicBezTo>
                  <a:pt x="130" y="850"/>
                  <a:pt x="130" y="851"/>
                  <a:pt x="129" y="853"/>
                </a:cubicBezTo>
                <a:cubicBezTo>
                  <a:pt x="129" y="853"/>
                  <a:pt x="129" y="853"/>
                  <a:pt x="129" y="853"/>
                </a:cubicBezTo>
                <a:cubicBezTo>
                  <a:pt x="130" y="854"/>
                  <a:pt x="130" y="856"/>
                  <a:pt x="130" y="858"/>
                </a:cubicBezTo>
                <a:cubicBezTo>
                  <a:pt x="130" y="858"/>
                  <a:pt x="130" y="858"/>
                  <a:pt x="130" y="858"/>
                </a:cubicBezTo>
                <a:cubicBezTo>
                  <a:pt x="130" y="858"/>
                  <a:pt x="130" y="858"/>
                  <a:pt x="130" y="858"/>
                </a:cubicBezTo>
                <a:cubicBezTo>
                  <a:pt x="130" y="859"/>
                  <a:pt x="130" y="860"/>
                  <a:pt x="129" y="860"/>
                </a:cubicBezTo>
                <a:cubicBezTo>
                  <a:pt x="129" y="860"/>
                  <a:pt x="129" y="860"/>
                  <a:pt x="129" y="860"/>
                </a:cubicBezTo>
                <a:cubicBezTo>
                  <a:pt x="130" y="861"/>
                  <a:pt x="130" y="862"/>
                  <a:pt x="130" y="863"/>
                </a:cubicBezTo>
                <a:cubicBezTo>
                  <a:pt x="130" y="863"/>
                  <a:pt x="130" y="863"/>
                  <a:pt x="130" y="863"/>
                </a:cubicBezTo>
                <a:cubicBezTo>
                  <a:pt x="130" y="865"/>
                  <a:pt x="130" y="868"/>
                  <a:pt x="130" y="870"/>
                </a:cubicBezTo>
                <a:cubicBezTo>
                  <a:pt x="130" y="870"/>
                  <a:pt x="130" y="870"/>
                  <a:pt x="130" y="871"/>
                </a:cubicBezTo>
                <a:cubicBezTo>
                  <a:pt x="130" y="871"/>
                  <a:pt x="130" y="871"/>
                  <a:pt x="130" y="871"/>
                </a:cubicBezTo>
                <a:cubicBezTo>
                  <a:pt x="130" y="871"/>
                  <a:pt x="129" y="871"/>
                  <a:pt x="129" y="871"/>
                </a:cubicBezTo>
                <a:cubicBezTo>
                  <a:pt x="129" y="871"/>
                  <a:pt x="129" y="870"/>
                  <a:pt x="129" y="870"/>
                </a:cubicBezTo>
                <a:cubicBezTo>
                  <a:pt x="129" y="870"/>
                  <a:pt x="129" y="870"/>
                  <a:pt x="129" y="870"/>
                </a:cubicBezTo>
                <a:cubicBezTo>
                  <a:pt x="128" y="871"/>
                  <a:pt x="129" y="872"/>
                  <a:pt x="129" y="873"/>
                </a:cubicBezTo>
                <a:cubicBezTo>
                  <a:pt x="129" y="873"/>
                  <a:pt x="129" y="873"/>
                  <a:pt x="130" y="872"/>
                </a:cubicBezTo>
                <a:cubicBezTo>
                  <a:pt x="130" y="873"/>
                  <a:pt x="130" y="873"/>
                  <a:pt x="130" y="874"/>
                </a:cubicBezTo>
                <a:cubicBezTo>
                  <a:pt x="130" y="874"/>
                  <a:pt x="130" y="874"/>
                  <a:pt x="130" y="874"/>
                </a:cubicBezTo>
                <a:cubicBezTo>
                  <a:pt x="130" y="874"/>
                  <a:pt x="130" y="875"/>
                  <a:pt x="130" y="875"/>
                </a:cubicBezTo>
                <a:cubicBezTo>
                  <a:pt x="130" y="876"/>
                  <a:pt x="130" y="877"/>
                  <a:pt x="130" y="878"/>
                </a:cubicBezTo>
                <a:cubicBezTo>
                  <a:pt x="129" y="879"/>
                  <a:pt x="129" y="879"/>
                  <a:pt x="129" y="879"/>
                </a:cubicBezTo>
                <a:cubicBezTo>
                  <a:pt x="129" y="879"/>
                  <a:pt x="129" y="879"/>
                  <a:pt x="129" y="879"/>
                </a:cubicBezTo>
                <a:cubicBezTo>
                  <a:pt x="129" y="879"/>
                  <a:pt x="129" y="880"/>
                  <a:pt x="129" y="880"/>
                </a:cubicBezTo>
                <a:cubicBezTo>
                  <a:pt x="130" y="880"/>
                  <a:pt x="130" y="880"/>
                  <a:pt x="130" y="880"/>
                </a:cubicBezTo>
                <a:cubicBezTo>
                  <a:pt x="130" y="881"/>
                  <a:pt x="130" y="881"/>
                  <a:pt x="130" y="881"/>
                </a:cubicBezTo>
                <a:cubicBezTo>
                  <a:pt x="130" y="881"/>
                  <a:pt x="130" y="882"/>
                  <a:pt x="130" y="883"/>
                </a:cubicBezTo>
                <a:cubicBezTo>
                  <a:pt x="130" y="883"/>
                  <a:pt x="130" y="883"/>
                  <a:pt x="130" y="883"/>
                </a:cubicBezTo>
                <a:cubicBezTo>
                  <a:pt x="130" y="883"/>
                  <a:pt x="130" y="884"/>
                  <a:pt x="130" y="884"/>
                </a:cubicBezTo>
                <a:cubicBezTo>
                  <a:pt x="130" y="884"/>
                  <a:pt x="130" y="884"/>
                  <a:pt x="130" y="884"/>
                </a:cubicBezTo>
                <a:cubicBezTo>
                  <a:pt x="130" y="885"/>
                  <a:pt x="130" y="887"/>
                  <a:pt x="130" y="888"/>
                </a:cubicBezTo>
                <a:cubicBezTo>
                  <a:pt x="129" y="886"/>
                  <a:pt x="129" y="890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2"/>
                  <a:pt x="129" y="892"/>
                  <a:pt x="129" y="892"/>
                </a:cubicBezTo>
                <a:cubicBezTo>
                  <a:pt x="129" y="892"/>
                  <a:pt x="129" y="892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0"/>
                </a:cubicBezTo>
                <a:cubicBezTo>
                  <a:pt x="129" y="890"/>
                  <a:pt x="129" y="890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90"/>
                  <a:pt x="130" y="890"/>
                  <a:pt x="130" y="891"/>
                </a:cubicBezTo>
                <a:cubicBezTo>
                  <a:pt x="130" y="891"/>
                  <a:pt x="130" y="891"/>
                  <a:pt x="130" y="891"/>
                </a:cubicBezTo>
                <a:cubicBezTo>
                  <a:pt x="130" y="891"/>
                  <a:pt x="130" y="891"/>
                  <a:pt x="130" y="891"/>
                </a:cubicBezTo>
                <a:cubicBezTo>
                  <a:pt x="130" y="891"/>
                  <a:pt x="130" y="891"/>
                  <a:pt x="130" y="892"/>
                </a:cubicBezTo>
                <a:cubicBezTo>
                  <a:pt x="130" y="892"/>
                  <a:pt x="131" y="893"/>
                  <a:pt x="130" y="893"/>
                </a:cubicBezTo>
                <a:cubicBezTo>
                  <a:pt x="130" y="894"/>
                  <a:pt x="130" y="894"/>
                  <a:pt x="130" y="895"/>
                </a:cubicBezTo>
                <a:cubicBezTo>
                  <a:pt x="130" y="900"/>
                  <a:pt x="131" y="905"/>
                  <a:pt x="130" y="910"/>
                </a:cubicBezTo>
                <a:cubicBezTo>
                  <a:pt x="131" y="913"/>
                  <a:pt x="130" y="915"/>
                  <a:pt x="130" y="918"/>
                </a:cubicBezTo>
                <a:cubicBezTo>
                  <a:pt x="131" y="918"/>
                  <a:pt x="130" y="919"/>
                  <a:pt x="131" y="919"/>
                </a:cubicBezTo>
                <a:cubicBezTo>
                  <a:pt x="130" y="921"/>
                  <a:pt x="130" y="922"/>
                  <a:pt x="131" y="924"/>
                </a:cubicBezTo>
                <a:cubicBezTo>
                  <a:pt x="130" y="924"/>
                  <a:pt x="130" y="925"/>
                  <a:pt x="130" y="925"/>
                </a:cubicBezTo>
                <a:cubicBezTo>
                  <a:pt x="130" y="925"/>
                  <a:pt x="131" y="925"/>
                  <a:pt x="131" y="926"/>
                </a:cubicBezTo>
                <a:cubicBezTo>
                  <a:pt x="130" y="926"/>
                  <a:pt x="130" y="926"/>
                  <a:pt x="130" y="926"/>
                </a:cubicBezTo>
                <a:cubicBezTo>
                  <a:pt x="131" y="926"/>
                  <a:pt x="131" y="926"/>
                  <a:pt x="131" y="926"/>
                </a:cubicBezTo>
                <a:cubicBezTo>
                  <a:pt x="130" y="927"/>
                  <a:pt x="132" y="928"/>
                  <a:pt x="130" y="929"/>
                </a:cubicBezTo>
                <a:cubicBezTo>
                  <a:pt x="131" y="929"/>
                  <a:pt x="131" y="928"/>
                  <a:pt x="131" y="929"/>
                </a:cubicBezTo>
                <a:cubicBezTo>
                  <a:pt x="131" y="930"/>
                  <a:pt x="131" y="930"/>
                  <a:pt x="130" y="932"/>
                </a:cubicBezTo>
                <a:cubicBezTo>
                  <a:pt x="131" y="933"/>
                  <a:pt x="130" y="933"/>
                  <a:pt x="131" y="935"/>
                </a:cubicBezTo>
                <a:cubicBezTo>
                  <a:pt x="130" y="935"/>
                  <a:pt x="132" y="936"/>
                  <a:pt x="131" y="936"/>
                </a:cubicBezTo>
                <a:cubicBezTo>
                  <a:pt x="131" y="937"/>
                  <a:pt x="131" y="937"/>
                  <a:pt x="131" y="937"/>
                </a:cubicBezTo>
                <a:cubicBezTo>
                  <a:pt x="131" y="952"/>
                  <a:pt x="131" y="967"/>
                  <a:pt x="131" y="982"/>
                </a:cubicBezTo>
                <a:cubicBezTo>
                  <a:pt x="131" y="983"/>
                  <a:pt x="131" y="984"/>
                  <a:pt x="131" y="985"/>
                </a:cubicBezTo>
                <a:cubicBezTo>
                  <a:pt x="130" y="996"/>
                  <a:pt x="131" y="1007"/>
                  <a:pt x="130" y="1018"/>
                </a:cubicBezTo>
                <a:cubicBezTo>
                  <a:pt x="131" y="1024"/>
                  <a:pt x="131" y="1030"/>
                  <a:pt x="130" y="1036"/>
                </a:cubicBezTo>
                <a:cubicBezTo>
                  <a:pt x="131" y="1053"/>
                  <a:pt x="131" y="1070"/>
                  <a:pt x="130" y="1087"/>
                </a:cubicBezTo>
                <a:cubicBezTo>
                  <a:pt x="129" y="1092"/>
                  <a:pt x="129" y="1096"/>
                  <a:pt x="129" y="1101"/>
                </a:cubicBezTo>
                <a:cubicBezTo>
                  <a:pt x="129" y="1103"/>
                  <a:pt x="129" y="1105"/>
                  <a:pt x="128" y="1108"/>
                </a:cubicBezTo>
                <a:cubicBezTo>
                  <a:pt x="128" y="1113"/>
                  <a:pt x="127" y="1120"/>
                  <a:pt x="127" y="1126"/>
                </a:cubicBezTo>
                <a:cubicBezTo>
                  <a:pt x="127" y="1126"/>
                  <a:pt x="128" y="1127"/>
                  <a:pt x="128" y="1127"/>
                </a:cubicBezTo>
                <a:cubicBezTo>
                  <a:pt x="127" y="1128"/>
                  <a:pt x="128" y="1130"/>
                  <a:pt x="127" y="1131"/>
                </a:cubicBezTo>
                <a:cubicBezTo>
                  <a:pt x="126" y="1134"/>
                  <a:pt x="128" y="1137"/>
                  <a:pt x="126" y="1140"/>
                </a:cubicBezTo>
                <a:cubicBezTo>
                  <a:pt x="127" y="1141"/>
                  <a:pt x="126" y="1141"/>
                  <a:pt x="127" y="1142"/>
                </a:cubicBezTo>
                <a:cubicBezTo>
                  <a:pt x="126" y="1144"/>
                  <a:pt x="127" y="1149"/>
                  <a:pt x="127" y="1153"/>
                </a:cubicBezTo>
                <a:cubicBezTo>
                  <a:pt x="127" y="1154"/>
                  <a:pt x="127" y="1155"/>
                  <a:pt x="125" y="1155"/>
                </a:cubicBezTo>
                <a:cubicBezTo>
                  <a:pt x="125" y="1159"/>
                  <a:pt x="125" y="1162"/>
                  <a:pt x="126" y="1166"/>
                </a:cubicBezTo>
                <a:cubicBezTo>
                  <a:pt x="125" y="1167"/>
                  <a:pt x="125" y="1166"/>
                  <a:pt x="125" y="1166"/>
                </a:cubicBezTo>
                <a:cubicBezTo>
                  <a:pt x="125" y="1167"/>
                  <a:pt x="125" y="1168"/>
                  <a:pt x="125" y="1169"/>
                </a:cubicBezTo>
                <a:cubicBezTo>
                  <a:pt x="125" y="1170"/>
                  <a:pt x="125" y="1170"/>
                  <a:pt x="125" y="1171"/>
                </a:cubicBezTo>
                <a:cubicBezTo>
                  <a:pt x="125" y="1171"/>
                  <a:pt x="125" y="1171"/>
                  <a:pt x="125" y="1171"/>
                </a:cubicBezTo>
                <a:cubicBezTo>
                  <a:pt x="124" y="1171"/>
                  <a:pt x="124" y="1171"/>
                  <a:pt x="124" y="1171"/>
                </a:cubicBezTo>
                <a:cubicBezTo>
                  <a:pt x="124" y="1170"/>
                  <a:pt x="124" y="1170"/>
                  <a:pt x="124" y="1169"/>
                </a:cubicBezTo>
                <a:cubicBezTo>
                  <a:pt x="124" y="1168"/>
                  <a:pt x="124" y="1167"/>
                  <a:pt x="124" y="1166"/>
                </a:cubicBezTo>
                <a:cubicBezTo>
                  <a:pt x="124" y="1166"/>
                  <a:pt x="124" y="1166"/>
                  <a:pt x="124" y="1166"/>
                </a:cubicBezTo>
                <a:cubicBezTo>
                  <a:pt x="124" y="1165"/>
                  <a:pt x="123" y="1164"/>
                  <a:pt x="122" y="1163"/>
                </a:cubicBezTo>
                <a:cubicBezTo>
                  <a:pt x="121" y="1164"/>
                  <a:pt x="122" y="1165"/>
                  <a:pt x="122" y="1166"/>
                </a:cubicBezTo>
                <a:cubicBezTo>
                  <a:pt x="120" y="1167"/>
                  <a:pt x="121" y="1169"/>
                  <a:pt x="120" y="1170"/>
                </a:cubicBezTo>
                <a:cubicBezTo>
                  <a:pt x="119" y="1170"/>
                  <a:pt x="118" y="1170"/>
                  <a:pt x="118" y="1171"/>
                </a:cubicBezTo>
                <a:cubicBezTo>
                  <a:pt x="115" y="1170"/>
                  <a:pt x="114" y="1169"/>
                  <a:pt x="114" y="1166"/>
                </a:cubicBezTo>
                <a:cubicBezTo>
                  <a:pt x="114" y="1162"/>
                  <a:pt x="115" y="1157"/>
                  <a:pt x="114" y="1154"/>
                </a:cubicBezTo>
                <a:cubicBezTo>
                  <a:pt x="114" y="1153"/>
                  <a:pt x="114" y="1153"/>
                  <a:pt x="114" y="1153"/>
                </a:cubicBezTo>
                <a:cubicBezTo>
                  <a:pt x="114" y="1152"/>
                  <a:pt x="114" y="1152"/>
                  <a:pt x="114" y="1151"/>
                </a:cubicBezTo>
                <a:cubicBezTo>
                  <a:pt x="114" y="1151"/>
                  <a:pt x="114" y="1151"/>
                  <a:pt x="114" y="1150"/>
                </a:cubicBezTo>
                <a:cubicBezTo>
                  <a:pt x="114" y="1150"/>
                  <a:pt x="114" y="1149"/>
                  <a:pt x="114" y="1148"/>
                </a:cubicBezTo>
                <a:cubicBezTo>
                  <a:pt x="114" y="1147"/>
                  <a:pt x="114" y="1146"/>
                  <a:pt x="114" y="1145"/>
                </a:cubicBezTo>
                <a:cubicBezTo>
                  <a:pt x="114" y="1145"/>
                  <a:pt x="114" y="1145"/>
                  <a:pt x="114" y="1144"/>
                </a:cubicBezTo>
                <a:cubicBezTo>
                  <a:pt x="114" y="1143"/>
                  <a:pt x="114" y="1143"/>
                  <a:pt x="114" y="1143"/>
                </a:cubicBezTo>
                <a:cubicBezTo>
                  <a:pt x="114" y="1141"/>
                  <a:pt x="114" y="1139"/>
                  <a:pt x="114" y="1138"/>
                </a:cubicBezTo>
                <a:cubicBezTo>
                  <a:pt x="114" y="1138"/>
                  <a:pt x="114" y="1138"/>
                  <a:pt x="113" y="1138"/>
                </a:cubicBezTo>
                <a:cubicBezTo>
                  <a:pt x="113" y="1145"/>
                  <a:pt x="112" y="1152"/>
                  <a:pt x="112" y="1160"/>
                </a:cubicBezTo>
                <a:cubicBezTo>
                  <a:pt x="112" y="1160"/>
                  <a:pt x="112" y="1160"/>
                  <a:pt x="112" y="1160"/>
                </a:cubicBezTo>
                <a:cubicBezTo>
                  <a:pt x="112" y="1160"/>
                  <a:pt x="112" y="1160"/>
                  <a:pt x="112" y="1160"/>
                </a:cubicBezTo>
                <a:cubicBezTo>
                  <a:pt x="112" y="1152"/>
                  <a:pt x="112" y="1145"/>
                  <a:pt x="113" y="1138"/>
                </a:cubicBezTo>
                <a:cubicBezTo>
                  <a:pt x="113" y="1138"/>
                  <a:pt x="113" y="1138"/>
                  <a:pt x="113" y="1138"/>
                </a:cubicBezTo>
                <a:cubicBezTo>
                  <a:pt x="113" y="1137"/>
                  <a:pt x="112" y="1137"/>
                  <a:pt x="113" y="1136"/>
                </a:cubicBezTo>
                <a:cubicBezTo>
                  <a:pt x="113" y="1136"/>
                  <a:pt x="113" y="1136"/>
                  <a:pt x="113" y="1136"/>
                </a:cubicBezTo>
                <a:cubicBezTo>
                  <a:pt x="113" y="1135"/>
                  <a:pt x="113" y="1134"/>
                  <a:pt x="113" y="1133"/>
                </a:cubicBezTo>
                <a:cubicBezTo>
                  <a:pt x="113" y="1132"/>
                  <a:pt x="113" y="1131"/>
                  <a:pt x="113" y="1130"/>
                </a:cubicBezTo>
                <a:cubicBezTo>
                  <a:pt x="113" y="1130"/>
                  <a:pt x="113" y="1130"/>
                  <a:pt x="113" y="1130"/>
                </a:cubicBezTo>
                <a:cubicBezTo>
                  <a:pt x="113" y="1130"/>
                  <a:pt x="113" y="1129"/>
                  <a:pt x="113" y="1128"/>
                </a:cubicBezTo>
                <a:cubicBezTo>
                  <a:pt x="113" y="1128"/>
                  <a:pt x="113" y="1128"/>
                  <a:pt x="113" y="1128"/>
                </a:cubicBezTo>
                <a:cubicBezTo>
                  <a:pt x="114" y="1125"/>
                  <a:pt x="114" y="1125"/>
                  <a:pt x="114" y="1125"/>
                </a:cubicBezTo>
                <a:cubicBezTo>
                  <a:pt x="114" y="1118"/>
                  <a:pt x="115" y="1111"/>
                  <a:pt x="115" y="1104"/>
                </a:cubicBezTo>
                <a:cubicBezTo>
                  <a:pt x="115" y="1104"/>
                  <a:pt x="115" y="1104"/>
                  <a:pt x="115" y="1104"/>
                </a:cubicBezTo>
                <a:cubicBezTo>
                  <a:pt x="116" y="1104"/>
                  <a:pt x="116" y="1104"/>
                  <a:pt x="116" y="1104"/>
                </a:cubicBezTo>
                <a:cubicBezTo>
                  <a:pt x="116" y="1104"/>
                  <a:pt x="116" y="1104"/>
                  <a:pt x="116" y="1104"/>
                </a:cubicBezTo>
                <a:cubicBezTo>
                  <a:pt x="116" y="1111"/>
                  <a:pt x="115" y="1118"/>
                  <a:pt x="114" y="1125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5" y="1129"/>
                  <a:pt x="114" y="1127"/>
                  <a:pt x="115" y="1127"/>
                </a:cubicBezTo>
                <a:cubicBezTo>
                  <a:pt x="116" y="1119"/>
                  <a:pt x="116" y="1112"/>
                  <a:pt x="117" y="1103"/>
                </a:cubicBezTo>
                <a:cubicBezTo>
                  <a:pt x="118" y="1100"/>
                  <a:pt x="117" y="1098"/>
                  <a:pt x="118" y="1095"/>
                </a:cubicBezTo>
                <a:cubicBezTo>
                  <a:pt x="118" y="1093"/>
                  <a:pt x="118" y="1091"/>
                  <a:pt x="118" y="1089"/>
                </a:cubicBezTo>
                <a:cubicBezTo>
                  <a:pt x="118" y="1089"/>
                  <a:pt x="119" y="1089"/>
                  <a:pt x="119" y="1088"/>
                </a:cubicBezTo>
                <a:cubicBezTo>
                  <a:pt x="119" y="1088"/>
                  <a:pt x="118" y="1087"/>
                  <a:pt x="118" y="1086"/>
                </a:cubicBezTo>
                <a:cubicBezTo>
                  <a:pt x="118" y="1086"/>
                  <a:pt x="119" y="1084"/>
                  <a:pt x="118" y="1083"/>
                </a:cubicBezTo>
                <a:cubicBezTo>
                  <a:pt x="119" y="1081"/>
                  <a:pt x="119" y="1079"/>
                  <a:pt x="119" y="1077"/>
                </a:cubicBezTo>
                <a:cubicBezTo>
                  <a:pt x="119" y="1077"/>
                  <a:pt x="119" y="1077"/>
                  <a:pt x="120" y="1076"/>
                </a:cubicBezTo>
                <a:cubicBezTo>
                  <a:pt x="118" y="1073"/>
                  <a:pt x="121" y="1069"/>
                  <a:pt x="119" y="1065"/>
                </a:cubicBezTo>
                <a:cubicBezTo>
                  <a:pt x="120" y="1062"/>
                  <a:pt x="120" y="1059"/>
                  <a:pt x="119" y="1055"/>
                </a:cubicBezTo>
                <a:cubicBezTo>
                  <a:pt x="121" y="1044"/>
                  <a:pt x="119" y="1033"/>
                  <a:pt x="120" y="1021"/>
                </a:cubicBezTo>
                <a:cubicBezTo>
                  <a:pt x="120" y="1021"/>
                  <a:pt x="120" y="1021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2"/>
                  <a:pt x="121" y="1022"/>
                </a:cubicBezTo>
                <a:cubicBezTo>
                  <a:pt x="121" y="1021"/>
                  <a:pt x="121" y="1021"/>
                  <a:pt x="120" y="1020"/>
                </a:cubicBezTo>
                <a:cubicBezTo>
                  <a:pt x="121" y="1020"/>
                  <a:pt x="121" y="1017"/>
                  <a:pt x="121" y="1016"/>
                </a:cubicBezTo>
                <a:cubicBezTo>
                  <a:pt x="121" y="1016"/>
                  <a:pt x="121" y="1016"/>
                  <a:pt x="121" y="1016"/>
                </a:cubicBezTo>
                <a:cubicBezTo>
                  <a:pt x="121" y="1016"/>
                  <a:pt x="121" y="1017"/>
                  <a:pt x="121" y="1017"/>
                </a:cubicBezTo>
                <a:cubicBezTo>
                  <a:pt x="121" y="1018"/>
                  <a:pt x="121" y="1018"/>
                  <a:pt x="120" y="1018"/>
                </a:cubicBezTo>
                <a:cubicBezTo>
                  <a:pt x="121" y="1019"/>
                  <a:pt x="120" y="1019"/>
                  <a:pt x="120" y="1019"/>
                </a:cubicBezTo>
                <a:cubicBezTo>
                  <a:pt x="120" y="1019"/>
                  <a:pt x="120" y="1018"/>
                  <a:pt x="120" y="1018"/>
                </a:cubicBezTo>
                <a:cubicBezTo>
                  <a:pt x="120" y="1018"/>
                  <a:pt x="120" y="1018"/>
                  <a:pt x="120" y="1017"/>
                </a:cubicBezTo>
                <a:cubicBezTo>
                  <a:pt x="120" y="1017"/>
                  <a:pt x="120" y="1016"/>
                  <a:pt x="120" y="1016"/>
                </a:cubicBezTo>
                <a:cubicBezTo>
                  <a:pt x="120" y="1016"/>
                  <a:pt x="120" y="1015"/>
                  <a:pt x="121" y="1015"/>
                </a:cubicBezTo>
                <a:cubicBezTo>
                  <a:pt x="121" y="1015"/>
                  <a:pt x="121" y="1015"/>
                  <a:pt x="121" y="1015"/>
                </a:cubicBezTo>
                <a:cubicBezTo>
                  <a:pt x="121" y="1015"/>
                  <a:pt x="121" y="1015"/>
                  <a:pt x="121" y="1015"/>
                </a:cubicBezTo>
                <a:cubicBezTo>
                  <a:pt x="122" y="1013"/>
                  <a:pt x="121" y="1013"/>
                  <a:pt x="120" y="1012"/>
                </a:cubicBezTo>
                <a:cubicBezTo>
                  <a:pt x="120" y="1012"/>
                  <a:pt x="121" y="1011"/>
                  <a:pt x="120" y="1011"/>
                </a:cubicBezTo>
                <a:cubicBezTo>
                  <a:pt x="121" y="1011"/>
                  <a:pt x="121" y="1011"/>
                  <a:pt x="121" y="1012"/>
                </a:cubicBezTo>
                <a:cubicBezTo>
                  <a:pt x="122" y="1008"/>
                  <a:pt x="121" y="1005"/>
                  <a:pt x="121" y="1002"/>
                </a:cubicBezTo>
                <a:cubicBezTo>
                  <a:pt x="121" y="1002"/>
                  <a:pt x="121" y="1002"/>
                  <a:pt x="121" y="1002"/>
                </a:cubicBezTo>
                <a:cubicBezTo>
                  <a:pt x="120" y="1002"/>
                  <a:pt x="120" y="1002"/>
                  <a:pt x="120" y="1001"/>
                </a:cubicBezTo>
                <a:cubicBezTo>
                  <a:pt x="120" y="1001"/>
                  <a:pt x="120" y="1001"/>
                  <a:pt x="121" y="1001"/>
                </a:cubicBezTo>
                <a:cubicBezTo>
                  <a:pt x="121" y="1000"/>
                  <a:pt x="121" y="1000"/>
                  <a:pt x="121" y="1000"/>
                </a:cubicBezTo>
                <a:cubicBezTo>
                  <a:pt x="121" y="1000"/>
                  <a:pt x="121" y="1000"/>
                  <a:pt x="121" y="1000"/>
                </a:cubicBezTo>
                <a:cubicBezTo>
                  <a:pt x="121" y="1000"/>
                  <a:pt x="121" y="999"/>
                  <a:pt x="121" y="999"/>
                </a:cubicBezTo>
                <a:cubicBezTo>
                  <a:pt x="121" y="992"/>
                  <a:pt x="122" y="985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0" y="980"/>
                  <a:pt x="120" y="981"/>
                  <a:pt x="120" y="983"/>
                </a:cubicBezTo>
                <a:cubicBezTo>
                  <a:pt x="120" y="984"/>
                  <a:pt x="120" y="984"/>
                  <a:pt x="120" y="985"/>
                </a:cubicBezTo>
                <a:cubicBezTo>
                  <a:pt x="120" y="986"/>
                  <a:pt x="119" y="987"/>
                  <a:pt x="119" y="988"/>
                </a:cubicBezTo>
                <a:cubicBezTo>
                  <a:pt x="119" y="993"/>
                  <a:pt x="119" y="999"/>
                  <a:pt x="119" y="1005"/>
                </a:cubicBezTo>
                <a:cubicBezTo>
                  <a:pt x="119" y="1006"/>
                  <a:pt x="118" y="1006"/>
                  <a:pt x="118" y="1007"/>
                </a:cubicBezTo>
                <a:cubicBezTo>
                  <a:pt x="119" y="1007"/>
                  <a:pt x="119" y="1007"/>
                  <a:pt x="119" y="1008"/>
                </a:cubicBezTo>
                <a:cubicBezTo>
                  <a:pt x="118" y="1009"/>
                  <a:pt x="119" y="1010"/>
                  <a:pt x="118" y="1011"/>
                </a:cubicBezTo>
                <a:cubicBezTo>
                  <a:pt x="119" y="1012"/>
                  <a:pt x="119" y="1012"/>
                  <a:pt x="119" y="1013"/>
                </a:cubicBezTo>
                <a:cubicBezTo>
                  <a:pt x="118" y="1016"/>
                  <a:pt x="119" y="1018"/>
                  <a:pt x="118" y="1021"/>
                </a:cubicBezTo>
                <a:cubicBezTo>
                  <a:pt x="119" y="1024"/>
                  <a:pt x="118" y="1027"/>
                  <a:pt x="118" y="1030"/>
                </a:cubicBezTo>
                <a:cubicBezTo>
                  <a:pt x="117" y="1031"/>
                  <a:pt x="118" y="1031"/>
                  <a:pt x="118" y="1032"/>
                </a:cubicBezTo>
                <a:cubicBezTo>
                  <a:pt x="118" y="1032"/>
                  <a:pt x="117" y="1032"/>
                  <a:pt x="117" y="1033"/>
                </a:cubicBezTo>
                <a:cubicBezTo>
                  <a:pt x="117" y="1035"/>
                  <a:pt x="116" y="1039"/>
                  <a:pt x="117" y="1041"/>
                </a:cubicBezTo>
                <a:cubicBezTo>
                  <a:pt x="118" y="1040"/>
                  <a:pt x="118" y="1038"/>
                  <a:pt x="117" y="1037"/>
                </a:cubicBezTo>
                <a:cubicBezTo>
                  <a:pt x="117" y="1036"/>
                  <a:pt x="117" y="1035"/>
                  <a:pt x="117" y="1034"/>
                </a:cubicBezTo>
                <a:cubicBezTo>
                  <a:pt x="117" y="1034"/>
                  <a:pt x="117" y="1034"/>
                  <a:pt x="117" y="1034"/>
                </a:cubicBezTo>
                <a:cubicBezTo>
                  <a:pt x="118" y="1034"/>
                  <a:pt x="118" y="1034"/>
                  <a:pt x="118" y="1034"/>
                </a:cubicBezTo>
                <a:cubicBezTo>
                  <a:pt x="118" y="1034"/>
                  <a:pt x="118" y="1034"/>
                  <a:pt x="118" y="1034"/>
                </a:cubicBezTo>
                <a:cubicBezTo>
                  <a:pt x="118" y="1035"/>
                  <a:pt x="118" y="1036"/>
                  <a:pt x="118" y="1037"/>
                </a:cubicBezTo>
                <a:cubicBezTo>
                  <a:pt x="118" y="1038"/>
                  <a:pt x="118" y="1040"/>
                  <a:pt x="118" y="1041"/>
                </a:cubicBezTo>
                <a:cubicBezTo>
                  <a:pt x="118" y="1042"/>
                  <a:pt x="119" y="1042"/>
                  <a:pt x="118" y="1043"/>
                </a:cubicBezTo>
                <a:cubicBezTo>
                  <a:pt x="118" y="1043"/>
                  <a:pt x="118" y="1044"/>
                  <a:pt x="118" y="1045"/>
                </a:cubicBezTo>
                <a:cubicBezTo>
                  <a:pt x="118" y="1045"/>
                  <a:pt x="118" y="1046"/>
                  <a:pt x="118" y="1047"/>
                </a:cubicBezTo>
                <a:cubicBezTo>
                  <a:pt x="118" y="1047"/>
                  <a:pt x="118" y="1047"/>
                  <a:pt x="118" y="1047"/>
                </a:cubicBezTo>
                <a:cubicBezTo>
                  <a:pt x="118" y="1047"/>
                  <a:pt x="117" y="1047"/>
                  <a:pt x="117" y="1047"/>
                </a:cubicBezTo>
                <a:cubicBezTo>
                  <a:pt x="118" y="1046"/>
                  <a:pt x="117" y="1046"/>
                  <a:pt x="117" y="1045"/>
                </a:cubicBezTo>
                <a:cubicBezTo>
                  <a:pt x="117" y="1044"/>
                  <a:pt x="117" y="1043"/>
                  <a:pt x="117" y="1042"/>
                </a:cubicBezTo>
                <a:cubicBezTo>
                  <a:pt x="117" y="1042"/>
                  <a:pt x="117" y="1042"/>
                  <a:pt x="117" y="1042"/>
                </a:cubicBezTo>
                <a:cubicBezTo>
                  <a:pt x="117" y="1042"/>
                  <a:pt x="117" y="1042"/>
                  <a:pt x="117" y="1042"/>
                </a:cubicBezTo>
                <a:cubicBezTo>
                  <a:pt x="116" y="1043"/>
                  <a:pt x="117" y="1044"/>
                  <a:pt x="117" y="1045"/>
                </a:cubicBezTo>
                <a:cubicBezTo>
                  <a:pt x="116" y="1045"/>
                  <a:pt x="116" y="1046"/>
                  <a:pt x="116" y="1046"/>
                </a:cubicBezTo>
                <a:cubicBezTo>
                  <a:pt x="115" y="1049"/>
                  <a:pt x="115" y="1051"/>
                  <a:pt x="114" y="1053"/>
                </a:cubicBezTo>
                <a:cubicBezTo>
                  <a:pt x="115" y="1055"/>
                  <a:pt x="115" y="1058"/>
                  <a:pt x="114" y="1060"/>
                </a:cubicBezTo>
                <a:cubicBezTo>
                  <a:pt x="114" y="1061"/>
                  <a:pt x="115" y="1061"/>
                  <a:pt x="115" y="1062"/>
                </a:cubicBezTo>
                <a:cubicBezTo>
                  <a:pt x="114" y="1064"/>
                  <a:pt x="115" y="1066"/>
                  <a:pt x="114" y="1068"/>
                </a:cubicBezTo>
                <a:cubicBezTo>
                  <a:pt x="115" y="1071"/>
                  <a:pt x="114" y="1073"/>
                  <a:pt x="114" y="1075"/>
                </a:cubicBezTo>
                <a:cubicBezTo>
                  <a:pt x="114" y="1081"/>
                  <a:pt x="114" y="1087"/>
                  <a:pt x="114" y="1092"/>
                </a:cubicBezTo>
                <a:cubicBezTo>
                  <a:pt x="113" y="1095"/>
                  <a:pt x="114" y="1097"/>
                  <a:pt x="113" y="1099"/>
                </a:cubicBezTo>
                <a:cubicBezTo>
                  <a:pt x="113" y="1099"/>
                  <a:pt x="113" y="1100"/>
                  <a:pt x="113" y="1101"/>
                </a:cubicBezTo>
                <a:cubicBezTo>
                  <a:pt x="113" y="1103"/>
                  <a:pt x="113" y="1106"/>
                  <a:pt x="113" y="1108"/>
                </a:cubicBezTo>
                <a:cubicBezTo>
                  <a:pt x="113" y="1109"/>
                  <a:pt x="112" y="1110"/>
                  <a:pt x="112" y="1111"/>
                </a:cubicBezTo>
                <a:cubicBezTo>
                  <a:pt x="112" y="1113"/>
                  <a:pt x="112" y="1115"/>
                  <a:pt x="112" y="1117"/>
                </a:cubicBezTo>
                <a:cubicBezTo>
                  <a:pt x="112" y="1118"/>
                  <a:pt x="111" y="1120"/>
                  <a:pt x="111" y="1121"/>
                </a:cubicBezTo>
                <a:cubicBezTo>
                  <a:pt x="111" y="1122"/>
                  <a:pt x="111" y="1123"/>
                  <a:pt x="111" y="1124"/>
                </a:cubicBezTo>
                <a:cubicBezTo>
                  <a:pt x="111" y="1124"/>
                  <a:pt x="111" y="1125"/>
                  <a:pt x="111" y="1126"/>
                </a:cubicBezTo>
                <a:cubicBezTo>
                  <a:pt x="110" y="1132"/>
                  <a:pt x="110" y="1138"/>
                  <a:pt x="109" y="1143"/>
                </a:cubicBezTo>
                <a:cubicBezTo>
                  <a:pt x="109" y="1144"/>
                  <a:pt x="109" y="1145"/>
                  <a:pt x="109" y="1145"/>
                </a:cubicBezTo>
                <a:cubicBezTo>
                  <a:pt x="109" y="1145"/>
                  <a:pt x="110" y="1146"/>
                  <a:pt x="110" y="1145"/>
                </a:cubicBezTo>
                <a:cubicBezTo>
                  <a:pt x="110" y="1149"/>
                  <a:pt x="109" y="1153"/>
                  <a:pt x="109" y="1156"/>
                </a:cubicBezTo>
                <a:cubicBezTo>
                  <a:pt x="107" y="1157"/>
                  <a:pt x="107" y="1159"/>
                  <a:pt x="107" y="1159"/>
                </a:cubicBezTo>
                <a:cubicBezTo>
                  <a:pt x="106" y="1157"/>
                  <a:pt x="105" y="1157"/>
                  <a:pt x="105" y="1155"/>
                </a:cubicBezTo>
                <a:cubicBezTo>
                  <a:pt x="104" y="1157"/>
                  <a:pt x="103" y="1160"/>
                  <a:pt x="101" y="1163"/>
                </a:cubicBezTo>
                <a:cubicBezTo>
                  <a:pt x="99" y="1162"/>
                  <a:pt x="100" y="1161"/>
                  <a:pt x="99" y="1160"/>
                </a:cubicBezTo>
                <a:cubicBezTo>
                  <a:pt x="98" y="1159"/>
                  <a:pt x="98" y="1159"/>
                  <a:pt x="97" y="1158"/>
                </a:cubicBezTo>
                <a:cubicBezTo>
                  <a:pt x="97" y="1157"/>
                  <a:pt x="97" y="1157"/>
                  <a:pt x="97" y="1156"/>
                </a:cubicBezTo>
                <a:cubicBezTo>
                  <a:pt x="97" y="1154"/>
                  <a:pt x="97" y="1152"/>
                  <a:pt x="97" y="1149"/>
                </a:cubicBezTo>
                <a:cubicBezTo>
                  <a:pt x="97" y="1148"/>
                  <a:pt x="96" y="1146"/>
                  <a:pt x="96" y="1145"/>
                </a:cubicBezTo>
                <a:cubicBezTo>
                  <a:pt x="96" y="1139"/>
                  <a:pt x="97" y="1132"/>
                  <a:pt x="97" y="1126"/>
                </a:cubicBezTo>
                <a:cubicBezTo>
                  <a:pt x="98" y="1123"/>
                  <a:pt x="98" y="1119"/>
                  <a:pt x="98" y="1116"/>
                </a:cubicBezTo>
                <a:cubicBezTo>
                  <a:pt x="97" y="1115"/>
                  <a:pt x="97" y="1115"/>
                  <a:pt x="96" y="1114"/>
                </a:cubicBezTo>
                <a:cubicBezTo>
                  <a:pt x="97" y="1113"/>
                  <a:pt x="97" y="1113"/>
                  <a:pt x="97" y="1113"/>
                </a:cubicBezTo>
                <a:cubicBezTo>
                  <a:pt x="95" y="1109"/>
                  <a:pt x="98" y="1104"/>
                  <a:pt x="97" y="1099"/>
                </a:cubicBezTo>
                <a:cubicBezTo>
                  <a:pt x="94" y="1102"/>
                  <a:pt x="94" y="1106"/>
                  <a:pt x="93" y="1110"/>
                </a:cubicBezTo>
                <a:cubicBezTo>
                  <a:pt x="93" y="1114"/>
                  <a:pt x="92" y="1117"/>
                  <a:pt x="92" y="1121"/>
                </a:cubicBezTo>
                <a:cubicBezTo>
                  <a:pt x="91" y="1124"/>
                  <a:pt x="90" y="1126"/>
                  <a:pt x="90" y="1129"/>
                </a:cubicBezTo>
                <a:cubicBezTo>
                  <a:pt x="88" y="1130"/>
                  <a:pt x="88" y="1132"/>
                  <a:pt x="87" y="1133"/>
                </a:cubicBezTo>
                <a:cubicBezTo>
                  <a:pt x="86" y="1134"/>
                  <a:pt x="85" y="1137"/>
                  <a:pt x="83" y="1136"/>
                </a:cubicBezTo>
                <a:cubicBezTo>
                  <a:pt x="82" y="1138"/>
                  <a:pt x="80" y="1139"/>
                  <a:pt x="81" y="1141"/>
                </a:cubicBezTo>
                <a:cubicBezTo>
                  <a:pt x="80" y="1141"/>
                  <a:pt x="81" y="1140"/>
                  <a:pt x="80" y="1140"/>
                </a:cubicBezTo>
                <a:cubicBezTo>
                  <a:pt x="79" y="1141"/>
                  <a:pt x="77" y="1143"/>
                  <a:pt x="76" y="1143"/>
                </a:cubicBezTo>
                <a:cubicBezTo>
                  <a:pt x="75" y="1143"/>
                  <a:pt x="76" y="1147"/>
                  <a:pt x="75" y="1146"/>
                </a:cubicBezTo>
                <a:cubicBezTo>
                  <a:pt x="75" y="1147"/>
                  <a:pt x="76" y="1149"/>
                  <a:pt x="74" y="1150"/>
                </a:cubicBezTo>
                <a:cubicBezTo>
                  <a:pt x="75" y="1150"/>
                  <a:pt x="75" y="1150"/>
                  <a:pt x="75" y="1149"/>
                </a:cubicBezTo>
                <a:cubicBezTo>
                  <a:pt x="76" y="1150"/>
                  <a:pt x="75" y="1154"/>
                  <a:pt x="77" y="1153"/>
                </a:cubicBezTo>
                <a:cubicBezTo>
                  <a:pt x="75" y="1154"/>
                  <a:pt x="76" y="1154"/>
                  <a:pt x="77" y="1156"/>
                </a:cubicBezTo>
                <a:cubicBezTo>
                  <a:pt x="77" y="1156"/>
                  <a:pt x="76" y="1156"/>
                  <a:pt x="76" y="1156"/>
                </a:cubicBezTo>
                <a:cubicBezTo>
                  <a:pt x="76" y="1157"/>
                  <a:pt x="77" y="1158"/>
                  <a:pt x="77" y="1159"/>
                </a:cubicBezTo>
                <a:cubicBezTo>
                  <a:pt x="77" y="1161"/>
                  <a:pt x="76" y="1162"/>
                  <a:pt x="76" y="1164"/>
                </a:cubicBezTo>
                <a:cubicBezTo>
                  <a:pt x="75" y="1164"/>
                  <a:pt x="76" y="1165"/>
                  <a:pt x="75" y="1166"/>
                </a:cubicBezTo>
                <a:cubicBezTo>
                  <a:pt x="73" y="1164"/>
                  <a:pt x="73" y="1163"/>
                  <a:pt x="73" y="1162"/>
                </a:cubicBezTo>
                <a:cubicBezTo>
                  <a:pt x="72" y="1163"/>
                  <a:pt x="72" y="1163"/>
                  <a:pt x="72" y="1164"/>
                </a:cubicBezTo>
                <a:cubicBezTo>
                  <a:pt x="71" y="1165"/>
                  <a:pt x="71" y="1166"/>
                  <a:pt x="70" y="1166"/>
                </a:cubicBezTo>
                <a:cubicBezTo>
                  <a:pt x="69" y="1164"/>
                  <a:pt x="68" y="1162"/>
                  <a:pt x="69" y="1160"/>
                </a:cubicBezTo>
                <a:cubicBezTo>
                  <a:pt x="68" y="1155"/>
                  <a:pt x="69" y="1150"/>
                  <a:pt x="69" y="1146"/>
                </a:cubicBezTo>
                <a:cubicBezTo>
                  <a:pt x="64" y="1146"/>
                  <a:pt x="66" y="1152"/>
                  <a:pt x="65" y="1155"/>
                </a:cubicBezTo>
                <a:cubicBezTo>
                  <a:pt x="67" y="1158"/>
                  <a:pt x="66" y="1162"/>
                  <a:pt x="66" y="1166"/>
                </a:cubicBezTo>
                <a:cubicBezTo>
                  <a:pt x="66" y="1167"/>
                  <a:pt x="67" y="1168"/>
                  <a:pt x="66" y="1169"/>
                </a:cubicBezTo>
                <a:cubicBezTo>
                  <a:pt x="65" y="1168"/>
                  <a:pt x="66" y="1168"/>
                  <a:pt x="65" y="1168"/>
                </a:cubicBezTo>
                <a:cubicBezTo>
                  <a:pt x="64" y="1170"/>
                  <a:pt x="67" y="1173"/>
                  <a:pt x="63" y="1176"/>
                </a:cubicBezTo>
                <a:cubicBezTo>
                  <a:pt x="61" y="1174"/>
                  <a:pt x="61" y="1171"/>
                  <a:pt x="61" y="1168"/>
                </a:cubicBezTo>
                <a:cubicBezTo>
                  <a:pt x="60" y="1169"/>
                  <a:pt x="61" y="1169"/>
                  <a:pt x="60" y="1170"/>
                </a:cubicBezTo>
                <a:cubicBezTo>
                  <a:pt x="58" y="1162"/>
                  <a:pt x="60" y="1155"/>
                  <a:pt x="59" y="1148"/>
                </a:cubicBezTo>
                <a:cubicBezTo>
                  <a:pt x="57" y="1147"/>
                  <a:pt x="56" y="1148"/>
                  <a:pt x="54" y="1148"/>
                </a:cubicBezTo>
                <a:cubicBezTo>
                  <a:pt x="52" y="1147"/>
                  <a:pt x="50" y="1147"/>
                  <a:pt x="48" y="1147"/>
                </a:cubicBezTo>
                <a:cubicBezTo>
                  <a:pt x="48" y="1146"/>
                  <a:pt x="48" y="1147"/>
                  <a:pt x="47" y="1147"/>
                </a:cubicBezTo>
                <a:cubicBezTo>
                  <a:pt x="47" y="1146"/>
                  <a:pt x="46" y="1146"/>
                  <a:pt x="46" y="1146"/>
                </a:cubicBezTo>
                <a:cubicBezTo>
                  <a:pt x="45" y="1147"/>
                  <a:pt x="45" y="1148"/>
                  <a:pt x="46" y="1149"/>
                </a:cubicBezTo>
                <a:cubicBezTo>
                  <a:pt x="45" y="1156"/>
                  <a:pt x="45" y="1162"/>
                  <a:pt x="45" y="1168"/>
                </a:cubicBezTo>
                <a:cubicBezTo>
                  <a:pt x="46" y="1169"/>
                  <a:pt x="46" y="1170"/>
                  <a:pt x="45" y="1170"/>
                </a:cubicBezTo>
                <a:cubicBezTo>
                  <a:pt x="46" y="1171"/>
                  <a:pt x="46" y="1172"/>
                  <a:pt x="45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5" y="1173"/>
                  <a:pt x="46" y="1173"/>
                  <a:pt x="46" y="1173"/>
                </a:cubicBezTo>
                <a:cubicBezTo>
                  <a:pt x="46" y="1174"/>
                  <a:pt x="46" y="1174"/>
                  <a:pt x="46" y="1175"/>
                </a:cubicBezTo>
                <a:cubicBezTo>
                  <a:pt x="46" y="1175"/>
                  <a:pt x="46" y="1175"/>
                  <a:pt x="46" y="1175"/>
                </a:cubicBezTo>
                <a:cubicBezTo>
                  <a:pt x="45" y="1175"/>
                  <a:pt x="45" y="1175"/>
                  <a:pt x="45" y="1175"/>
                </a:cubicBezTo>
                <a:cubicBezTo>
                  <a:pt x="45" y="1174"/>
                  <a:pt x="45" y="1174"/>
                  <a:pt x="45" y="1173"/>
                </a:cubicBezTo>
                <a:cubicBezTo>
                  <a:pt x="45" y="1173"/>
                  <a:pt x="45" y="1173"/>
                  <a:pt x="45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4" y="1172"/>
                  <a:pt x="44" y="1172"/>
                  <a:pt x="44" y="1172"/>
                </a:cubicBezTo>
                <a:cubicBezTo>
                  <a:pt x="42" y="1175"/>
                  <a:pt x="45" y="1178"/>
                  <a:pt x="42" y="1181"/>
                </a:cubicBezTo>
                <a:cubicBezTo>
                  <a:pt x="42" y="1180"/>
                  <a:pt x="42" y="1179"/>
                  <a:pt x="40" y="1179"/>
                </a:cubicBezTo>
                <a:cubicBezTo>
                  <a:pt x="39" y="1179"/>
                  <a:pt x="40" y="1179"/>
                  <a:pt x="39" y="1180"/>
                </a:cubicBezTo>
                <a:cubicBezTo>
                  <a:pt x="38" y="1178"/>
                  <a:pt x="37" y="1178"/>
                  <a:pt x="36" y="1176"/>
                </a:cubicBezTo>
                <a:cubicBezTo>
                  <a:pt x="36" y="1177"/>
                  <a:pt x="36" y="1179"/>
                  <a:pt x="36" y="1180"/>
                </a:cubicBezTo>
                <a:cubicBezTo>
                  <a:pt x="33" y="1181"/>
                  <a:pt x="34" y="1176"/>
                  <a:pt x="32" y="1175"/>
                </a:cubicBezTo>
                <a:cubicBezTo>
                  <a:pt x="33" y="1174"/>
                  <a:pt x="31" y="1174"/>
                  <a:pt x="33" y="1173"/>
                </a:cubicBezTo>
                <a:cubicBezTo>
                  <a:pt x="32" y="1172"/>
                  <a:pt x="32" y="1172"/>
                  <a:pt x="31" y="1171"/>
                </a:cubicBezTo>
                <a:cubicBezTo>
                  <a:pt x="30" y="1168"/>
                  <a:pt x="30" y="1165"/>
                  <a:pt x="30" y="1162"/>
                </a:cubicBezTo>
                <a:cubicBezTo>
                  <a:pt x="30" y="1159"/>
                  <a:pt x="30" y="1157"/>
                  <a:pt x="30" y="1155"/>
                </a:cubicBezTo>
                <a:cubicBezTo>
                  <a:pt x="30" y="1154"/>
                  <a:pt x="30" y="1152"/>
                  <a:pt x="30" y="1151"/>
                </a:cubicBezTo>
                <a:cubicBezTo>
                  <a:pt x="30" y="1151"/>
                  <a:pt x="31" y="1150"/>
                  <a:pt x="31" y="1149"/>
                </a:cubicBezTo>
                <a:cubicBezTo>
                  <a:pt x="30" y="1145"/>
                  <a:pt x="30" y="1141"/>
                  <a:pt x="31" y="1137"/>
                </a:cubicBezTo>
                <a:cubicBezTo>
                  <a:pt x="28" y="1133"/>
                  <a:pt x="25" y="1128"/>
                  <a:pt x="24" y="1124"/>
                </a:cubicBezTo>
                <a:cubicBezTo>
                  <a:pt x="23" y="1123"/>
                  <a:pt x="22" y="1124"/>
                  <a:pt x="21" y="1123"/>
                </a:cubicBezTo>
                <a:cubicBezTo>
                  <a:pt x="22" y="1122"/>
                  <a:pt x="22" y="1122"/>
                  <a:pt x="23" y="1121"/>
                </a:cubicBezTo>
                <a:cubicBezTo>
                  <a:pt x="23" y="1119"/>
                  <a:pt x="23" y="1117"/>
                  <a:pt x="22" y="1115"/>
                </a:cubicBezTo>
                <a:cubicBezTo>
                  <a:pt x="22" y="1113"/>
                  <a:pt x="20" y="1114"/>
                  <a:pt x="20" y="1113"/>
                </a:cubicBezTo>
                <a:cubicBezTo>
                  <a:pt x="20" y="1112"/>
                  <a:pt x="21" y="1112"/>
                  <a:pt x="22" y="1111"/>
                </a:cubicBezTo>
                <a:cubicBezTo>
                  <a:pt x="22" y="1109"/>
                  <a:pt x="23" y="1106"/>
                  <a:pt x="23" y="1103"/>
                </a:cubicBezTo>
                <a:cubicBezTo>
                  <a:pt x="23" y="1100"/>
                  <a:pt x="23" y="1096"/>
                  <a:pt x="23" y="1092"/>
                </a:cubicBezTo>
                <a:cubicBezTo>
                  <a:pt x="23" y="1090"/>
                  <a:pt x="22" y="1089"/>
                  <a:pt x="21" y="1087"/>
                </a:cubicBezTo>
                <a:cubicBezTo>
                  <a:pt x="20" y="1083"/>
                  <a:pt x="18" y="1081"/>
                  <a:pt x="18" y="1077"/>
                </a:cubicBezTo>
                <a:cubicBezTo>
                  <a:pt x="18" y="1077"/>
                  <a:pt x="18" y="1076"/>
                  <a:pt x="18" y="1076"/>
                </a:cubicBezTo>
                <a:cubicBezTo>
                  <a:pt x="18" y="1074"/>
                  <a:pt x="17" y="1073"/>
                  <a:pt x="19" y="1072"/>
                </a:cubicBezTo>
                <a:cubicBezTo>
                  <a:pt x="17" y="1068"/>
                  <a:pt x="18" y="1065"/>
                  <a:pt x="17" y="1061"/>
                </a:cubicBezTo>
                <a:cubicBezTo>
                  <a:pt x="17" y="1061"/>
                  <a:pt x="17" y="1060"/>
                  <a:pt x="18" y="1060"/>
                </a:cubicBezTo>
                <a:cubicBezTo>
                  <a:pt x="17" y="1058"/>
                  <a:pt x="18" y="1056"/>
                  <a:pt x="17" y="1054"/>
                </a:cubicBezTo>
                <a:cubicBezTo>
                  <a:pt x="17" y="1053"/>
                  <a:pt x="17" y="1053"/>
                  <a:pt x="17" y="1052"/>
                </a:cubicBezTo>
                <a:cubicBezTo>
                  <a:pt x="17" y="1051"/>
                  <a:pt x="17" y="1050"/>
                  <a:pt x="17" y="1049"/>
                </a:cubicBezTo>
                <a:cubicBezTo>
                  <a:pt x="17" y="1049"/>
                  <a:pt x="17" y="1049"/>
                  <a:pt x="17" y="1049"/>
                </a:cubicBezTo>
                <a:cubicBezTo>
                  <a:pt x="17" y="1048"/>
                  <a:pt x="17" y="1048"/>
                  <a:pt x="17" y="1048"/>
                </a:cubicBezTo>
                <a:cubicBezTo>
                  <a:pt x="17" y="1046"/>
                  <a:pt x="17" y="1045"/>
                  <a:pt x="17" y="1043"/>
                </a:cubicBezTo>
                <a:cubicBezTo>
                  <a:pt x="17" y="1041"/>
                  <a:pt x="17" y="1040"/>
                  <a:pt x="18" y="1039"/>
                </a:cubicBezTo>
                <a:cubicBezTo>
                  <a:pt x="17" y="1037"/>
                  <a:pt x="17" y="1034"/>
                  <a:pt x="17" y="1032"/>
                </a:cubicBezTo>
                <a:cubicBezTo>
                  <a:pt x="18" y="1030"/>
                  <a:pt x="18" y="1027"/>
                  <a:pt x="17" y="1025"/>
                </a:cubicBezTo>
                <a:cubicBezTo>
                  <a:pt x="17" y="1023"/>
                  <a:pt x="17" y="1021"/>
                  <a:pt x="17" y="1019"/>
                </a:cubicBezTo>
                <a:cubicBezTo>
                  <a:pt x="17" y="1018"/>
                  <a:pt x="17" y="1018"/>
                  <a:pt x="18" y="1017"/>
                </a:cubicBezTo>
                <a:cubicBezTo>
                  <a:pt x="16" y="1014"/>
                  <a:pt x="18" y="1010"/>
                  <a:pt x="17" y="1007"/>
                </a:cubicBezTo>
                <a:cubicBezTo>
                  <a:pt x="17" y="1006"/>
                  <a:pt x="17" y="1006"/>
                  <a:pt x="18" y="1005"/>
                </a:cubicBezTo>
                <a:cubicBezTo>
                  <a:pt x="17" y="1005"/>
                  <a:pt x="17" y="1004"/>
                  <a:pt x="17" y="1004"/>
                </a:cubicBezTo>
                <a:cubicBezTo>
                  <a:pt x="18" y="1002"/>
                  <a:pt x="17" y="1000"/>
                  <a:pt x="18" y="998"/>
                </a:cubicBezTo>
                <a:cubicBezTo>
                  <a:pt x="17" y="996"/>
                  <a:pt x="17" y="994"/>
                  <a:pt x="17" y="992"/>
                </a:cubicBezTo>
                <a:cubicBezTo>
                  <a:pt x="17" y="991"/>
                  <a:pt x="17" y="990"/>
                  <a:pt x="17" y="989"/>
                </a:cubicBezTo>
                <a:cubicBezTo>
                  <a:pt x="17" y="989"/>
                  <a:pt x="18" y="988"/>
                  <a:pt x="18" y="988"/>
                </a:cubicBezTo>
                <a:cubicBezTo>
                  <a:pt x="18" y="988"/>
                  <a:pt x="17" y="987"/>
                  <a:pt x="17" y="987"/>
                </a:cubicBezTo>
                <a:cubicBezTo>
                  <a:pt x="17" y="987"/>
                  <a:pt x="18" y="986"/>
                  <a:pt x="17" y="986"/>
                </a:cubicBezTo>
                <a:cubicBezTo>
                  <a:pt x="17" y="986"/>
                  <a:pt x="17" y="985"/>
                  <a:pt x="17" y="985"/>
                </a:cubicBezTo>
                <a:cubicBezTo>
                  <a:pt x="17" y="982"/>
                  <a:pt x="18" y="980"/>
                  <a:pt x="18" y="977"/>
                </a:cubicBezTo>
                <a:cubicBezTo>
                  <a:pt x="17" y="974"/>
                  <a:pt x="17" y="972"/>
                  <a:pt x="18" y="969"/>
                </a:cubicBezTo>
                <a:cubicBezTo>
                  <a:pt x="17" y="968"/>
                  <a:pt x="18" y="968"/>
                  <a:pt x="17" y="967"/>
                </a:cubicBezTo>
                <a:cubicBezTo>
                  <a:pt x="19" y="963"/>
                  <a:pt x="17" y="959"/>
                  <a:pt x="18" y="956"/>
                </a:cubicBezTo>
                <a:cubicBezTo>
                  <a:pt x="17" y="954"/>
                  <a:pt x="17" y="952"/>
                  <a:pt x="18" y="950"/>
                </a:cubicBezTo>
                <a:cubicBezTo>
                  <a:pt x="18" y="949"/>
                  <a:pt x="18" y="947"/>
                  <a:pt x="17" y="946"/>
                </a:cubicBezTo>
                <a:cubicBezTo>
                  <a:pt x="19" y="943"/>
                  <a:pt x="17" y="939"/>
                  <a:pt x="18" y="936"/>
                </a:cubicBezTo>
                <a:cubicBezTo>
                  <a:pt x="18" y="933"/>
                  <a:pt x="17" y="931"/>
                  <a:pt x="18" y="929"/>
                </a:cubicBezTo>
                <a:cubicBezTo>
                  <a:pt x="18" y="924"/>
                  <a:pt x="18" y="919"/>
                  <a:pt x="18" y="914"/>
                </a:cubicBezTo>
                <a:cubicBezTo>
                  <a:pt x="18" y="914"/>
                  <a:pt x="18" y="913"/>
                  <a:pt x="18" y="913"/>
                </a:cubicBezTo>
                <a:cubicBezTo>
                  <a:pt x="18" y="909"/>
                  <a:pt x="17" y="906"/>
                  <a:pt x="19" y="902"/>
                </a:cubicBezTo>
                <a:cubicBezTo>
                  <a:pt x="17" y="900"/>
                  <a:pt x="19" y="899"/>
                  <a:pt x="18" y="897"/>
                </a:cubicBezTo>
                <a:cubicBezTo>
                  <a:pt x="18" y="897"/>
                  <a:pt x="18" y="896"/>
                  <a:pt x="18" y="896"/>
                </a:cubicBezTo>
                <a:cubicBezTo>
                  <a:pt x="17" y="895"/>
                  <a:pt x="18" y="893"/>
                  <a:pt x="18" y="892"/>
                </a:cubicBezTo>
                <a:cubicBezTo>
                  <a:pt x="18" y="890"/>
                  <a:pt x="18" y="889"/>
                  <a:pt x="18" y="888"/>
                </a:cubicBezTo>
                <a:cubicBezTo>
                  <a:pt x="19" y="884"/>
                  <a:pt x="18" y="881"/>
                  <a:pt x="18" y="878"/>
                </a:cubicBezTo>
                <a:cubicBezTo>
                  <a:pt x="18" y="876"/>
                  <a:pt x="18" y="875"/>
                  <a:pt x="18" y="873"/>
                </a:cubicBezTo>
                <a:cubicBezTo>
                  <a:pt x="18" y="871"/>
                  <a:pt x="17" y="868"/>
                  <a:pt x="18" y="865"/>
                </a:cubicBezTo>
                <a:cubicBezTo>
                  <a:pt x="18" y="863"/>
                  <a:pt x="18" y="862"/>
                  <a:pt x="18" y="860"/>
                </a:cubicBezTo>
                <a:cubicBezTo>
                  <a:pt x="18" y="859"/>
                  <a:pt x="17" y="858"/>
                  <a:pt x="17" y="857"/>
                </a:cubicBezTo>
                <a:cubicBezTo>
                  <a:pt x="17" y="856"/>
                  <a:pt x="18" y="855"/>
                  <a:pt x="18" y="854"/>
                </a:cubicBezTo>
                <a:cubicBezTo>
                  <a:pt x="18" y="853"/>
                  <a:pt x="18" y="853"/>
                  <a:pt x="17" y="852"/>
                </a:cubicBezTo>
                <a:cubicBezTo>
                  <a:pt x="17" y="851"/>
                  <a:pt x="18" y="850"/>
                  <a:pt x="18" y="849"/>
                </a:cubicBezTo>
                <a:cubicBezTo>
                  <a:pt x="18" y="841"/>
                  <a:pt x="17" y="832"/>
                  <a:pt x="17" y="824"/>
                </a:cubicBezTo>
                <a:cubicBezTo>
                  <a:pt x="17" y="821"/>
                  <a:pt x="17" y="817"/>
                  <a:pt x="17" y="814"/>
                </a:cubicBezTo>
                <a:cubicBezTo>
                  <a:pt x="17" y="811"/>
                  <a:pt x="16" y="808"/>
                  <a:pt x="17" y="805"/>
                </a:cubicBezTo>
                <a:cubicBezTo>
                  <a:pt x="16" y="800"/>
                  <a:pt x="16" y="796"/>
                  <a:pt x="16" y="791"/>
                </a:cubicBezTo>
                <a:cubicBezTo>
                  <a:pt x="16" y="790"/>
                  <a:pt x="16" y="788"/>
                  <a:pt x="16" y="787"/>
                </a:cubicBezTo>
                <a:cubicBezTo>
                  <a:pt x="15" y="786"/>
                  <a:pt x="15" y="784"/>
                  <a:pt x="15" y="782"/>
                </a:cubicBezTo>
                <a:cubicBezTo>
                  <a:pt x="15" y="781"/>
                  <a:pt x="15" y="780"/>
                  <a:pt x="15" y="779"/>
                </a:cubicBezTo>
                <a:cubicBezTo>
                  <a:pt x="15" y="776"/>
                  <a:pt x="14" y="772"/>
                  <a:pt x="15" y="768"/>
                </a:cubicBezTo>
                <a:cubicBezTo>
                  <a:pt x="14" y="768"/>
                  <a:pt x="14" y="767"/>
                  <a:pt x="14" y="767"/>
                </a:cubicBezTo>
                <a:cubicBezTo>
                  <a:pt x="14" y="752"/>
                  <a:pt x="12" y="737"/>
                  <a:pt x="11" y="721"/>
                </a:cubicBezTo>
                <a:cubicBezTo>
                  <a:pt x="11" y="719"/>
                  <a:pt x="11" y="716"/>
                  <a:pt x="10" y="714"/>
                </a:cubicBezTo>
                <a:cubicBezTo>
                  <a:pt x="10" y="705"/>
                  <a:pt x="10" y="696"/>
                  <a:pt x="10" y="688"/>
                </a:cubicBezTo>
                <a:cubicBezTo>
                  <a:pt x="10" y="685"/>
                  <a:pt x="9" y="681"/>
                  <a:pt x="9" y="678"/>
                </a:cubicBezTo>
                <a:cubicBezTo>
                  <a:pt x="10" y="664"/>
                  <a:pt x="9" y="649"/>
                  <a:pt x="8" y="634"/>
                </a:cubicBezTo>
                <a:cubicBezTo>
                  <a:pt x="8" y="632"/>
                  <a:pt x="8" y="631"/>
                  <a:pt x="8" y="629"/>
                </a:cubicBezTo>
                <a:cubicBezTo>
                  <a:pt x="7" y="618"/>
                  <a:pt x="7" y="605"/>
                  <a:pt x="6" y="594"/>
                </a:cubicBezTo>
                <a:cubicBezTo>
                  <a:pt x="6" y="593"/>
                  <a:pt x="6" y="593"/>
                  <a:pt x="7" y="593"/>
                </a:cubicBezTo>
                <a:cubicBezTo>
                  <a:pt x="7" y="589"/>
                  <a:pt x="6" y="584"/>
                  <a:pt x="8" y="580"/>
                </a:cubicBezTo>
                <a:cubicBezTo>
                  <a:pt x="7" y="566"/>
                  <a:pt x="7" y="552"/>
                  <a:pt x="6" y="539"/>
                </a:cubicBezTo>
                <a:cubicBezTo>
                  <a:pt x="9" y="535"/>
                  <a:pt x="6" y="532"/>
                  <a:pt x="8" y="529"/>
                </a:cubicBezTo>
                <a:cubicBezTo>
                  <a:pt x="7" y="525"/>
                  <a:pt x="9" y="522"/>
                  <a:pt x="7" y="518"/>
                </a:cubicBezTo>
                <a:cubicBezTo>
                  <a:pt x="7" y="517"/>
                  <a:pt x="7" y="516"/>
                  <a:pt x="7" y="515"/>
                </a:cubicBezTo>
                <a:cubicBezTo>
                  <a:pt x="7" y="514"/>
                  <a:pt x="7" y="514"/>
                  <a:pt x="7" y="513"/>
                </a:cubicBezTo>
                <a:cubicBezTo>
                  <a:pt x="7" y="511"/>
                  <a:pt x="7" y="508"/>
                  <a:pt x="7" y="506"/>
                </a:cubicBezTo>
                <a:cubicBezTo>
                  <a:pt x="7" y="504"/>
                  <a:pt x="6" y="501"/>
                  <a:pt x="7" y="499"/>
                </a:cubicBezTo>
                <a:cubicBezTo>
                  <a:pt x="6" y="496"/>
                  <a:pt x="7" y="493"/>
                  <a:pt x="7" y="490"/>
                </a:cubicBezTo>
                <a:cubicBezTo>
                  <a:pt x="7" y="489"/>
                  <a:pt x="6" y="489"/>
                  <a:pt x="6" y="488"/>
                </a:cubicBezTo>
                <a:cubicBezTo>
                  <a:pt x="6" y="486"/>
                  <a:pt x="6" y="482"/>
                  <a:pt x="6" y="479"/>
                </a:cubicBezTo>
                <a:cubicBezTo>
                  <a:pt x="6" y="477"/>
                  <a:pt x="6" y="476"/>
                  <a:pt x="7" y="474"/>
                </a:cubicBezTo>
                <a:cubicBezTo>
                  <a:pt x="5" y="473"/>
                  <a:pt x="6" y="472"/>
                  <a:pt x="5" y="472"/>
                </a:cubicBezTo>
                <a:cubicBezTo>
                  <a:pt x="6" y="471"/>
                  <a:pt x="5" y="470"/>
                  <a:pt x="5" y="469"/>
                </a:cubicBezTo>
                <a:cubicBezTo>
                  <a:pt x="5" y="468"/>
                  <a:pt x="6" y="467"/>
                  <a:pt x="6" y="466"/>
                </a:cubicBezTo>
                <a:cubicBezTo>
                  <a:pt x="6" y="465"/>
                  <a:pt x="5" y="465"/>
                  <a:pt x="5" y="464"/>
                </a:cubicBezTo>
                <a:cubicBezTo>
                  <a:pt x="5" y="463"/>
                  <a:pt x="6" y="462"/>
                  <a:pt x="6" y="461"/>
                </a:cubicBezTo>
                <a:cubicBezTo>
                  <a:pt x="6" y="459"/>
                  <a:pt x="5" y="457"/>
                  <a:pt x="5" y="454"/>
                </a:cubicBezTo>
                <a:cubicBezTo>
                  <a:pt x="5" y="454"/>
                  <a:pt x="5" y="453"/>
                  <a:pt x="5" y="453"/>
                </a:cubicBezTo>
                <a:cubicBezTo>
                  <a:pt x="5" y="450"/>
                  <a:pt x="4" y="446"/>
                  <a:pt x="5" y="444"/>
                </a:cubicBezTo>
                <a:cubicBezTo>
                  <a:pt x="5" y="438"/>
                  <a:pt x="4" y="433"/>
                  <a:pt x="4" y="427"/>
                </a:cubicBezTo>
                <a:cubicBezTo>
                  <a:pt x="4" y="425"/>
                  <a:pt x="5" y="423"/>
                  <a:pt x="4" y="421"/>
                </a:cubicBezTo>
                <a:cubicBezTo>
                  <a:pt x="4" y="418"/>
                  <a:pt x="4" y="416"/>
                  <a:pt x="4" y="413"/>
                </a:cubicBezTo>
                <a:cubicBezTo>
                  <a:pt x="4" y="412"/>
                  <a:pt x="3" y="411"/>
                  <a:pt x="3" y="410"/>
                </a:cubicBezTo>
                <a:cubicBezTo>
                  <a:pt x="3" y="408"/>
                  <a:pt x="4" y="405"/>
                  <a:pt x="3" y="402"/>
                </a:cubicBezTo>
                <a:cubicBezTo>
                  <a:pt x="3" y="401"/>
                  <a:pt x="3" y="401"/>
                  <a:pt x="3" y="400"/>
                </a:cubicBezTo>
                <a:cubicBezTo>
                  <a:pt x="3" y="398"/>
                  <a:pt x="3" y="396"/>
                  <a:pt x="3" y="394"/>
                </a:cubicBezTo>
                <a:cubicBezTo>
                  <a:pt x="2" y="390"/>
                  <a:pt x="3" y="387"/>
                  <a:pt x="2" y="384"/>
                </a:cubicBezTo>
                <a:cubicBezTo>
                  <a:pt x="2" y="384"/>
                  <a:pt x="2" y="383"/>
                  <a:pt x="3" y="383"/>
                </a:cubicBezTo>
                <a:cubicBezTo>
                  <a:pt x="2" y="380"/>
                  <a:pt x="3" y="378"/>
                  <a:pt x="2" y="375"/>
                </a:cubicBezTo>
                <a:cubicBezTo>
                  <a:pt x="3" y="372"/>
                  <a:pt x="1" y="368"/>
                  <a:pt x="2" y="364"/>
                </a:cubicBezTo>
                <a:cubicBezTo>
                  <a:pt x="2" y="364"/>
                  <a:pt x="2" y="363"/>
                  <a:pt x="1" y="362"/>
                </a:cubicBezTo>
                <a:cubicBezTo>
                  <a:pt x="2" y="355"/>
                  <a:pt x="1" y="348"/>
                  <a:pt x="2" y="341"/>
                </a:cubicBezTo>
                <a:cubicBezTo>
                  <a:pt x="1" y="340"/>
                  <a:pt x="2" y="340"/>
                  <a:pt x="1" y="339"/>
                </a:cubicBezTo>
                <a:cubicBezTo>
                  <a:pt x="1" y="334"/>
                  <a:pt x="2" y="329"/>
                  <a:pt x="1" y="323"/>
                </a:cubicBezTo>
                <a:cubicBezTo>
                  <a:pt x="2" y="319"/>
                  <a:pt x="0" y="315"/>
                  <a:pt x="1" y="311"/>
                </a:cubicBezTo>
                <a:cubicBezTo>
                  <a:pt x="0" y="303"/>
                  <a:pt x="2" y="295"/>
                  <a:pt x="0" y="287"/>
                </a:cubicBezTo>
                <a:cubicBezTo>
                  <a:pt x="1" y="286"/>
                  <a:pt x="1" y="284"/>
                  <a:pt x="1" y="282"/>
                </a:cubicBezTo>
                <a:cubicBezTo>
                  <a:pt x="1" y="278"/>
                  <a:pt x="1" y="272"/>
                  <a:pt x="1" y="267"/>
                </a:cubicBezTo>
                <a:cubicBezTo>
                  <a:pt x="1" y="265"/>
                  <a:pt x="1" y="263"/>
                  <a:pt x="1" y="261"/>
                </a:cubicBezTo>
                <a:cubicBezTo>
                  <a:pt x="1" y="260"/>
                  <a:pt x="1" y="259"/>
                  <a:pt x="1" y="258"/>
                </a:cubicBezTo>
                <a:cubicBezTo>
                  <a:pt x="3" y="256"/>
                  <a:pt x="4" y="255"/>
                  <a:pt x="5" y="253"/>
                </a:cubicBezTo>
                <a:cubicBezTo>
                  <a:pt x="5" y="251"/>
                  <a:pt x="4" y="249"/>
                  <a:pt x="4" y="246"/>
                </a:cubicBezTo>
                <a:cubicBezTo>
                  <a:pt x="4" y="243"/>
                  <a:pt x="6" y="240"/>
                  <a:pt x="5" y="237"/>
                </a:cubicBezTo>
                <a:cubicBezTo>
                  <a:pt x="6" y="235"/>
                  <a:pt x="4" y="232"/>
                  <a:pt x="6" y="230"/>
                </a:cubicBezTo>
                <a:cubicBezTo>
                  <a:pt x="5" y="221"/>
                  <a:pt x="6" y="213"/>
                  <a:pt x="6" y="204"/>
                </a:cubicBezTo>
                <a:cubicBezTo>
                  <a:pt x="6" y="201"/>
                  <a:pt x="6" y="198"/>
                  <a:pt x="6" y="195"/>
                </a:cubicBezTo>
                <a:cubicBezTo>
                  <a:pt x="6" y="194"/>
                  <a:pt x="6" y="193"/>
                  <a:pt x="6" y="192"/>
                </a:cubicBezTo>
                <a:cubicBezTo>
                  <a:pt x="6" y="191"/>
                  <a:pt x="7" y="189"/>
                  <a:pt x="7" y="188"/>
                </a:cubicBezTo>
                <a:cubicBezTo>
                  <a:pt x="7" y="185"/>
                  <a:pt x="7" y="182"/>
                  <a:pt x="6" y="180"/>
                </a:cubicBezTo>
                <a:cubicBezTo>
                  <a:pt x="7" y="179"/>
                  <a:pt x="6" y="179"/>
                  <a:pt x="7" y="178"/>
                </a:cubicBezTo>
                <a:cubicBezTo>
                  <a:pt x="6" y="173"/>
                  <a:pt x="8" y="167"/>
                  <a:pt x="8" y="162"/>
                </a:cubicBezTo>
                <a:cubicBezTo>
                  <a:pt x="10" y="158"/>
                  <a:pt x="8" y="154"/>
                  <a:pt x="9" y="151"/>
                </a:cubicBezTo>
                <a:close/>
                <a:moveTo>
                  <a:pt x="45" y="1171"/>
                </a:moveTo>
                <a:cubicBezTo>
                  <a:pt x="45" y="1171"/>
                  <a:pt x="45" y="1171"/>
                  <a:pt x="45" y="1171"/>
                </a:cubicBezTo>
                <a:cubicBezTo>
                  <a:pt x="45" y="1171"/>
                  <a:pt x="44" y="1171"/>
                  <a:pt x="44" y="1171"/>
                </a:cubicBezTo>
                <a:cubicBezTo>
                  <a:pt x="44" y="1171"/>
                  <a:pt x="45" y="1171"/>
                  <a:pt x="44" y="1172"/>
                </a:cubicBezTo>
                <a:cubicBezTo>
                  <a:pt x="44" y="1172"/>
                  <a:pt x="44" y="1172"/>
                  <a:pt x="44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5" y="1171"/>
                  <a:pt x="45" y="1171"/>
                  <a:pt x="45" y="1171"/>
                </a:cubicBezTo>
                <a:close/>
                <a:moveTo>
                  <a:pt x="62" y="1152"/>
                </a:moveTo>
                <a:cubicBezTo>
                  <a:pt x="62" y="1152"/>
                  <a:pt x="62" y="1153"/>
                  <a:pt x="62" y="1153"/>
                </a:cubicBezTo>
                <a:cubicBezTo>
                  <a:pt x="62" y="1152"/>
                  <a:pt x="62" y="1152"/>
                  <a:pt x="62" y="1152"/>
                </a:cubicBezTo>
                <a:close/>
                <a:moveTo>
                  <a:pt x="72" y="1157"/>
                </a:moveTo>
                <a:cubicBezTo>
                  <a:pt x="73" y="1157"/>
                  <a:pt x="72" y="1158"/>
                  <a:pt x="73" y="1158"/>
                </a:cubicBezTo>
                <a:cubicBezTo>
                  <a:pt x="74" y="1157"/>
                  <a:pt x="73" y="1157"/>
                  <a:pt x="72" y="1157"/>
                </a:cubicBezTo>
                <a:close/>
                <a:moveTo>
                  <a:pt x="73" y="1144"/>
                </a:moveTo>
                <a:cubicBezTo>
                  <a:pt x="71" y="1147"/>
                  <a:pt x="73" y="1150"/>
                  <a:pt x="73" y="1153"/>
                </a:cubicBezTo>
                <a:cubicBezTo>
                  <a:pt x="74" y="1152"/>
                  <a:pt x="73" y="1150"/>
                  <a:pt x="73" y="1149"/>
                </a:cubicBezTo>
                <a:cubicBezTo>
                  <a:pt x="73" y="1149"/>
                  <a:pt x="73" y="1149"/>
                  <a:pt x="74" y="1148"/>
                </a:cubicBezTo>
                <a:cubicBezTo>
                  <a:pt x="73" y="1147"/>
                  <a:pt x="74" y="1144"/>
                  <a:pt x="73" y="1144"/>
                </a:cubicBezTo>
                <a:close/>
                <a:moveTo>
                  <a:pt x="114" y="1130"/>
                </a:moveTo>
                <a:cubicBezTo>
                  <a:pt x="114" y="1130"/>
                  <a:pt x="114" y="1131"/>
                  <a:pt x="114" y="1131"/>
                </a:cubicBezTo>
                <a:cubicBezTo>
                  <a:pt x="114" y="1132"/>
                  <a:pt x="114" y="1133"/>
                  <a:pt x="114" y="1133"/>
                </a:cubicBezTo>
                <a:cubicBezTo>
                  <a:pt x="114" y="1134"/>
                  <a:pt x="114" y="1135"/>
                  <a:pt x="113" y="1136"/>
                </a:cubicBezTo>
                <a:cubicBezTo>
                  <a:pt x="114" y="1136"/>
                  <a:pt x="113" y="1137"/>
                  <a:pt x="114" y="1137"/>
                </a:cubicBezTo>
                <a:cubicBezTo>
                  <a:pt x="114" y="1135"/>
                  <a:pt x="115" y="1133"/>
                  <a:pt x="114" y="1130"/>
                </a:cubicBezTo>
                <a:close/>
                <a:moveTo>
                  <a:pt x="121" y="1002"/>
                </a:moveTo>
                <a:cubicBezTo>
                  <a:pt x="121" y="1001"/>
                  <a:pt x="121" y="1001"/>
                  <a:pt x="121" y="1001"/>
                </a:cubicBezTo>
                <a:cubicBezTo>
                  <a:pt x="121" y="1001"/>
                  <a:pt x="121" y="1001"/>
                  <a:pt x="121" y="1001"/>
                </a:cubicBezTo>
                <a:cubicBezTo>
                  <a:pt x="121" y="1001"/>
                  <a:pt x="120" y="1002"/>
                  <a:pt x="121" y="1002"/>
                </a:cubicBezTo>
                <a:cubicBezTo>
                  <a:pt x="121" y="1002"/>
                  <a:pt x="121" y="1002"/>
                  <a:pt x="121" y="1002"/>
                </a:cubicBezTo>
                <a:close/>
                <a:moveTo>
                  <a:pt x="121" y="975"/>
                </a:moveTo>
                <a:cubicBezTo>
                  <a:pt x="121" y="976"/>
                  <a:pt x="121" y="977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7"/>
                  <a:pt x="121" y="977"/>
                </a:cubicBezTo>
                <a:cubicBezTo>
                  <a:pt x="121" y="977"/>
                  <a:pt x="121" y="977"/>
                  <a:pt x="122" y="976"/>
                </a:cubicBezTo>
                <a:cubicBezTo>
                  <a:pt x="121" y="976"/>
                  <a:pt x="122" y="974"/>
                  <a:pt x="121" y="975"/>
                </a:cubicBezTo>
                <a:close/>
                <a:moveTo>
                  <a:pt x="129" y="883"/>
                </a:moveTo>
                <a:cubicBezTo>
                  <a:pt x="129" y="883"/>
                  <a:pt x="129" y="883"/>
                  <a:pt x="129" y="883"/>
                </a:cubicBezTo>
                <a:cubicBezTo>
                  <a:pt x="129" y="883"/>
                  <a:pt x="129" y="884"/>
                  <a:pt x="129" y="884"/>
                </a:cubicBezTo>
                <a:cubicBezTo>
                  <a:pt x="129" y="884"/>
                  <a:pt x="129" y="883"/>
                  <a:pt x="129" y="883"/>
                </a:cubicBezTo>
                <a:close/>
                <a:moveTo>
                  <a:pt x="129" y="874"/>
                </a:moveTo>
                <a:cubicBezTo>
                  <a:pt x="129" y="875"/>
                  <a:pt x="129" y="877"/>
                  <a:pt x="129" y="878"/>
                </a:cubicBezTo>
                <a:cubicBezTo>
                  <a:pt x="129" y="878"/>
                  <a:pt x="129" y="878"/>
                  <a:pt x="129" y="878"/>
                </a:cubicBezTo>
                <a:cubicBezTo>
                  <a:pt x="129" y="877"/>
                  <a:pt x="129" y="876"/>
                  <a:pt x="129" y="875"/>
                </a:cubicBezTo>
                <a:cubicBezTo>
                  <a:pt x="129" y="875"/>
                  <a:pt x="129" y="875"/>
                  <a:pt x="129" y="874"/>
                </a:cubicBezTo>
                <a:close/>
                <a:moveTo>
                  <a:pt x="129" y="861"/>
                </a:moveTo>
                <a:cubicBezTo>
                  <a:pt x="129" y="861"/>
                  <a:pt x="129" y="861"/>
                  <a:pt x="129" y="861"/>
                </a:cubicBezTo>
                <a:cubicBezTo>
                  <a:pt x="129" y="861"/>
                  <a:pt x="129" y="861"/>
                  <a:pt x="129" y="861"/>
                </a:cubicBezTo>
                <a:cubicBezTo>
                  <a:pt x="129" y="861"/>
                  <a:pt x="128" y="864"/>
                  <a:pt x="129" y="863"/>
                </a:cubicBezTo>
                <a:cubicBezTo>
                  <a:pt x="129" y="862"/>
                  <a:pt x="129" y="862"/>
                  <a:pt x="129" y="861"/>
                </a:cubicBezTo>
                <a:close/>
                <a:moveTo>
                  <a:pt x="129" y="858"/>
                </a:moveTo>
                <a:cubicBezTo>
                  <a:pt x="128" y="858"/>
                  <a:pt x="128" y="860"/>
                  <a:pt x="129" y="860"/>
                </a:cubicBezTo>
                <a:cubicBezTo>
                  <a:pt x="129" y="860"/>
                  <a:pt x="129" y="860"/>
                  <a:pt x="129" y="860"/>
                </a:cubicBezTo>
                <a:cubicBezTo>
                  <a:pt x="129" y="860"/>
                  <a:pt x="129" y="859"/>
                  <a:pt x="129" y="858"/>
                </a:cubicBezTo>
                <a:close/>
                <a:moveTo>
                  <a:pt x="129" y="848"/>
                </a:moveTo>
                <a:cubicBezTo>
                  <a:pt x="129" y="848"/>
                  <a:pt x="129" y="848"/>
                  <a:pt x="128" y="848"/>
                </a:cubicBezTo>
                <a:cubicBezTo>
                  <a:pt x="128" y="848"/>
                  <a:pt x="128" y="848"/>
                  <a:pt x="128" y="848"/>
                </a:cubicBezTo>
                <a:cubicBezTo>
                  <a:pt x="129" y="850"/>
                  <a:pt x="128" y="852"/>
                  <a:pt x="129" y="852"/>
                </a:cubicBezTo>
                <a:cubicBezTo>
                  <a:pt x="129" y="852"/>
                  <a:pt x="129" y="852"/>
                  <a:pt x="129" y="852"/>
                </a:cubicBezTo>
                <a:cubicBezTo>
                  <a:pt x="129" y="851"/>
                  <a:pt x="129" y="850"/>
                  <a:pt x="129" y="849"/>
                </a:cubicBezTo>
                <a:cubicBezTo>
                  <a:pt x="129" y="849"/>
                  <a:pt x="129" y="848"/>
                  <a:pt x="129" y="848"/>
                </a:cubicBezTo>
                <a:close/>
                <a:moveTo>
                  <a:pt x="128" y="846"/>
                </a:moveTo>
                <a:cubicBezTo>
                  <a:pt x="128" y="847"/>
                  <a:pt x="128" y="847"/>
                  <a:pt x="128" y="847"/>
                </a:cubicBezTo>
                <a:cubicBezTo>
                  <a:pt x="128" y="847"/>
                  <a:pt x="128" y="847"/>
                  <a:pt x="128" y="848"/>
                </a:cubicBezTo>
                <a:cubicBezTo>
                  <a:pt x="129" y="848"/>
                  <a:pt x="129" y="848"/>
                  <a:pt x="129" y="848"/>
                </a:cubicBezTo>
                <a:cubicBezTo>
                  <a:pt x="129" y="847"/>
                  <a:pt x="129" y="847"/>
                  <a:pt x="129" y="847"/>
                </a:cubicBezTo>
                <a:lnTo>
                  <a:pt x="128" y="846"/>
                </a:lnTo>
                <a:close/>
                <a:moveTo>
                  <a:pt x="129" y="844"/>
                </a:moveTo>
                <a:cubicBezTo>
                  <a:pt x="129" y="844"/>
                  <a:pt x="129" y="844"/>
                  <a:pt x="129" y="844"/>
                </a:cubicBezTo>
                <a:cubicBezTo>
                  <a:pt x="128" y="844"/>
                  <a:pt x="128" y="845"/>
                  <a:pt x="129" y="846"/>
                </a:cubicBezTo>
                <a:cubicBezTo>
                  <a:pt x="129" y="846"/>
                  <a:pt x="129" y="846"/>
                  <a:pt x="129" y="846"/>
                </a:cubicBezTo>
                <a:cubicBezTo>
                  <a:pt x="129" y="846"/>
                  <a:pt x="129" y="845"/>
                  <a:pt x="129" y="845"/>
                </a:cubicBezTo>
                <a:cubicBezTo>
                  <a:pt x="129" y="845"/>
                  <a:pt x="129" y="845"/>
                  <a:pt x="129" y="844"/>
                </a:cubicBezTo>
                <a:close/>
                <a:moveTo>
                  <a:pt x="116" y="1095"/>
                </a:moveTo>
                <a:cubicBezTo>
                  <a:pt x="116" y="1095"/>
                  <a:pt x="116" y="1095"/>
                  <a:pt x="116" y="1095"/>
                </a:cubicBezTo>
                <a:cubicBezTo>
                  <a:pt x="116" y="1095"/>
                  <a:pt x="116" y="1095"/>
                  <a:pt x="116" y="1095"/>
                </a:cubicBezTo>
                <a:cubicBezTo>
                  <a:pt x="116" y="1097"/>
                  <a:pt x="116" y="1100"/>
                  <a:pt x="116" y="1102"/>
                </a:cubicBezTo>
                <a:cubicBezTo>
                  <a:pt x="116" y="1102"/>
                  <a:pt x="116" y="1102"/>
                  <a:pt x="116" y="1102"/>
                </a:cubicBezTo>
                <a:cubicBezTo>
                  <a:pt x="116" y="1102"/>
                  <a:pt x="116" y="1102"/>
                  <a:pt x="116" y="1102"/>
                </a:cubicBezTo>
                <a:cubicBezTo>
                  <a:pt x="116" y="1100"/>
                  <a:pt x="117" y="1097"/>
                  <a:pt x="116" y="1095"/>
                </a:cubicBezTo>
                <a:cubicBezTo>
                  <a:pt x="116" y="1095"/>
                  <a:pt x="116" y="1095"/>
                  <a:pt x="116" y="1095"/>
                </a:cubicBezTo>
                <a:close/>
                <a:moveTo>
                  <a:pt x="117" y="1076"/>
                </a:moveTo>
                <a:cubicBezTo>
                  <a:pt x="117" y="1076"/>
                  <a:pt x="117" y="1076"/>
                  <a:pt x="117" y="1076"/>
                </a:cubicBezTo>
                <a:cubicBezTo>
                  <a:pt x="117" y="1076"/>
                  <a:pt x="117" y="1076"/>
                  <a:pt x="117" y="1076"/>
                </a:cubicBezTo>
                <a:cubicBezTo>
                  <a:pt x="117" y="1076"/>
                  <a:pt x="117" y="1076"/>
                  <a:pt x="117" y="1077"/>
                </a:cubicBezTo>
                <a:cubicBezTo>
                  <a:pt x="117" y="1077"/>
                  <a:pt x="117" y="1077"/>
                  <a:pt x="117" y="1077"/>
                </a:cubicBezTo>
                <a:cubicBezTo>
                  <a:pt x="117" y="1077"/>
                  <a:pt x="117" y="1077"/>
                  <a:pt x="117" y="1077"/>
                </a:cubicBezTo>
                <a:cubicBezTo>
                  <a:pt x="117" y="1078"/>
                  <a:pt x="117" y="1077"/>
                  <a:pt x="117" y="1077"/>
                </a:cubicBezTo>
                <a:cubicBezTo>
                  <a:pt x="118" y="1077"/>
                  <a:pt x="117" y="1077"/>
                  <a:pt x="117" y="1077"/>
                </a:cubicBezTo>
                <a:cubicBezTo>
                  <a:pt x="117" y="1076"/>
                  <a:pt x="117" y="1076"/>
                  <a:pt x="117" y="1076"/>
                </a:cubicBezTo>
                <a:close/>
                <a:moveTo>
                  <a:pt x="118" y="1068"/>
                </a:moveTo>
                <a:cubicBezTo>
                  <a:pt x="118" y="1068"/>
                  <a:pt x="118" y="1068"/>
                  <a:pt x="118" y="1068"/>
                </a:cubicBezTo>
                <a:cubicBezTo>
                  <a:pt x="118" y="1068"/>
                  <a:pt x="117" y="1068"/>
                  <a:pt x="117" y="1068"/>
                </a:cubicBezTo>
                <a:cubicBezTo>
                  <a:pt x="117" y="1068"/>
                  <a:pt x="117" y="1068"/>
                  <a:pt x="117" y="1068"/>
                </a:cubicBezTo>
                <a:cubicBezTo>
                  <a:pt x="117" y="1070"/>
                  <a:pt x="117" y="1072"/>
                  <a:pt x="117" y="1074"/>
                </a:cubicBezTo>
                <a:cubicBezTo>
                  <a:pt x="117" y="1074"/>
                  <a:pt x="117" y="1074"/>
                  <a:pt x="117" y="1074"/>
                </a:cubicBezTo>
                <a:cubicBezTo>
                  <a:pt x="118" y="1074"/>
                  <a:pt x="118" y="1074"/>
                  <a:pt x="118" y="1074"/>
                </a:cubicBezTo>
                <a:cubicBezTo>
                  <a:pt x="117" y="1072"/>
                  <a:pt x="117" y="1070"/>
                  <a:pt x="118" y="1068"/>
                </a:cubicBezTo>
                <a:close/>
                <a:moveTo>
                  <a:pt x="118" y="1049"/>
                </a:moveTo>
                <a:cubicBezTo>
                  <a:pt x="118" y="1049"/>
                  <a:pt x="118" y="1049"/>
                  <a:pt x="118" y="1049"/>
                </a:cubicBezTo>
                <a:cubicBezTo>
                  <a:pt x="118" y="1049"/>
                  <a:pt x="118" y="1049"/>
                  <a:pt x="118" y="1049"/>
                </a:cubicBezTo>
                <a:cubicBezTo>
                  <a:pt x="118" y="1049"/>
                  <a:pt x="118" y="1049"/>
                  <a:pt x="117" y="1050"/>
                </a:cubicBezTo>
                <a:cubicBezTo>
                  <a:pt x="117" y="1050"/>
                  <a:pt x="117" y="1050"/>
                  <a:pt x="118" y="1050"/>
                </a:cubicBezTo>
                <a:cubicBezTo>
                  <a:pt x="118" y="1050"/>
                  <a:pt x="118" y="1050"/>
                  <a:pt x="118" y="1050"/>
                </a:cubicBezTo>
                <a:cubicBezTo>
                  <a:pt x="118" y="1050"/>
                  <a:pt x="118" y="1049"/>
                  <a:pt x="118" y="1049"/>
                </a:cubicBezTo>
                <a:cubicBezTo>
                  <a:pt x="118" y="1049"/>
                  <a:pt x="118" y="1049"/>
                  <a:pt x="118" y="1049"/>
                </a:cubicBezTo>
                <a:close/>
                <a:moveTo>
                  <a:pt x="162" y="958"/>
                </a:moveTo>
                <a:cubicBezTo>
                  <a:pt x="162" y="959"/>
                  <a:pt x="162" y="959"/>
                  <a:pt x="162" y="959"/>
                </a:cubicBezTo>
                <a:cubicBezTo>
                  <a:pt x="162" y="959"/>
                  <a:pt x="162" y="958"/>
                  <a:pt x="162" y="958"/>
                </a:cubicBezTo>
                <a:cubicBezTo>
                  <a:pt x="162" y="958"/>
                  <a:pt x="162" y="957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7"/>
                  <a:pt x="161" y="958"/>
                  <a:pt x="162" y="958"/>
                </a:cubicBezTo>
                <a:close/>
                <a:moveTo>
                  <a:pt x="162" y="927"/>
                </a:moveTo>
                <a:cubicBezTo>
                  <a:pt x="162" y="927"/>
                  <a:pt x="162" y="927"/>
                  <a:pt x="162" y="927"/>
                </a:cubicBezTo>
                <a:cubicBezTo>
                  <a:pt x="162" y="927"/>
                  <a:pt x="162" y="927"/>
                  <a:pt x="162" y="927"/>
                </a:cubicBezTo>
                <a:cubicBezTo>
                  <a:pt x="162" y="926"/>
                  <a:pt x="162" y="925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5"/>
                  <a:pt x="162" y="926"/>
                  <a:pt x="162" y="927"/>
                </a:cubicBezTo>
                <a:close/>
                <a:moveTo>
                  <a:pt x="187" y="893"/>
                </a:moveTo>
                <a:cubicBezTo>
                  <a:pt x="186" y="894"/>
                  <a:pt x="187" y="894"/>
                  <a:pt x="187" y="895"/>
                </a:cubicBezTo>
                <a:cubicBezTo>
                  <a:pt x="187" y="895"/>
                  <a:pt x="187" y="895"/>
                  <a:pt x="187" y="895"/>
                </a:cubicBezTo>
                <a:cubicBezTo>
                  <a:pt x="187" y="895"/>
                  <a:pt x="187" y="895"/>
                  <a:pt x="187" y="895"/>
                </a:cubicBezTo>
                <a:cubicBezTo>
                  <a:pt x="187" y="894"/>
                  <a:pt x="187" y="894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lose/>
                <a:moveTo>
                  <a:pt x="186" y="866"/>
                </a:moveTo>
                <a:cubicBezTo>
                  <a:pt x="186" y="867"/>
                  <a:pt x="186" y="867"/>
                  <a:pt x="186" y="868"/>
                </a:cubicBezTo>
                <a:cubicBezTo>
                  <a:pt x="186" y="868"/>
                  <a:pt x="186" y="868"/>
                  <a:pt x="186" y="868"/>
                </a:cubicBezTo>
                <a:cubicBezTo>
                  <a:pt x="186" y="868"/>
                  <a:pt x="186" y="869"/>
                  <a:pt x="186" y="869"/>
                </a:cubicBezTo>
                <a:cubicBezTo>
                  <a:pt x="186" y="869"/>
                  <a:pt x="186" y="868"/>
                  <a:pt x="186" y="868"/>
                </a:cubicBezTo>
                <a:cubicBezTo>
                  <a:pt x="187" y="868"/>
                  <a:pt x="186" y="868"/>
                  <a:pt x="186" y="867"/>
                </a:cubicBezTo>
                <a:cubicBezTo>
                  <a:pt x="186" y="867"/>
                  <a:pt x="186" y="867"/>
                  <a:pt x="187" y="866"/>
                </a:cubicBezTo>
                <a:cubicBezTo>
                  <a:pt x="187" y="866"/>
                  <a:pt x="187" y="866"/>
                  <a:pt x="186" y="866"/>
                </a:cubicBezTo>
                <a:cubicBezTo>
                  <a:pt x="186" y="866"/>
                  <a:pt x="186" y="866"/>
                  <a:pt x="186" y="866"/>
                </a:cubicBezTo>
                <a:close/>
                <a:moveTo>
                  <a:pt x="160" y="816"/>
                </a:moveTo>
                <a:cubicBezTo>
                  <a:pt x="160" y="816"/>
                  <a:pt x="160" y="816"/>
                  <a:pt x="160" y="816"/>
                </a:cubicBezTo>
                <a:cubicBezTo>
                  <a:pt x="160" y="816"/>
                  <a:pt x="160" y="816"/>
                  <a:pt x="160" y="816"/>
                </a:cubicBezTo>
                <a:cubicBezTo>
                  <a:pt x="160" y="815"/>
                  <a:pt x="160" y="815"/>
                  <a:pt x="160" y="814"/>
                </a:cubicBezTo>
                <a:cubicBezTo>
                  <a:pt x="160" y="814"/>
                  <a:pt x="160" y="814"/>
                  <a:pt x="160" y="814"/>
                </a:cubicBezTo>
                <a:cubicBezTo>
                  <a:pt x="160" y="814"/>
                  <a:pt x="160" y="814"/>
                  <a:pt x="160" y="814"/>
                </a:cubicBezTo>
                <a:cubicBezTo>
                  <a:pt x="160" y="814"/>
                  <a:pt x="159" y="814"/>
                  <a:pt x="159" y="814"/>
                </a:cubicBezTo>
                <a:cubicBezTo>
                  <a:pt x="159" y="815"/>
                  <a:pt x="159" y="815"/>
                  <a:pt x="160" y="816"/>
                </a:cubicBezTo>
                <a:close/>
                <a:moveTo>
                  <a:pt x="192" y="770"/>
                </a:moveTo>
                <a:cubicBezTo>
                  <a:pt x="192" y="770"/>
                  <a:pt x="192" y="770"/>
                  <a:pt x="191" y="770"/>
                </a:cubicBezTo>
                <a:cubicBezTo>
                  <a:pt x="191" y="771"/>
                  <a:pt x="191" y="771"/>
                  <a:pt x="191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2"/>
                  <a:pt x="192" y="772"/>
                </a:cubicBezTo>
                <a:cubicBezTo>
                  <a:pt x="192" y="772"/>
                  <a:pt x="192" y="772"/>
                  <a:pt x="192" y="772"/>
                </a:cubicBezTo>
                <a:cubicBezTo>
                  <a:pt x="191" y="773"/>
                  <a:pt x="191" y="775"/>
                  <a:pt x="192" y="775"/>
                </a:cubicBezTo>
                <a:cubicBezTo>
                  <a:pt x="192" y="775"/>
                  <a:pt x="192" y="775"/>
                  <a:pt x="192" y="775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2" y="776"/>
                  <a:pt x="192" y="776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3" y="777"/>
                  <a:pt x="193" y="777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2" y="776"/>
                  <a:pt x="192" y="776"/>
                  <a:pt x="192" y="775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3" y="776"/>
                  <a:pt x="193" y="776"/>
                  <a:pt x="193" y="775"/>
                </a:cubicBezTo>
                <a:cubicBezTo>
                  <a:pt x="192" y="774"/>
                  <a:pt x="193" y="773"/>
                  <a:pt x="192" y="772"/>
                </a:cubicBezTo>
                <a:cubicBezTo>
                  <a:pt x="192" y="772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0"/>
                  <a:pt x="192" y="770"/>
                </a:cubicBezTo>
                <a:close/>
                <a:moveTo>
                  <a:pt x="188" y="688"/>
                </a:moveTo>
                <a:cubicBezTo>
                  <a:pt x="188" y="688"/>
                  <a:pt x="188" y="688"/>
                  <a:pt x="188" y="688"/>
                </a:cubicBezTo>
                <a:cubicBezTo>
                  <a:pt x="188" y="690"/>
                  <a:pt x="188" y="691"/>
                  <a:pt x="188" y="693"/>
                </a:cubicBezTo>
                <a:cubicBezTo>
                  <a:pt x="188" y="694"/>
                  <a:pt x="188" y="696"/>
                  <a:pt x="189" y="698"/>
                </a:cubicBezTo>
                <a:cubicBezTo>
                  <a:pt x="189" y="701"/>
                  <a:pt x="188" y="704"/>
                  <a:pt x="190" y="707"/>
                </a:cubicBezTo>
                <a:cubicBezTo>
                  <a:pt x="189" y="708"/>
                  <a:pt x="189" y="710"/>
                  <a:pt x="190" y="712"/>
                </a:cubicBezTo>
                <a:cubicBezTo>
                  <a:pt x="189" y="712"/>
                  <a:pt x="190" y="713"/>
                  <a:pt x="189" y="714"/>
                </a:cubicBezTo>
                <a:cubicBezTo>
                  <a:pt x="190" y="717"/>
                  <a:pt x="190" y="720"/>
                  <a:pt x="190" y="724"/>
                </a:cubicBezTo>
                <a:cubicBezTo>
                  <a:pt x="190" y="724"/>
                  <a:pt x="190" y="725"/>
                  <a:pt x="190" y="725"/>
                </a:cubicBezTo>
                <a:cubicBezTo>
                  <a:pt x="190" y="725"/>
                  <a:pt x="190" y="725"/>
                  <a:pt x="191" y="726"/>
                </a:cubicBezTo>
                <a:cubicBezTo>
                  <a:pt x="191" y="728"/>
                  <a:pt x="190" y="730"/>
                  <a:pt x="191" y="732"/>
                </a:cubicBezTo>
                <a:cubicBezTo>
                  <a:pt x="190" y="735"/>
                  <a:pt x="192" y="739"/>
                  <a:pt x="191" y="742"/>
                </a:cubicBezTo>
                <a:cubicBezTo>
                  <a:pt x="192" y="743"/>
                  <a:pt x="191" y="743"/>
                  <a:pt x="192" y="743"/>
                </a:cubicBezTo>
                <a:cubicBezTo>
                  <a:pt x="191" y="746"/>
                  <a:pt x="192" y="748"/>
                  <a:pt x="191" y="751"/>
                </a:cubicBezTo>
                <a:cubicBezTo>
                  <a:pt x="192" y="753"/>
                  <a:pt x="191" y="756"/>
                  <a:pt x="192" y="758"/>
                </a:cubicBezTo>
                <a:cubicBezTo>
                  <a:pt x="191" y="760"/>
                  <a:pt x="192" y="762"/>
                  <a:pt x="192" y="763"/>
                </a:cubicBezTo>
                <a:cubicBezTo>
                  <a:pt x="192" y="763"/>
                  <a:pt x="192" y="764"/>
                  <a:pt x="192" y="764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2" y="764"/>
                  <a:pt x="192" y="765"/>
                </a:cubicBezTo>
                <a:cubicBezTo>
                  <a:pt x="192" y="765"/>
                  <a:pt x="192" y="765"/>
                  <a:pt x="193" y="766"/>
                </a:cubicBezTo>
                <a:cubicBezTo>
                  <a:pt x="192" y="766"/>
                  <a:pt x="192" y="766"/>
                  <a:pt x="192" y="766"/>
                </a:cubicBezTo>
                <a:cubicBezTo>
                  <a:pt x="192" y="766"/>
                  <a:pt x="192" y="766"/>
                  <a:pt x="192" y="766"/>
                </a:cubicBezTo>
                <a:cubicBezTo>
                  <a:pt x="192" y="766"/>
                  <a:pt x="192" y="766"/>
                  <a:pt x="191" y="766"/>
                </a:cubicBezTo>
                <a:cubicBezTo>
                  <a:pt x="192" y="766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8"/>
                </a:cubicBezTo>
                <a:cubicBezTo>
                  <a:pt x="192" y="768"/>
                  <a:pt x="192" y="768"/>
                  <a:pt x="192" y="768"/>
                </a:cubicBezTo>
                <a:cubicBezTo>
                  <a:pt x="192" y="768"/>
                  <a:pt x="192" y="769"/>
                  <a:pt x="192" y="769"/>
                </a:cubicBezTo>
                <a:cubicBezTo>
                  <a:pt x="192" y="769"/>
                  <a:pt x="192" y="769"/>
                  <a:pt x="192" y="769"/>
                </a:cubicBezTo>
                <a:cubicBezTo>
                  <a:pt x="192" y="770"/>
                  <a:pt x="192" y="770"/>
                  <a:pt x="192" y="770"/>
                </a:cubicBezTo>
                <a:cubicBezTo>
                  <a:pt x="191" y="769"/>
                  <a:pt x="191" y="769"/>
                  <a:pt x="191" y="768"/>
                </a:cubicBezTo>
                <a:cubicBezTo>
                  <a:pt x="191" y="768"/>
                  <a:pt x="191" y="768"/>
                  <a:pt x="191" y="767"/>
                </a:cubicBezTo>
                <a:cubicBezTo>
                  <a:pt x="191" y="767"/>
                  <a:pt x="191" y="767"/>
                  <a:pt x="191" y="766"/>
                </a:cubicBezTo>
                <a:cubicBezTo>
                  <a:pt x="191" y="766"/>
                  <a:pt x="191" y="766"/>
                  <a:pt x="191" y="766"/>
                </a:cubicBezTo>
                <a:cubicBezTo>
                  <a:pt x="191" y="766"/>
                  <a:pt x="191" y="766"/>
                  <a:pt x="191" y="766"/>
                </a:cubicBezTo>
                <a:cubicBezTo>
                  <a:pt x="191" y="765"/>
                  <a:pt x="191" y="765"/>
                  <a:pt x="191" y="765"/>
                </a:cubicBezTo>
                <a:cubicBezTo>
                  <a:pt x="191" y="765"/>
                  <a:pt x="190" y="764"/>
                  <a:pt x="190" y="764"/>
                </a:cubicBezTo>
                <a:cubicBezTo>
                  <a:pt x="190" y="764"/>
                  <a:pt x="190" y="764"/>
                  <a:pt x="191" y="764"/>
                </a:cubicBezTo>
                <a:cubicBezTo>
                  <a:pt x="190" y="761"/>
                  <a:pt x="191" y="759"/>
                  <a:pt x="189" y="756"/>
                </a:cubicBezTo>
                <a:cubicBezTo>
                  <a:pt x="190" y="756"/>
                  <a:pt x="190" y="756"/>
                  <a:pt x="190" y="755"/>
                </a:cubicBezTo>
                <a:cubicBezTo>
                  <a:pt x="189" y="754"/>
                  <a:pt x="190" y="753"/>
                  <a:pt x="189" y="752"/>
                </a:cubicBezTo>
                <a:cubicBezTo>
                  <a:pt x="189" y="752"/>
                  <a:pt x="189" y="751"/>
                  <a:pt x="190" y="751"/>
                </a:cubicBezTo>
                <a:cubicBezTo>
                  <a:pt x="189" y="750"/>
                  <a:pt x="189" y="749"/>
                  <a:pt x="189" y="749"/>
                </a:cubicBezTo>
                <a:cubicBezTo>
                  <a:pt x="189" y="747"/>
                  <a:pt x="189" y="746"/>
                  <a:pt x="189" y="745"/>
                </a:cubicBezTo>
                <a:cubicBezTo>
                  <a:pt x="189" y="745"/>
                  <a:pt x="189" y="744"/>
                  <a:pt x="189" y="743"/>
                </a:cubicBezTo>
                <a:cubicBezTo>
                  <a:pt x="189" y="743"/>
                  <a:pt x="189" y="742"/>
                  <a:pt x="189" y="742"/>
                </a:cubicBezTo>
                <a:cubicBezTo>
                  <a:pt x="188" y="739"/>
                  <a:pt x="189" y="737"/>
                  <a:pt x="188" y="734"/>
                </a:cubicBezTo>
                <a:cubicBezTo>
                  <a:pt x="189" y="734"/>
                  <a:pt x="188" y="733"/>
                  <a:pt x="189" y="733"/>
                </a:cubicBezTo>
                <a:cubicBezTo>
                  <a:pt x="188" y="731"/>
                  <a:pt x="188" y="729"/>
                  <a:pt x="188" y="727"/>
                </a:cubicBezTo>
                <a:cubicBezTo>
                  <a:pt x="187" y="724"/>
                  <a:pt x="188" y="721"/>
                  <a:pt x="187" y="718"/>
                </a:cubicBezTo>
                <a:cubicBezTo>
                  <a:pt x="188" y="717"/>
                  <a:pt x="187" y="717"/>
                  <a:pt x="188" y="717"/>
                </a:cubicBezTo>
                <a:cubicBezTo>
                  <a:pt x="187" y="713"/>
                  <a:pt x="187" y="710"/>
                  <a:pt x="188" y="707"/>
                </a:cubicBezTo>
                <a:cubicBezTo>
                  <a:pt x="188" y="707"/>
                  <a:pt x="187" y="707"/>
                  <a:pt x="187" y="707"/>
                </a:cubicBezTo>
                <a:cubicBezTo>
                  <a:pt x="187" y="706"/>
                  <a:pt x="188" y="706"/>
                  <a:pt x="188" y="705"/>
                </a:cubicBezTo>
                <a:cubicBezTo>
                  <a:pt x="188" y="705"/>
                  <a:pt x="187" y="705"/>
                  <a:pt x="187" y="704"/>
                </a:cubicBezTo>
                <a:cubicBezTo>
                  <a:pt x="187" y="704"/>
                  <a:pt x="188" y="703"/>
                  <a:pt x="188" y="702"/>
                </a:cubicBezTo>
                <a:cubicBezTo>
                  <a:pt x="188" y="701"/>
                  <a:pt x="187" y="699"/>
                  <a:pt x="188" y="698"/>
                </a:cubicBezTo>
                <a:cubicBezTo>
                  <a:pt x="187" y="696"/>
                  <a:pt x="187" y="694"/>
                  <a:pt x="187" y="693"/>
                </a:cubicBezTo>
                <a:cubicBezTo>
                  <a:pt x="187" y="691"/>
                  <a:pt x="187" y="690"/>
                  <a:pt x="187" y="688"/>
                </a:cubicBezTo>
                <a:cubicBezTo>
                  <a:pt x="187" y="688"/>
                  <a:pt x="187" y="688"/>
                  <a:pt x="187" y="688"/>
                </a:cubicBezTo>
                <a:cubicBezTo>
                  <a:pt x="187" y="688"/>
                  <a:pt x="188" y="688"/>
                  <a:pt x="188" y="688"/>
                </a:cubicBezTo>
                <a:close/>
                <a:moveTo>
                  <a:pt x="192" y="764"/>
                </a:moveTo>
                <a:cubicBezTo>
                  <a:pt x="192" y="764"/>
                  <a:pt x="192" y="764"/>
                  <a:pt x="192" y="763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1" y="764"/>
                  <a:pt x="191" y="764"/>
                </a:cubicBezTo>
                <a:cubicBezTo>
                  <a:pt x="191" y="764"/>
                  <a:pt x="191" y="764"/>
                  <a:pt x="191" y="764"/>
                </a:cubicBezTo>
                <a:cubicBezTo>
                  <a:pt x="191" y="764"/>
                  <a:pt x="192" y="764"/>
                  <a:pt x="192" y="765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2" y="764"/>
                  <a:pt x="192" y="764"/>
                </a:cubicBezTo>
                <a:close/>
                <a:moveTo>
                  <a:pt x="182" y="764"/>
                </a:moveTo>
                <a:cubicBezTo>
                  <a:pt x="182" y="764"/>
                  <a:pt x="182" y="764"/>
                  <a:pt x="182" y="764"/>
                </a:cubicBezTo>
                <a:cubicBezTo>
                  <a:pt x="182" y="764"/>
                  <a:pt x="182" y="764"/>
                  <a:pt x="182" y="763"/>
                </a:cubicBezTo>
                <a:cubicBezTo>
                  <a:pt x="182" y="763"/>
                  <a:pt x="182" y="763"/>
                  <a:pt x="182" y="763"/>
                </a:cubicBezTo>
                <a:cubicBezTo>
                  <a:pt x="182" y="762"/>
                  <a:pt x="182" y="762"/>
                  <a:pt x="182" y="762"/>
                </a:cubicBezTo>
                <a:cubicBezTo>
                  <a:pt x="182" y="762"/>
                  <a:pt x="182" y="762"/>
                  <a:pt x="182" y="762"/>
                </a:cubicBezTo>
                <a:cubicBezTo>
                  <a:pt x="182" y="762"/>
                  <a:pt x="182" y="762"/>
                  <a:pt x="182" y="763"/>
                </a:cubicBezTo>
                <a:cubicBezTo>
                  <a:pt x="182" y="763"/>
                  <a:pt x="182" y="763"/>
                  <a:pt x="182" y="764"/>
                </a:cubicBezTo>
                <a:close/>
                <a:moveTo>
                  <a:pt x="154" y="773"/>
                </a:moveTo>
                <a:cubicBezTo>
                  <a:pt x="154" y="773"/>
                  <a:pt x="154" y="774"/>
                  <a:pt x="154" y="775"/>
                </a:cubicBezTo>
                <a:cubicBezTo>
                  <a:pt x="154" y="776"/>
                  <a:pt x="154" y="776"/>
                  <a:pt x="154" y="777"/>
                </a:cubicBezTo>
                <a:cubicBezTo>
                  <a:pt x="154" y="777"/>
                  <a:pt x="155" y="777"/>
                  <a:pt x="155" y="777"/>
                </a:cubicBezTo>
                <a:cubicBezTo>
                  <a:pt x="155" y="777"/>
                  <a:pt x="155" y="777"/>
                  <a:pt x="155" y="777"/>
                </a:cubicBezTo>
                <a:cubicBezTo>
                  <a:pt x="155" y="776"/>
                  <a:pt x="155" y="776"/>
                  <a:pt x="155" y="775"/>
                </a:cubicBezTo>
                <a:cubicBezTo>
                  <a:pt x="155" y="774"/>
                  <a:pt x="155" y="773"/>
                  <a:pt x="155" y="773"/>
                </a:cubicBezTo>
                <a:cubicBezTo>
                  <a:pt x="155" y="772"/>
                  <a:pt x="154" y="772"/>
                  <a:pt x="154" y="772"/>
                </a:cubicBezTo>
                <a:cubicBezTo>
                  <a:pt x="154" y="772"/>
                  <a:pt x="154" y="772"/>
                  <a:pt x="154" y="772"/>
                </a:cubicBezTo>
                <a:cubicBezTo>
                  <a:pt x="154" y="773"/>
                  <a:pt x="154" y="773"/>
                  <a:pt x="154" y="773"/>
                </a:cubicBezTo>
                <a:close/>
                <a:moveTo>
                  <a:pt x="182" y="741"/>
                </a:move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2"/>
                  <a:pt x="182" y="742"/>
                </a:cubicBezTo>
                <a:cubicBezTo>
                  <a:pt x="182" y="742"/>
                  <a:pt x="182" y="742"/>
                  <a:pt x="182" y="742"/>
                </a:cubicBezTo>
                <a:cubicBezTo>
                  <a:pt x="182" y="742"/>
                  <a:pt x="182" y="742"/>
                  <a:pt x="183" y="742"/>
                </a:cubicBezTo>
                <a:cubicBezTo>
                  <a:pt x="182" y="742"/>
                  <a:pt x="182" y="741"/>
                  <a:pt x="182" y="741"/>
                </a:cubicBezTo>
                <a:close/>
                <a:moveTo>
                  <a:pt x="181" y="735"/>
                </a:moveTo>
                <a:cubicBezTo>
                  <a:pt x="181" y="735"/>
                  <a:pt x="181" y="735"/>
                  <a:pt x="181" y="735"/>
                </a:cubicBezTo>
                <a:cubicBezTo>
                  <a:pt x="181" y="735"/>
                  <a:pt x="181" y="735"/>
                  <a:pt x="181" y="735"/>
                </a:cubicBezTo>
                <a:cubicBezTo>
                  <a:pt x="181" y="736"/>
                  <a:pt x="181" y="738"/>
                  <a:pt x="181" y="739"/>
                </a:cubicBezTo>
                <a:cubicBezTo>
                  <a:pt x="181" y="739"/>
                  <a:pt x="181" y="739"/>
                  <a:pt x="181" y="739"/>
                </a:cubicBezTo>
                <a:cubicBezTo>
                  <a:pt x="182" y="739"/>
                  <a:pt x="182" y="739"/>
                  <a:pt x="182" y="739"/>
                </a:cubicBezTo>
                <a:cubicBezTo>
                  <a:pt x="182" y="738"/>
                  <a:pt x="182" y="736"/>
                  <a:pt x="182" y="735"/>
                </a:cubicBezTo>
                <a:cubicBezTo>
                  <a:pt x="182" y="735"/>
                  <a:pt x="182" y="735"/>
                  <a:pt x="181" y="735"/>
                </a:cubicBezTo>
                <a:close/>
                <a:moveTo>
                  <a:pt x="138" y="773"/>
                </a:moveTo>
                <a:cubicBezTo>
                  <a:pt x="138" y="773"/>
                  <a:pt x="138" y="773"/>
                  <a:pt x="138" y="773"/>
                </a:cubicBezTo>
                <a:cubicBezTo>
                  <a:pt x="139" y="771"/>
                  <a:pt x="138" y="770"/>
                  <a:pt x="138" y="768"/>
                </a:cubicBezTo>
                <a:cubicBezTo>
                  <a:pt x="138" y="767"/>
                  <a:pt x="138" y="767"/>
                  <a:pt x="138" y="766"/>
                </a:cubicBezTo>
                <a:cubicBezTo>
                  <a:pt x="138" y="766"/>
                  <a:pt x="138" y="766"/>
                  <a:pt x="137" y="766"/>
                </a:cubicBezTo>
                <a:cubicBezTo>
                  <a:pt x="137" y="766"/>
                  <a:pt x="137" y="766"/>
                  <a:pt x="137" y="766"/>
                </a:cubicBezTo>
                <a:cubicBezTo>
                  <a:pt x="137" y="766"/>
                  <a:pt x="137" y="766"/>
                  <a:pt x="137" y="766"/>
                </a:cubicBezTo>
                <a:cubicBezTo>
                  <a:pt x="137" y="767"/>
                  <a:pt x="137" y="767"/>
                  <a:pt x="138" y="768"/>
                </a:cubicBezTo>
                <a:cubicBezTo>
                  <a:pt x="138" y="770"/>
                  <a:pt x="138" y="771"/>
                  <a:pt x="138" y="773"/>
                </a:cubicBezTo>
                <a:cubicBezTo>
                  <a:pt x="138" y="773"/>
                  <a:pt x="138" y="773"/>
                  <a:pt x="138" y="773"/>
                </a:cubicBezTo>
                <a:close/>
                <a:moveTo>
                  <a:pt x="181" y="727"/>
                </a:moveTo>
                <a:cubicBezTo>
                  <a:pt x="181" y="727"/>
                  <a:pt x="181" y="728"/>
                  <a:pt x="181" y="729"/>
                </a:cubicBezTo>
                <a:cubicBezTo>
                  <a:pt x="181" y="729"/>
                  <a:pt x="181" y="729"/>
                  <a:pt x="181" y="729"/>
                </a:cubicBezTo>
                <a:cubicBezTo>
                  <a:pt x="181" y="729"/>
                  <a:pt x="181" y="729"/>
                  <a:pt x="182" y="729"/>
                </a:cubicBezTo>
                <a:cubicBezTo>
                  <a:pt x="182" y="728"/>
                  <a:pt x="182" y="727"/>
                  <a:pt x="182" y="727"/>
                </a:cubicBezTo>
                <a:cubicBezTo>
                  <a:pt x="182" y="725"/>
                  <a:pt x="182" y="723"/>
                  <a:pt x="181" y="721"/>
                </a:cubicBezTo>
                <a:cubicBezTo>
                  <a:pt x="181" y="721"/>
                  <a:pt x="181" y="721"/>
                  <a:pt x="181" y="721"/>
                </a:cubicBezTo>
                <a:cubicBezTo>
                  <a:pt x="181" y="720"/>
                  <a:pt x="182" y="720"/>
                  <a:pt x="181" y="719"/>
                </a:cubicBezTo>
                <a:cubicBezTo>
                  <a:pt x="181" y="719"/>
                  <a:pt x="181" y="719"/>
                  <a:pt x="181" y="719"/>
                </a:cubicBezTo>
                <a:cubicBezTo>
                  <a:pt x="181" y="719"/>
                  <a:pt x="181" y="719"/>
                  <a:pt x="181" y="719"/>
                </a:cubicBezTo>
                <a:cubicBezTo>
                  <a:pt x="181" y="717"/>
                  <a:pt x="181" y="716"/>
                  <a:pt x="181" y="714"/>
                </a:cubicBezTo>
                <a:cubicBezTo>
                  <a:pt x="181" y="714"/>
                  <a:pt x="181" y="714"/>
                  <a:pt x="181" y="714"/>
                </a:cubicBezTo>
                <a:cubicBezTo>
                  <a:pt x="181" y="713"/>
                  <a:pt x="181" y="712"/>
                  <a:pt x="181" y="712"/>
                </a:cubicBezTo>
                <a:cubicBezTo>
                  <a:pt x="180" y="713"/>
                  <a:pt x="180" y="713"/>
                  <a:pt x="180" y="714"/>
                </a:cubicBezTo>
                <a:cubicBezTo>
                  <a:pt x="180" y="714"/>
                  <a:pt x="180" y="714"/>
                  <a:pt x="180" y="714"/>
                </a:cubicBezTo>
                <a:cubicBezTo>
                  <a:pt x="180" y="716"/>
                  <a:pt x="180" y="717"/>
                  <a:pt x="181" y="719"/>
                </a:cubicBezTo>
                <a:cubicBezTo>
                  <a:pt x="180" y="719"/>
                  <a:pt x="180" y="719"/>
                  <a:pt x="180" y="719"/>
                </a:cubicBezTo>
                <a:cubicBezTo>
                  <a:pt x="181" y="719"/>
                  <a:pt x="179" y="721"/>
                  <a:pt x="180" y="720"/>
                </a:cubicBezTo>
                <a:cubicBezTo>
                  <a:pt x="180" y="720"/>
                  <a:pt x="180" y="720"/>
                  <a:pt x="180" y="720"/>
                </a:cubicBezTo>
                <a:cubicBezTo>
                  <a:pt x="181" y="720"/>
                  <a:pt x="181" y="720"/>
                  <a:pt x="181" y="720"/>
                </a:cubicBezTo>
                <a:cubicBezTo>
                  <a:pt x="181" y="720"/>
                  <a:pt x="180" y="720"/>
                  <a:pt x="181" y="720"/>
                </a:cubicBezTo>
                <a:cubicBezTo>
                  <a:pt x="181" y="722"/>
                  <a:pt x="181" y="725"/>
                  <a:pt x="181" y="727"/>
                </a:cubicBezTo>
                <a:close/>
                <a:moveTo>
                  <a:pt x="137" y="762"/>
                </a:moveTo>
                <a:cubicBezTo>
                  <a:pt x="137" y="763"/>
                  <a:pt x="137" y="763"/>
                  <a:pt x="137" y="764"/>
                </a:cubicBezTo>
                <a:cubicBezTo>
                  <a:pt x="137" y="764"/>
                  <a:pt x="137" y="764"/>
                  <a:pt x="137" y="764"/>
                </a:cubicBezTo>
                <a:cubicBezTo>
                  <a:pt x="138" y="764"/>
                  <a:pt x="138" y="764"/>
                  <a:pt x="138" y="764"/>
                </a:cubicBezTo>
                <a:cubicBezTo>
                  <a:pt x="138" y="763"/>
                  <a:pt x="138" y="763"/>
                  <a:pt x="138" y="762"/>
                </a:cubicBezTo>
                <a:cubicBezTo>
                  <a:pt x="138" y="761"/>
                  <a:pt x="138" y="761"/>
                  <a:pt x="138" y="760"/>
                </a:cubicBezTo>
                <a:cubicBezTo>
                  <a:pt x="138" y="760"/>
                  <a:pt x="137" y="760"/>
                  <a:pt x="137" y="760"/>
                </a:cubicBezTo>
                <a:cubicBezTo>
                  <a:pt x="137" y="760"/>
                  <a:pt x="137" y="760"/>
                  <a:pt x="137" y="760"/>
                </a:cubicBezTo>
                <a:cubicBezTo>
                  <a:pt x="137" y="760"/>
                  <a:pt x="137" y="760"/>
                  <a:pt x="137" y="760"/>
                </a:cubicBezTo>
                <a:cubicBezTo>
                  <a:pt x="137" y="761"/>
                  <a:pt x="137" y="761"/>
                  <a:pt x="137" y="762"/>
                </a:cubicBezTo>
                <a:close/>
                <a:moveTo>
                  <a:pt x="137" y="756"/>
                </a:moveTo>
                <a:cubicBezTo>
                  <a:pt x="137" y="757"/>
                  <a:pt x="137" y="757"/>
                  <a:pt x="137" y="758"/>
                </a:cubicBezTo>
                <a:cubicBezTo>
                  <a:pt x="137" y="758"/>
                  <a:pt x="137" y="758"/>
                  <a:pt x="137" y="758"/>
                </a:cubicBezTo>
                <a:cubicBezTo>
                  <a:pt x="137" y="758"/>
                  <a:pt x="137" y="758"/>
                  <a:pt x="137" y="758"/>
                </a:cubicBezTo>
                <a:cubicBezTo>
                  <a:pt x="137" y="757"/>
                  <a:pt x="138" y="757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lose/>
                <a:moveTo>
                  <a:pt x="140" y="751"/>
                </a:moveTo>
                <a:cubicBezTo>
                  <a:pt x="140" y="751"/>
                  <a:pt x="141" y="751"/>
                  <a:pt x="141" y="751"/>
                </a:cubicBezTo>
                <a:cubicBezTo>
                  <a:pt x="141" y="751"/>
                  <a:pt x="141" y="751"/>
                  <a:pt x="141" y="751"/>
                </a:cubicBezTo>
                <a:cubicBezTo>
                  <a:pt x="141" y="749"/>
                  <a:pt x="141" y="748"/>
                  <a:pt x="141" y="746"/>
                </a:cubicBezTo>
                <a:cubicBezTo>
                  <a:pt x="141" y="745"/>
                  <a:pt x="141" y="744"/>
                  <a:pt x="141" y="743"/>
                </a:cubicBezTo>
                <a:cubicBezTo>
                  <a:pt x="141" y="742"/>
                  <a:pt x="140" y="742"/>
                  <a:pt x="140" y="742"/>
                </a:cubicBezTo>
                <a:cubicBezTo>
                  <a:pt x="140" y="742"/>
                  <a:pt x="140" y="742"/>
                  <a:pt x="140" y="742"/>
                </a:cubicBezTo>
                <a:cubicBezTo>
                  <a:pt x="140" y="742"/>
                  <a:pt x="140" y="743"/>
                  <a:pt x="140" y="743"/>
                </a:cubicBezTo>
                <a:cubicBezTo>
                  <a:pt x="140" y="744"/>
                  <a:pt x="140" y="745"/>
                  <a:pt x="140" y="746"/>
                </a:cubicBezTo>
                <a:cubicBezTo>
                  <a:pt x="140" y="748"/>
                  <a:pt x="141" y="749"/>
                  <a:pt x="140" y="751"/>
                </a:cubicBezTo>
                <a:close/>
                <a:moveTo>
                  <a:pt x="144" y="737"/>
                </a:moveTo>
                <a:cubicBezTo>
                  <a:pt x="144" y="737"/>
                  <a:pt x="144" y="738"/>
                  <a:pt x="144" y="738"/>
                </a:cubicBezTo>
                <a:cubicBezTo>
                  <a:pt x="144" y="738"/>
                  <a:pt x="144" y="738"/>
                  <a:pt x="145" y="738"/>
                </a:cubicBezTo>
                <a:cubicBezTo>
                  <a:pt x="145" y="738"/>
                  <a:pt x="145" y="738"/>
                  <a:pt x="145" y="738"/>
                </a:cubicBezTo>
                <a:cubicBezTo>
                  <a:pt x="145" y="738"/>
                  <a:pt x="145" y="737"/>
                  <a:pt x="145" y="737"/>
                </a:cubicBezTo>
                <a:cubicBezTo>
                  <a:pt x="145" y="737"/>
                  <a:pt x="144" y="737"/>
                  <a:pt x="144" y="737"/>
                </a:cubicBezTo>
                <a:cubicBezTo>
                  <a:pt x="144" y="737"/>
                  <a:pt x="144" y="737"/>
                  <a:pt x="144" y="737"/>
                </a:cubicBezTo>
                <a:cubicBezTo>
                  <a:pt x="144" y="737"/>
                  <a:pt x="144" y="737"/>
                  <a:pt x="144" y="737"/>
                </a:cubicBezTo>
                <a:close/>
                <a:moveTo>
                  <a:pt x="180" y="697"/>
                </a:moveTo>
                <a:cubicBezTo>
                  <a:pt x="180" y="696"/>
                  <a:pt x="180" y="695"/>
                  <a:pt x="180" y="694"/>
                </a:cubicBezTo>
                <a:cubicBezTo>
                  <a:pt x="180" y="694"/>
                  <a:pt x="180" y="694"/>
                  <a:pt x="179" y="695"/>
                </a:cubicBezTo>
                <a:cubicBezTo>
                  <a:pt x="179" y="694"/>
                  <a:pt x="179" y="693"/>
                  <a:pt x="180" y="693"/>
                </a:cubicBezTo>
                <a:cubicBezTo>
                  <a:pt x="180" y="692"/>
                  <a:pt x="180" y="691"/>
                  <a:pt x="180" y="690"/>
                </a:cubicBezTo>
                <a:cubicBezTo>
                  <a:pt x="180" y="689"/>
                  <a:pt x="180" y="688"/>
                  <a:pt x="180" y="688"/>
                </a:cubicBezTo>
                <a:cubicBezTo>
                  <a:pt x="180" y="688"/>
                  <a:pt x="180" y="687"/>
                  <a:pt x="180" y="687"/>
                </a:cubicBezTo>
                <a:cubicBezTo>
                  <a:pt x="180" y="687"/>
                  <a:pt x="180" y="687"/>
                  <a:pt x="180" y="687"/>
                </a:cubicBezTo>
                <a:cubicBezTo>
                  <a:pt x="181" y="686"/>
                  <a:pt x="180" y="684"/>
                  <a:pt x="180" y="683"/>
                </a:cubicBezTo>
                <a:cubicBezTo>
                  <a:pt x="180" y="682"/>
                  <a:pt x="180" y="682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2"/>
                  <a:pt x="180" y="682"/>
                  <a:pt x="181" y="683"/>
                </a:cubicBezTo>
                <a:cubicBezTo>
                  <a:pt x="181" y="684"/>
                  <a:pt x="181" y="686"/>
                  <a:pt x="181" y="687"/>
                </a:cubicBezTo>
                <a:cubicBezTo>
                  <a:pt x="181" y="687"/>
                  <a:pt x="181" y="688"/>
                  <a:pt x="181" y="688"/>
                </a:cubicBezTo>
                <a:cubicBezTo>
                  <a:pt x="181" y="688"/>
                  <a:pt x="181" y="689"/>
                  <a:pt x="181" y="690"/>
                </a:cubicBezTo>
                <a:cubicBezTo>
                  <a:pt x="180" y="691"/>
                  <a:pt x="180" y="692"/>
                  <a:pt x="180" y="693"/>
                </a:cubicBezTo>
                <a:cubicBezTo>
                  <a:pt x="181" y="693"/>
                  <a:pt x="181" y="693"/>
                  <a:pt x="181" y="694"/>
                </a:cubicBezTo>
                <a:cubicBezTo>
                  <a:pt x="181" y="695"/>
                  <a:pt x="181" y="696"/>
                  <a:pt x="180" y="697"/>
                </a:cubicBezTo>
                <a:cubicBezTo>
                  <a:pt x="180" y="698"/>
                  <a:pt x="180" y="699"/>
                  <a:pt x="180" y="700"/>
                </a:cubicBezTo>
                <a:cubicBezTo>
                  <a:pt x="180" y="700"/>
                  <a:pt x="180" y="700"/>
                  <a:pt x="180" y="700"/>
                </a:cubicBezTo>
                <a:cubicBezTo>
                  <a:pt x="181" y="701"/>
                  <a:pt x="181" y="702"/>
                  <a:pt x="181" y="702"/>
                </a:cubicBezTo>
                <a:cubicBezTo>
                  <a:pt x="181" y="703"/>
                  <a:pt x="181" y="703"/>
                  <a:pt x="181" y="703"/>
                </a:cubicBezTo>
                <a:cubicBezTo>
                  <a:pt x="181" y="703"/>
                  <a:pt x="181" y="704"/>
                  <a:pt x="181" y="705"/>
                </a:cubicBezTo>
                <a:cubicBezTo>
                  <a:pt x="181" y="705"/>
                  <a:pt x="181" y="705"/>
                  <a:pt x="181" y="705"/>
                </a:cubicBezTo>
                <a:cubicBezTo>
                  <a:pt x="180" y="705"/>
                  <a:pt x="180" y="705"/>
                  <a:pt x="180" y="705"/>
                </a:cubicBezTo>
                <a:cubicBezTo>
                  <a:pt x="180" y="704"/>
                  <a:pt x="180" y="703"/>
                  <a:pt x="180" y="703"/>
                </a:cubicBezTo>
                <a:cubicBezTo>
                  <a:pt x="180" y="702"/>
                  <a:pt x="180" y="702"/>
                  <a:pt x="180" y="702"/>
                </a:cubicBezTo>
                <a:cubicBezTo>
                  <a:pt x="180" y="702"/>
                  <a:pt x="180" y="702"/>
                  <a:pt x="179" y="702"/>
                </a:cubicBezTo>
                <a:cubicBezTo>
                  <a:pt x="179" y="701"/>
                  <a:pt x="179" y="701"/>
                  <a:pt x="180" y="700"/>
                </a:cubicBezTo>
                <a:cubicBezTo>
                  <a:pt x="179" y="699"/>
                  <a:pt x="180" y="698"/>
                  <a:pt x="180" y="697"/>
                </a:cubicBezTo>
                <a:close/>
                <a:moveTo>
                  <a:pt x="180" y="701"/>
                </a:moveTo>
                <a:cubicBezTo>
                  <a:pt x="180" y="701"/>
                  <a:pt x="180" y="701"/>
                  <a:pt x="180" y="701"/>
                </a:cubicBezTo>
                <a:cubicBezTo>
                  <a:pt x="180" y="701"/>
                  <a:pt x="180" y="702"/>
                  <a:pt x="180" y="702"/>
                </a:cubicBezTo>
                <a:cubicBezTo>
                  <a:pt x="180" y="701"/>
                  <a:pt x="180" y="701"/>
                  <a:pt x="180" y="701"/>
                </a:cubicBezTo>
                <a:close/>
                <a:moveTo>
                  <a:pt x="188" y="683"/>
                </a:move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7" y="684"/>
                  <a:pt x="187" y="684"/>
                </a:cubicBezTo>
                <a:cubicBezTo>
                  <a:pt x="187" y="684"/>
                  <a:pt x="188" y="684"/>
                  <a:pt x="188" y="684"/>
                </a:cubicBezTo>
                <a:cubicBezTo>
                  <a:pt x="188" y="684"/>
                  <a:pt x="188" y="684"/>
                  <a:pt x="188" y="684"/>
                </a:cubicBezTo>
                <a:cubicBezTo>
                  <a:pt x="188" y="684"/>
                  <a:pt x="188" y="684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lose/>
                <a:moveTo>
                  <a:pt x="187" y="641"/>
                </a:moveTo>
                <a:cubicBezTo>
                  <a:pt x="187" y="641"/>
                  <a:pt x="187" y="641"/>
                  <a:pt x="187" y="641"/>
                </a:cubicBezTo>
                <a:cubicBezTo>
                  <a:pt x="187" y="641"/>
                  <a:pt x="187" y="641"/>
                  <a:pt x="187" y="641"/>
                </a:cubicBezTo>
                <a:cubicBezTo>
                  <a:pt x="187" y="641"/>
                  <a:pt x="187" y="641"/>
                  <a:pt x="187" y="642"/>
                </a:cubicBezTo>
                <a:cubicBezTo>
                  <a:pt x="187" y="641"/>
                  <a:pt x="187" y="641"/>
                  <a:pt x="187" y="641"/>
                </a:cubicBezTo>
                <a:cubicBezTo>
                  <a:pt x="187" y="642"/>
                  <a:pt x="186" y="642"/>
                  <a:pt x="186" y="642"/>
                </a:cubicBezTo>
                <a:cubicBezTo>
                  <a:pt x="186" y="643"/>
                  <a:pt x="187" y="644"/>
                  <a:pt x="186" y="645"/>
                </a:cubicBezTo>
                <a:cubicBezTo>
                  <a:pt x="188" y="647"/>
                  <a:pt x="186" y="649"/>
                  <a:pt x="187" y="651"/>
                </a:cubicBezTo>
                <a:cubicBezTo>
                  <a:pt x="187" y="650"/>
                  <a:pt x="187" y="650"/>
                  <a:pt x="187" y="651"/>
                </a:cubicBezTo>
                <a:cubicBezTo>
                  <a:pt x="187" y="652"/>
                  <a:pt x="187" y="651"/>
                  <a:pt x="187" y="652"/>
                </a:cubicBezTo>
                <a:cubicBezTo>
                  <a:pt x="187" y="652"/>
                  <a:pt x="187" y="653"/>
                  <a:pt x="187" y="654"/>
                </a:cubicBezTo>
                <a:cubicBezTo>
                  <a:pt x="185" y="656"/>
                  <a:pt x="188" y="657"/>
                  <a:pt x="186" y="659"/>
                </a:cubicBezTo>
                <a:cubicBezTo>
                  <a:pt x="187" y="660"/>
                  <a:pt x="187" y="660"/>
                  <a:pt x="187" y="661"/>
                </a:cubicBezTo>
                <a:cubicBezTo>
                  <a:pt x="187" y="662"/>
                  <a:pt x="187" y="661"/>
                  <a:pt x="187" y="662"/>
                </a:cubicBezTo>
                <a:cubicBezTo>
                  <a:pt x="187" y="663"/>
                  <a:pt x="187" y="663"/>
                  <a:pt x="188" y="663"/>
                </a:cubicBezTo>
                <a:cubicBezTo>
                  <a:pt x="188" y="663"/>
                  <a:pt x="188" y="663"/>
                  <a:pt x="188" y="663"/>
                </a:cubicBezTo>
                <a:cubicBezTo>
                  <a:pt x="187" y="663"/>
                  <a:pt x="187" y="664"/>
                  <a:pt x="187" y="664"/>
                </a:cubicBezTo>
                <a:cubicBezTo>
                  <a:pt x="188" y="666"/>
                  <a:pt x="186" y="668"/>
                  <a:pt x="188" y="670"/>
                </a:cubicBezTo>
                <a:cubicBezTo>
                  <a:pt x="188" y="670"/>
                  <a:pt x="188" y="670"/>
                  <a:pt x="188" y="670"/>
                </a:cubicBezTo>
                <a:cubicBezTo>
                  <a:pt x="187" y="670"/>
                  <a:pt x="187" y="670"/>
                  <a:pt x="187" y="671"/>
                </a:cubicBezTo>
                <a:cubicBezTo>
                  <a:pt x="187" y="671"/>
                  <a:pt x="188" y="672"/>
                  <a:pt x="187" y="672"/>
                </a:cubicBezTo>
                <a:cubicBezTo>
                  <a:pt x="187" y="673"/>
                  <a:pt x="187" y="673"/>
                  <a:pt x="188" y="673"/>
                </a:cubicBezTo>
                <a:cubicBezTo>
                  <a:pt x="188" y="673"/>
                  <a:pt x="188" y="673"/>
                  <a:pt x="188" y="673"/>
                </a:cubicBezTo>
                <a:cubicBezTo>
                  <a:pt x="187" y="674"/>
                  <a:pt x="188" y="674"/>
                  <a:pt x="188" y="675"/>
                </a:cubicBezTo>
                <a:cubicBezTo>
                  <a:pt x="188" y="675"/>
                  <a:pt x="188" y="675"/>
                  <a:pt x="188" y="675"/>
                </a:cubicBezTo>
                <a:cubicBezTo>
                  <a:pt x="188" y="675"/>
                  <a:pt x="188" y="675"/>
                  <a:pt x="188" y="675"/>
                </a:cubicBezTo>
                <a:cubicBezTo>
                  <a:pt x="188" y="675"/>
                  <a:pt x="187" y="675"/>
                  <a:pt x="187" y="676"/>
                </a:cubicBezTo>
                <a:cubicBezTo>
                  <a:pt x="187" y="676"/>
                  <a:pt x="187" y="676"/>
                  <a:pt x="188" y="676"/>
                </a:cubicBezTo>
                <a:cubicBezTo>
                  <a:pt x="188" y="676"/>
                  <a:pt x="188" y="676"/>
                  <a:pt x="188" y="676"/>
                </a:cubicBezTo>
                <a:cubicBezTo>
                  <a:pt x="187" y="677"/>
                  <a:pt x="187" y="678"/>
                  <a:pt x="187" y="678"/>
                </a:cubicBezTo>
                <a:cubicBezTo>
                  <a:pt x="188" y="679"/>
                  <a:pt x="188" y="680"/>
                  <a:pt x="187" y="680"/>
                </a:cubicBezTo>
                <a:cubicBezTo>
                  <a:pt x="187" y="680"/>
                  <a:pt x="187" y="681"/>
                  <a:pt x="187" y="681"/>
                </a:cubicBezTo>
                <a:cubicBezTo>
                  <a:pt x="187" y="681"/>
                  <a:pt x="188" y="681"/>
                  <a:pt x="188" y="681"/>
                </a:cubicBezTo>
                <a:cubicBezTo>
                  <a:pt x="188" y="680"/>
                  <a:pt x="188" y="679"/>
                  <a:pt x="188" y="678"/>
                </a:cubicBezTo>
                <a:cubicBezTo>
                  <a:pt x="188" y="678"/>
                  <a:pt x="188" y="677"/>
                  <a:pt x="188" y="677"/>
                </a:cubicBezTo>
                <a:cubicBezTo>
                  <a:pt x="189" y="676"/>
                  <a:pt x="189" y="676"/>
                  <a:pt x="188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8" y="674"/>
                  <a:pt x="188" y="674"/>
                  <a:pt x="188" y="673"/>
                </a:cubicBezTo>
                <a:cubicBezTo>
                  <a:pt x="188" y="673"/>
                  <a:pt x="188" y="673"/>
                  <a:pt x="188" y="673"/>
                </a:cubicBezTo>
                <a:cubicBezTo>
                  <a:pt x="189" y="673"/>
                  <a:pt x="188" y="671"/>
                  <a:pt x="189" y="670"/>
                </a:cubicBezTo>
                <a:cubicBezTo>
                  <a:pt x="189" y="670"/>
                  <a:pt x="189" y="670"/>
                  <a:pt x="188" y="670"/>
                </a:cubicBezTo>
                <a:cubicBezTo>
                  <a:pt x="188" y="670"/>
                  <a:pt x="188" y="670"/>
                  <a:pt x="188" y="669"/>
                </a:cubicBezTo>
                <a:cubicBezTo>
                  <a:pt x="189" y="669"/>
                  <a:pt x="189" y="669"/>
                  <a:pt x="189" y="669"/>
                </a:cubicBezTo>
                <a:cubicBezTo>
                  <a:pt x="189" y="667"/>
                  <a:pt x="190" y="665"/>
                  <a:pt x="188" y="663"/>
                </a:cubicBezTo>
                <a:cubicBezTo>
                  <a:pt x="189" y="663"/>
                  <a:pt x="189" y="663"/>
                  <a:pt x="189" y="663"/>
                </a:cubicBezTo>
                <a:cubicBezTo>
                  <a:pt x="189" y="663"/>
                  <a:pt x="189" y="663"/>
                  <a:pt x="189" y="663"/>
                </a:cubicBezTo>
                <a:cubicBezTo>
                  <a:pt x="189" y="663"/>
                  <a:pt x="189" y="662"/>
                  <a:pt x="189" y="662"/>
                </a:cubicBezTo>
                <a:cubicBezTo>
                  <a:pt x="188" y="661"/>
                  <a:pt x="189" y="659"/>
                  <a:pt x="189" y="657"/>
                </a:cubicBezTo>
                <a:cubicBezTo>
                  <a:pt x="189" y="656"/>
                  <a:pt x="189" y="654"/>
                  <a:pt x="189" y="652"/>
                </a:cubicBezTo>
                <a:cubicBezTo>
                  <a:pt x="189" y="652"/>
                  <a:pt x="189" y="652"/>
                  <a:pt x="189" y="651"/>
                </a:cubicBezTo>
                <a:cubicBezTo>
                  <a:pt x="189" y="649"/>
                  <a:pt x="188" y="647"/>
                  <a:pt x="189" y="644"/>
                </a:cubicBezTo>
                <a:cubicBezTo>
                  <a:pt x="187" y="643"/>
                  <a:pt x="189" y="642"/>
                  <a:pt x="188" y="642"/>
                </a:cubicBezTo>
                <a:cubicBezTo>
                  <a:pt x="187" y="642"/>
                  <a:pt x="187" y="642"/>
                  <a:pt x="187" y="642"/>
                </a:cubicBezTo>
                <a:cubicBezTo>
                  <a:pt x="188" y="642"/>
                  <a:pt x="188" y="641"/>
                  <a:pt x="187" y="641"/>
                </a:cubicBezTo>
                <a:cubicBezTo>
                  <a:pt x="187" y="641"/>
                  <a:pt x="187" y="641"/>
                  <a:pt x="187" y="641"/>
                </a:cubicBezTo>
                <a:close/>
                <a:moveTo>
                  <a:pt x="128" y="654"/>
                </a:moveTo>
                <a:cubicBezTo>
                  <a:pt x="128" y="654"/>
                  <a:pt x="128" y="654"/>
                  <a:pt x="128" y="654"/>
                </a:cubicBezTo>
                <a:cubicBezTo>
                  <a:pt x="128" y="654"/>
                  <a:pt x="128" y="654"/>
                  <a:pt x="128" y="654"/>
                </a:cubicBezTo>
                <a:cubicBezTo>
                  <a:pt x="128" y="654"/>
                  <a:pt x="128" y="654"/>
                  <a:pt x="128" y="654"/>
                </a:cubicBezTo>
                <a:cubicBezTo>
                  <a:pt x="128" y="659"/>
                  <a:pt x="128" y="664"/>
                  <a:pt x="128" y="668"/>
                </a:cubicBezTo>
                <a:cubicBezTo>
                  <a:pt x="128" y="681"/>
                  <a:pt x="128" y="694"/>
                  <a:pt x="129" y="706"/>
                </a:cubicBezTo>
                <a:cubicBezTo>
                  <a:pt x="129" y="706"/>
                  <a:pt x="129" y="707"/>
                  <a:pt x="129" y="707"/>
                </a:cubicBezTo>
                <a:cubicBezTo>
                  <a:pt x="129" y="707"/>
                  <a:pt x="129" y="706"/>
                  <a:pt x="129" y="706"/>
                </a:cubicBezTo>
                <a:cubicBezTo>
                  <a:pt x="128" y="694"/>
                  <a:pt x="128" y="681"/>
                  <a:pt x="128" y="668"/>
                </a:cubicBezTo>
                <a:cubicBezTo>
                  <a:pt x="128" y="664"/>
                  <a:pt x="128" y="659"/>
                  <a:pt x="128" y="654"/>
                </a:cubicBezTo>
                <a:close/>
                <a:moveTo>
                  <a:pt x="137" y="698"/>
                </a:moveTo>
                <a:cubicBezTo>
                  <a:pt x="137" y="698"/>
                  <a:pt x="137" y="698"/>
                  <a:pt x="137" y="698"/>
                </a:cubicBezTo>
                <a:cubicBezTo>
                  <a:pt x="137" y="698"/>
                  <a:pt x="137" y="698"/>
                  <a:pt x="137" y="698"/>
                </a:cubicBezTo>
                <a:cubicBezTo>
                  <a:pt x="137" y="698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8"/>
                  <a:pt x="137" y="698"/>
                </a:cubicBezTo>
                <a:close/>
                <a:moveTo>
                  <a:pt x="180" y="658"/>
                </a:moveTo>
                <a:cubicBezTo>
                  <a:pt x="180" y="658"/>
                  <a:pt x="180" y="658"/>
                  <a:pt x="180" y="658"/>
                </a:cubicBezTo>
                <a:cubicBezTo>
                  <a:pt x="180" y="658"/>
                  <a:pt x="181" y="658"/>
                  <a:pt x="181" y="658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80" y="657"/>
                  <a:pt x="180" y="657"/>
                  <a:pt x="181" y="657"/>
                </a:cubicBezTo>
                <a:cubicBezTo>
                  <a:pt x="181" y="657"/>
                  <a:pt x="181" y="657"/>
                  <a:pt x="180" y="656"/>
                </a:cubicBezTo>
                <a:cubicBezTo>
                  <a:pt x="180" y="656"/>
                  <a:pt x="180" y="656"/>
                  <a:pt x="180" y="657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80" y="657"/>
                  <a:pt x="180" y="657"/>
                  <a:pt x="180" y="658"/>
                </a:cubicBezTo>
                <a:close/>
                <a:moveTo>
                  <a:pt x="172" y="567"/>
                </a:moveTo>
                <a:cubicBezTo>
                  <a:pt x="172" y="567"/>
                  <a:pt x="172" y="567"/>
                  <a:pt x="171" y="568"/>
                </a:cubicBezTo>
                <a:cubicBezTo>
                  <a:pt x="171" y="568"/>
                  <a:pt x="171" y="568"/>
                  <a:pt x="171" y="568"/>
                </a:cubicBezTo>
                <a:cubicBezTo>
                  <a:pt x="172" y="568"/>
                  <a:pt x="172" y="568"/>
                  <a:pt x="172" y="568"/>
                </a:cubicBezTo>
                <a:cubicBezTo>
                  <a:pt x="172" y="567"/>
                  <a:pt x="172" y="567"/>
                  <a:pt x="172" y="567"/>
                </a:cubicBezTo>
                <a:cubicBezTo>
                  <a:pt x="172" y="567"/>
                  <a:pt x="172" y="567"/>
                  <a:pt x="172" y="567"/>
                </a:cubicBezTo>
                <a:cubicBezTo>
                  <a:pt x="172" y="568"/>
                  <a:pt x="172" y="569"/>
                  <a:pt x="172" y="569"/>
                </a:cubicBezTo>
                <a:cubicBezTo>
                  <a:pt x="172" y="569"/>
                  <a:pt x="172" y="569"/>
                  <a:pt x="172" y="569"/>
                </a:cubicBezTo>
                <a:cubicBezTo>
                  <a:pt x="172" y="570"/>
                  <a:pt x="172" y="570"/>
                  <a:pt x="172" y="570"/>
                </a:cubicBezTo>
                <a:cubicBezTo>
                  <a:pt x="171" y="570"/>
                  <a:pt x="171" y="570"/>
                  <a:pt x="171" y="570"/>
                </a:cubicBezTo>
                <a:cubicBezTo>
                  <a:pt x="171" y="570"/>
                  <a:pt x="172" y="572"/>
                  <a:pt x="170" y="572"/>
                </a:cubicBezTo>
                <a:cubicBezTo>
                  <a:pt x="170" y="574"/>
                  <a:pt x="172" y="577"/>
                  <a:pt x="170" y="578"/>
                </a:cubicBezTo>
                <a:cubicBezTo>
                  <a:pt x="171" y="595"/>
                  <a:pt x="171" y="612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31"/>
                  <a:pt x="173" y="632"/>
                  <a:pt x="173" y="633"/>
                </a:cubicBezTo>
                <a:cubicBezTo>
                  <a:pt x="173" y="634"/>
                  <a:pt x="173" y="635"/>
                  <a:pt x="173" y="636"/>
                </a:cubicBezTo>
                <a:cubicBezTo>
                  <a:pt x="173" y="636"/>
                  <a:pt x="173" y="637"/>
                  <a:pt x="173" y="637"/>
                </a:cubicBezTo>
                <a:cubicBezTo>
                  <a:pt x="173" y="637"/>
                  <a:pt x="173" y="637"/>
                  <a:pt x="173" y="637"/>
                </a:cubicBezTo>
                <a:cubicBezTo>
                  <a:pt x="173" y="638"/>
                  <a:pt x="173" y="638"/>
                  <a:pt x="173" y="639"/>
                </a:cubicBezTo>
                <a:cubicBezTo>
                  <a:pt x="173" y="639"/>
                  <a:pt x="173" y="640"/>
                  <a:pt x="173" y="640"/>
                </a:cubicBezTo>
                <a:cubicBezTo>
                  <a:pt x="173" y="640"/>
                  <a:pt x="173" y="640"/>
                  <a:pt x="173" y="640"/>
                </a:cubicBezTo>
                <a:cubicBezTo>
                  <a:pt x="173" y="641"/>
                  <a:pt x="173" y="640"/>
                  <a:pt x="173" y="640"/>
                </a:cubicBezTo>
                <a:cubicBezTo>
                  <a:pt x="174" y="640"/>
                  <a:pt x="174" y="639"/>
                  <a:pt x="173" y="639"/>
                </a:cubicBezTo>
                <a:cubicBezTo>
                  <a:pt x="173" y="638"/>
                  <a:pt x="173" y="638"/>
                  <a:pt x="174" y="637"/>
                </a:cubicBezTo>
                <a:cubicBezTo>
                  <a:pt x="174" y="638"/>
                  <a:pt x="174" y="638"/>
                  <a:pt x="174" y="638"/>
                </a:cubicBezTo>
                <a:cubicBezTo>
                  <a:pt x="174" y="639"/>
                  <a:pt x="174" y="639"/>
                  <a:pt x="174" y="639"/>
                </a:cubicBezTo>
                <a:cubicBezTo>
                  <a:pt x="174" y="639"/>
                  <a:pt x="174" y="638"/>
                  <a:pt x="174" y="638"/>
                </a:cubicBezTo>
                <a:cubicBezTo>
                  <a:pt x="174" y="638"/>
                  <a:pt x="174" y="637"/>
                  <a:pt x="174" y="637"/>
                </a:cubicBezTo>
                <a:cubicBezTo>
                  <a:pt x="174" y="637"/>
                  <a:pt x="174" y="637"/>
                  <a:pt x="174" y="637"/>
                </a:cubicBezTo>
                <a:cubicBezTo>
                  <a:pt x="174" y="637"/>
                  <a:pt x="174" y="637"/>
                  <a:pt x="174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8"/>
                  <a:pt x="175" y="638"/>
                  <a:pt x="175" y="638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6"/>
                  <a:pt x="175" y="636"/>
                  <a:pt x="175" y="635"/>
                </a:cubicBezTo>
                <a:cubicBezTo>
                  <a:pt x="174" y="635"/>
                  <a:pt x="174" y="636"/>
                  <a:pt x="173" y="636"/>
                </a:cubicBezTo>
                <a:cubicBezTo>
                  <a:pt x="173" y="635"/>
                  <a:pt x="173" y="634"/>
                  <a:pt x="173" y="633"/>
                </a:cubicBezTo>
                <a:cubicBezTo>
                  <a:pt x="173" y="632"/>
                  <a:pt x="173" y="631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30"/>
                  <a:pt x="175" y="630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6" y="628"/>
                  <a:pt x="175" y="627"/>
                  <a:pt x="176" y="626"/>
                </a:cubicBezTo>
                <a:cubicBezTo>
                  <a:pt x="176" y="626"/>
                  <a:pt x="176" y="626"/>
                  <a:pt x="175" y="625"/>
                </a:cubicBezTo>
                <a:cubicBezTo>
                  <a:pt x="177" y="624"/>
                  <a:pt x="175" y="623"/>
                  <a:pt x="176" y="621"/>
                </a:cubicBezTo>
                <a:cubicBezTo>
                  <a:pt x="176" y="621"/>
                  <a:pt x="175" y="621"/>
                  <a:pt x="175" y="621"/>
                </a:cubicBezTo>
                <a:cubicBezTo>
                  <a:pt x="175" y="618"/>
                  <a:pt x="176" y="616"/>
                  <a:pt x="175" y="614"/>
                </a:cubicBezTo>
                <a:cubicBezTo>
                  <a:pt x="176" y="612"/>
                  <a:pt x="175" y="611"/>
                  <a:pt x="175" y="609"/>
                </a:cubicBezTo>
                <a:cubicBezTo>
                  <a:pt x="175" y="608"/>
                  <a:pt x="176" y="605"/>
                  <a:pt x="175" y="604"/>
                </a:cubicBezTo>
                <a:cubicBezTo>
                  <a:pt x="175" y="602"/>
                  <a:pt x="175" y="601"/>
                  <a:pt x="175" y="600"/>
                </a:cubicBezTo>
                <a:cubicBezTo>
                  <a:pt x="175" y="599"/>
                  <a:pt x="174" y="599"/>
                  <a:pt x="174" y="599"/>
                </a:cubicBezTo>
                <a:cubicBezTo>
                  <a:pt x="174" y="599"/>
                  <a:pt x="174" y="598"/>
                  <a:pt x="174" y="597"/>
                </a:cubicBezTo>
                <a:cubicBezTo>
                  <a:pt x="174" y="596"/>
                  <a:pt x="174" y="595"/>
                  <a:pt x="174" y="594"/>
                </a:cubicBezTo>
                <a:cubicBezTo>
                  <a:pt x="174" y="594"/>
                  <a:pt x="175" y="594"/>
                  <a:pt x="175" y="594"/>
                </a:cubicBezTo>
                <a:cubicBezTo>
                  <a:pt x="175" y="593"/>
                  <a:pt x="174" y="593"/>
                  <a:pt x="174" y="593"/>
                </a:cubicBezTo>
                <a:cubicBezTo>
                  <a:pt x="174" y="592"/>
                  <a:pt x="174" y="590"/>
                  <a:pt x="174" y="58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88"/>
                  <a:pt x="174" y="586"/>
                  <a:pt x="174" y="585"/>
                </a:cubicBezTo>
                <a:cubicBezTo>
                  <a:pt x="174" y="584"/>
                  <a:pt x="174" y="583"/>
                  <a:pt x="174" y="581"/>
                </a:cubicBezTo>
                <a:cubicBezTo>
                  <a:pt x="173" y="578"/>
                  <a:pt x="174" y="575"/>
                  <a:pt x="173" y="573"/>
                </a:cubicBezTo>
                <a:cubicBezTo>
                  <a:pt x="173" y="572"/>
                  <a:pt x="173" y="572"/>
                  <a:pt x="173" y="572"/>
                </a:cubicBezTo>
                <a:cubicBezTo>
                  <a:pt x="173" y="571"/>
                  <a:pt x="173" y="571"/>
                  <a:pt x="172" y="571"/>
                </a:cubicBezTo>
                <a:cubicBezTo>
                  <a:pt x="173" y="570"/>
                  <a:pt x="173" y="570"/>
                  <a:pt x="173" y="570"/>
                </a:cubicBezTo>
                <a:cubicBezTo>
                  <a:pt x="173" y="570"/>
                  <a:pt x="173" y="570"/>
                  <a:pt x="173" y="570"/>
                </a:cubicBezTo>
                <a:cubicBezTo>
                  <a:pt x="173" y="569"/>
                  <a:pt x="173" y="568"/>
                  <a:pt x="172" y="567"/>
                </a:cubicBezTo>
                <a:cubicBezTo>
                  <a:pt x="172" y="567"/>
                  <a:pt x="172" y="567"/>
                  <a:pt x="172" y="567"/>
                </a:cubicBezTo>
                <a:close/>
                <a:moveTo>
                  <a:pt x="179" y="623"/>
                </a:moveTo>
                <a:cubicBezTo>
                  <a:pt x="178" y="623"/>
                  <a:pt x="178" y="623"/>
                  <a:pt x="178" y="623"/>
                </a:cubicBezTo>
                <a:cubicBezTo>
                  <a:pt x="178" y="623"/>
                  <a:pt x="178" y="623"/>
                  <a:pt x="178" y="623"/>
                </a:cubicBezTo>
                <a:cubicBezTo>
                  <a:pt x="178" y="624"/>
                  <a:pt x="178" y="624"/>
                  <a:pt x="178" y="625"/>
                </a:cubicBezTo>
                <a:cubicBezTo>
                  <a:pt x="179" y="625"/>
                  <a:pt x="179" y="626"/>
                  <a:pt x="179" y="626"/>
                </a:cubicBezTo>
                <a:cubicBezTo>
                  <a:pt x="178" y="626"/>
                  <a:pt x="179" y="627"/>
                  <a:pt x="179" y="627"/>
                </a:cubicBezTo>
                <a:cubicBezTo>
                  <a:pt x="179" y="627"/>
                  <a:pt x="179" y="627"/>
                  <a:pt x="179" y="627"/>
                </a:cubicBezTo>
                <a:cubicBezTo>
                  <a:pt x="179" y="626"/>
                  <a:pt x="179" y="625"/>
                  <a:pt x="179" y="625"/>
                </a:cubicBezTo>
                <a:cubicBezTo>
                  <a:pt x="179" y="624"/>
                  <a:pt x="179" y="624"/>
                  <a:pt x="179" y="624"/>
                </a:cubicBezTo>
                <a:cubicBezTo>
                  <a:pt x="179" y="623"/>
                  <a:pt x="179" y="623"/>
                  <a:pt x="179" y="623"/>
                </a:cubicBezTo>
                <a:close/>
                <a:moveTo>
                  <a:pt x="186" y="612"/>
                </a:moveTo>
                <a:cubicBezTo>
                  <a:pt x="186" y="612"/>
                  <a:pt x="186" y="612"/>
                  <a:pt x="186" y="612"/>
                </a:cubicBezTo>
                <a:cubicBezTo>
                  <a:pt x="186" y="614"/>
                  <a:pt x="186" y="614"/>
                  <a:pt x="186" y="616"/>
                </a:cubicBezTo>
                <a:cubicBezTo>
                  <a:pt x="186" y="616"/>
                  <a:pt x="185" y="617"/>
                  <a:pt x="185" y="618"/>
                </a:cubicBezTo>
                <a:cubicBezTo>
                  <a:pt x="185" y="618"/>
                  <a:pt x="185" y="618"/>
                  <a:pt x="186" y="618"/>
                </a:cubicBezTo>
                <a:cubicBezTo>
                  <a:pt x="186" y="618"/>
                  <a:pt x="186" y="618"/>
                  <a:pt x="186" y="618"/>
                </a:cubicBezTo>
                <a:cubicBezTo>
                  <a:pt x="186" y="617"/>
                  <a:pt x="186" y="616"/>
                  <a:pt x="186" y="616"/>
                </a:cubicBezTo>
                <a:cubicBezTo>
                  <a:pt x="187" y="615"/>
                  <a:pt x="187" y="613"/>
                  <a:pt x="186" y="612"/>
                </a:cubicBezTo>
                <a:cubicBezTo>
                  <a:pt x="186" y="612"/>
                  <a:pt x="186" y="612"/>
                  <a:pt x="186" y="612"/>
                </a:cubicBezTo>
                <a:cubicBezTo>
                  <a:pt x="186" y="612"/>
                  <a:pt x="186" y="612"/>
                  <a:pt x="186" y="612"/>
                </a:cubicBezTo>
                <a:close/>
                <a:moveTo>
                  <a:pt x="178" y="609"/>
                </a:moveTo>
                <a:cubicBezTo>
                  <a:pt x="178" y="609"/>
                  <a:pt x="178" y="608"/>
                  <a:pt x="178" y="608"/>
                </a:cubicBezTo>
                <a:cubicBezTo>
                  <a:pt x="178" y="608"/>
                  <a:pt x="178" y="608"/>
                  <a:pt x="178" y="608"/>
                </a:cubicBezTo>
                <a:cubicBezTo>
                  <a:pt x="178" y="608"/>
                  <a:pt x="178" y="609"/>
                  <a:pt x="178" y="609"/>
                </a:cubicBezTo>
                <a:cubicBezTo>
                  <a:pt x="177" y="610"/>
                  <a:pt x="178" y="611"/>
                  <a:pt x="178" y="612"/>
                </a:cubicBezTo>
                <a:cubicBezTo>
                  <a:pt x="178" y="613"/>
                  <a:pt x="178" y="614"/>
                  <a:pt x="178" y="614"/>
                </a:cubicBezTo>
                <a:cubicBezTo>
                  <a:pt x="178" y="615"/>
                  <a:pt x="178" y="615"/>
                  <a:pt x="178" y="615"/>
                </a:cubicBezTo>
                <a:cubicBezTo>
                  <a:pt x="178" y="615"/>
                  <a:pt x="178" y="615"/>
                  <a:pt x="178" y="615"/>
                </a:cubicBezTo>
                <a:cubicBezTo>
                  <a:pt x="179" y="614"/>
                  <a:pt x="178" y="613"/>
                  <a:pt x="178" y="612"/>
                </a:cubicBezTo>
                <a:cubicBezTo>
                  <a:pt x="178" y="611"/>
                  <a:pt x="178" y="610"/>
                  <a:pt x="178" y="609"/>
                </a:cubicBezTo>
                <a:close/>
                <a:moveTo>
                  <a:pt x="178" y="604"/>
                </a:moveTo>
                <a:cubicBezTo>
                  <a:pt x="178" y="604"/>
                  <a:pt x="178" y="604"/>
                  <a:pt x="178" y="604"/>
                </a:cubicBezTo>
                <a:cubicBezTo>
                  <a:pt x="178" y="604"/>
                  <a:pt x="178" y="604"/>
                  <a:pt x="178" y="604"/>
                </a:cubicBezTo>
                <a:cubicBezTo>
                  <a:pt x="178" y="605"/>
                  <a:pt x="178" y="606"/>
                  <a:pt x="178" y="606"/>
                </a:cubicBezTo>
                <a:cubicBezTo>
                  <a:pt x="178" y="606"/>
                  <a:pt x="178" y="607"/>
                  <a:pt x="178" y="607"/>
                </a:cubicBezTo>
                <a:cubicBezTo>
                  <a:pt x="178" y="607"/>
                  <a:pt x="178" y="606"/>
                  <a:pt x="178" y="606"/>
                </a:cubicBezTo>
                <a:cubicBezTo>
                  <a:pt x="178" y="606"/>
                  <a:pt x="178" y="605"/>
                  <a:pt x="178" y="604"/>
                </a:cubicBezTo>
                <a:cubicBezTo>
                  <a:pt x="178" y="604"/>
                  <a:pt x="178" y="604"/>
                  <a:pt x="178" y="604"/>
                </a:cubicBezTo>
                <a:close/>
                <a:moveTo>
                  <a:pt x="128" y="643"/>
                </a:moveTo>
                <a:cubicBezTo>
                  <a:pt x="128" y="643"/>
                  <a:pt x="128" y="643"/>
                  <a:pt x="128" y="643"/>
                </a:cubicBezTo>
                <a:cubicBezTo>
                  <a:pt x="128" y="643"/>
                  <a:pt x="128" y="643"/>
                  <a:pt x="128" y="643"/>
                </a:cubicBezTo>
                <a:cubicBezTo>
                  <a:pt x="128" y="643"/>
                  <a:pt x="128" y="643"/>
                  <a:pt x="128" y="643"/>
                </a:cubicBezTo>
                <a:cubicBezTo>
                  <a:pt x="128" y="644"/>
                  <a:pt x="128" y="644"/>
                  <a:pt x="128" y="645"/>
                </a:cubicBezTo>
                <a:cubicBezTo>
                  <a:pt x="128" y="645"/>
                  <a:pt x="128" y="645"/>
                  <a:pt x="128" y="645"/>
                </a:cubicBezTo>
                <a:cubicBezTo>
                  <a:pt x="128" y="645"/>
                  <a:pt x="128" y="645"/>
                  <a:pt x="128" y="645"/>
                </a:cubicBezTo>
                <a:cubicBezTo>
                  <a:pt x="128" y="644"/>
                  <a:pt x="128" y="644"/>
                  <a:pt x="128" y="643"/>
                </a:cubicBezTo>
                <a:close/>
                <a:moveTo>
                  <a:pt x="128" y="638"/>
                </a:moveTo>
                <a:cubicBezTo>
                  <a:pt x="128" y="638"/>
                  <a:pt x="128" y="638"/>
                  <a:pt x="128" y="638"/>
                </a:cubicBezTo>
                <a:cubicBezTo>
                  <a:pt x="128" y="638"/>
                  <a:pt x="128" y="638"/>
                  <a:pt x="128" y="638"/>
                </a:cubicBezTo>
                <a:cubicBezTo>
                  <a:pt x="128" y="638"/>
                  <a:pt x="128" y="638"/>
                  <a:pt x="128" y="638"/>
                </a:cubicBezTo>
                <a:cubicBezTo>
                  <a:pt x="128" y="639"/>
                  <a:pt x="128" y="639"/>
                  <a:pt x="128" y="639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39"/>
                </a:cubicBezTo>
                <a:cubicBezTo>
                  <a:pt x="128" y="639"/>
                  <a:pt x="128" y="639"/>
                  <a:pt x="128" y="638"/>
                </a:cubicBezTo>
                <a:close/>
                <a:moveTo>
                  <a:pt x="128" y="634"/>
                </a:moveTo>
                <a:cubicBezTo>
                  <a:pt x="128" y="633"/>
                  <a:pt x="128" y="632"/>
                  <a:pt x="128" y="632"/>
                </a:cubicBezTo>
                <a:cubicBezTo>
                  <a:pt x="128" y="632"/>
                  <a:pt x="128" y="632"/>
                  <a:pt x="128" y="632"/>
                </a:cubicBezTo>
                <a:cubicBezTo>
                  <a:pt x="128" y="632"/>
                  <a:pt x="127" y="632"/>
                  <a:pt x="127" y="632"/>
                </a:cubicBezTo>
                <a:cubicBezTo>
                  <a:pt x="127" y="632"/>
                  <a:pt x="127" y="632"/>
                  <a:pt x="127" y="632"/>
                </a:cubicBezTo>
                <a:cubicBezTo>
                  <a:pt x="128" y="632"/>
                  <a:pt x="128" y="633"/>
                  <a:pt x="128" y="634"/>
                </a:cubicBezTo>
                <a:cubicBezTo>
                  <a:pt x="128" y="634"/>
                  <a:pt x="128" y="635"/>
                  <a:pt x="128" y="635"/>
                </a:cubicBezTo>
                <a:cubicBezTo>
                  <a:pt x="128" y="635"/>
                  <a:pt x="128" y="635"/>
                  <a:pt x="128" y="635"/>
                </a:cubicBezTo>
                <a:cubicBezTo>
                  <a:pt x="128" y="635"/>
                  <a:pt x="128" y="635"/>
                  <a:pt x="128" y="635"/>
                </a:cubicBezTo>
                <a:cubicBezTo>
                  <a:pt x="128" y="635"/>
                  <a:pt x="128" y="634"/>
                  <a:pt x="128" y="634"/>
                </a:cubicBezTo>
                <a:close/>
                <a:moveTo>
                  <a:pt x="183" y="572"/>
                </a:moveTo>
                <a:cubicBezTo>
                  <a:pt x="183" y="573"/>
                  <a:pt x="183" y="573"/>
                  <a:pt x="183" y="574"/>
                </a:cubicBezTo>
                <a:cubicBezTo>
                  <a:pt x="183" y="574"/>
                  <a:pt x="183" y="575"/>
                  <a:pt x="183" y="575"/>
                </a:cubicBezTo>
                <a:cubicBezTo>
                  <a:pt x="183" y="575"/>
                  <a:pt x="183" y="575"/>
                  <a:pt x="183" y="575"/>
                </a:cubicBezTo>
                <a:cubicBezTo>
                  <a:pt x="184" y="575"/>
                  <a:pt x="184" y="575"/>
                  <a:pt x="184" y="575"/>
                </a:cubicBezTo>
                <a:cubicBezTo>
                  <a:pt x="184" y="575"/>
                  <a:pt x="184" y="574"/>
                  <a:pt x="183" y="574"/>
                </a:cubicBezTo>
                <a:cubicBezTo>
                  <a:pt x="183" y="573"/>
                  <a:pt x="183" y="573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lose/>
                <a:moveTo>
                  <a:pt x="127" y="606"/>
                </a:moveTo>
                <a:cubicBezTo>
                  <a:pt x="127" y="606"/>
                  <a:pt x="127" y="606"/>
                  <a:pt x="127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7"/>
                  <a:pt x="126" y="609"/>
                  <a:pt x="126" y="610"/>
                </a:cubicBezTo>
                <a:cubicBezTo>
                  <a:pt x="126" y="610"/>
                  <a:pt x="127" y="610"/>
                  <a:pt x="127" y="610"/>
                </a:cubicBezTo>
                <a:cubicBezTo>
                  <a:pt x="127" y="610"/>
                  <a:pt x="127" y="610"/>
                  <a:pt x="127" y="609"/>
                </a:cubicBezTo>
                <a:cubicBezTo>
                  <a:pt x="126" y="609"/>
                  <a:pt x="126" y="607"/>
                  <a:pt x="127" y="606"/>
                </a:cubicBezTo>
                <a:close/>
                <a:moveTo>
                  <a:pt x="126" y="591"/>
                </a:moveTo>
                <a:cubicBezTo>
                  <a:pt x="126" y="591"/>
                  <a:pt x="126" y="591"/>
                  <a:pt x="125" y="591"/>
                </a:cubicBezTo>
                <a:cubicBezTo>
                  <a:pt x="125" y="591"/>
                  <a:pt x="125" y="591"/>
                  <a:pt x="125" y="591"/>
                </a:cubicBezTo>
                <a:cubicBezTo>
                  <a:pt x="125" y="591"/>
                  <a:pt x="125" y="591"/>
                  <a:pt x="125" y="591"/>
                </a:cubicBezTo>
                <a:cubicBezTo>
                  <a:pt x="125" y="593"/>
                  <a:pt x="125" y="595"/>
                  <a:pt x="126" y="596"/>
                </a:cubicBezTo>
                <a:cubicBezTo>
                  <a:pt x="126" y="599"/>
                  <a:pt x="126" y="601"/>
                  <a:pt x="126" y="604"/>
                </a:cubicBezTo>
                <a:cubicBezTo>
                  <a:pt x="126" y="604"/>
                  <a:pt x="126" y="604"/>
                  <a:pt x="126" y="604"/>
                </a:cubicBezTo>
                <a:cubicBezTo>
                  <a:pt x="126" y="604"/>
                  <a:pt x="126" y="604"/>
                  <a:pt x="126" y="604"/>
                </a:cubicBezTo>
                <a:cubicBezTo>
                  <a:pt x="126" y="601"/>
                  <a:pt x="126" y="599"/>
                  <a:pt x="126" y="596"/>
                </a:cubicBezTo>
                <a:cubicBezTo>
                  <a:pt x="126" y="594"/>
                  <a:pt x="126" y="593"/>
                  <a:pt x="126" y="591"/>
                </a:cubicBezTo>
                <a:close/>
                <a:moveTo>
                  <a:pt x="125" y="586"/>
                </a:moveTo>
                <a:cubicBezTo>
                  <a:pt x="125" y="585"/>
                  <a:pt x="125" y="585"/>
                  <a:pt x="125" y="585"/>
                </a:cubicBezTo>
                <a:cubicBezTo>
                  <a:pt x="125" y="585"/>
                  <a:pt x="125" y="585"/>
                  <a:pt x="125" y="585"/>
                </a:cubicBezTo>
                <a:cubicBezTo>
                  <a:pt x="125" y="585"/>
                  <a:pt x="125" y="585"/>
                  <a:pt x="125" y="586"/>
                </a:cubicBezTo>
                <a:cubicBezTo>
                  <a:pt x="125" y="586"/>
                  <a:pt x="125" y="586"/>
                  <a:pt x="125" y="586"/>
                </a:cubicBezTo>
                <a:cubicBezTo>
                  <a:pt x="125" y="586"/>
                  <a:pt x="125" y="587"/>
                  <a:pt x="125" y="587"/>
                </a:cubicBezTo>
                <a:cubicBezTo>
                  <a:pt x="125" y="587"/>
                  <a:pt x="125" y="586"/>
                  <a:pt x="125" y="586"/>
                </a:cubicBezTo>
                <a:close/>
                <a:moveTo>
                  <a:pt x="168" y="544"/>
                </a:moveTo>
                <a:cubicBezTo>
                  <a:pt x="168" y="543"/>
                  <a:pt x="168" y="542"/>
                  <a:pt x="168" y="542"/>
                </a:cubicBezTo>
                <a:cubicBezTo>
                  <a:pt x="168" y="542"/>
                  <a:pt x="168" y="541"/>
                  <a:pt x="168" y="541"/>
                </a:cubicBezTo>
                <a:cubicBezTo>
                  <a:pt x="168" y="541"/>
                  <a:pt x="168" y="541"/>
                  <a:pt x="168" y="542"/>
                </a:cubicBezTo>
                <a:cubicBezTo>
                  <a:pt x="168" y="542"/>
                  <a:pt x="168" y="542"/>
                  <a:pt x="168" y="542"/>
                </a:cubicBezTo>
                <a:cubicBezTo>
                  <a:pt x="168" y="542"/>
                  <a:pt x="168" y="543"/>
                  <a:pt x="168" y="544"/>
                </a:cubicBezTo>
                <a:cubicBezTo>
                  <a:pt x="168" y="545"/>
                  <a:pt x="168" y="545"/>
                  <a:pt x="168" y="546"/>
                </a:cubicBezTo>
                <a:cubicBezTo>
                  <a:pt x="168" y="546"/>
                  <a:pt x="168" y="546"/>
                  <a:pt x="168" y="546"/>
                </a:cubicBezTo>
                <a:cubicBezTo>
                  <a:pt x="168" y="546"/>
                  <a:pt x="168" y="546"/>
                  <a:pt x="168" y="546"/>
                </a:cubicBezTo>
                <a:cubicBezTo>
                  <a:pt x="168" y="545"/>
                  <a:pt x="168" y="545"/>
                  <a:pt x="168" y="544"/>
                </a:cubicBezTo>
                <a:close/>
                <a:moveTo>
                  <a:pt x="174" y="530"/>
                </a:moveTo>
                <a:cubicBezTo>
                  <a:pt x="174" y="531"/>
                  <a:pt x="174" y="531"/>
                  <a:pt x="174" y="531"/>
                </a:cubicBezTo>
                <a:cubicBezTo>
                  <a:pt x="174" y="532"/>
                  <a:pt x="174" y="532"/>
                  <a:pt x="174" y="533"/>
                </a:cubicBezTo>
                <a:cubicBezTo>
                  <a:pt x="174" y="533"/>
                  <a:pt x="174" y="533"/>
                  <a:pt x="174" y="533"/>
                </a:cubicBezTo>
                <a:cubicBezTo>
                  <a:pt x="174" y="533"/>
                  <a:pt x="174" y="533"/>
                  <a:pt x="174" y="533"/>
                </a:cubicBezTo>
                <a:cubicBezTo>
                  <a:pt x="174" y="532"/>
                  <a:pt x="174" y="532"/>
                  <a:pt x="174" y="531"/>
                </a:cubicBezTo>
                <a:cubicBezTo>
                  <a:pt x="174" y="531"/>
                  <a:pt x="174" y="531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lose/>
                <a:moveTo>
                  <a:pt x="167" y="529"/>
                </a:moveTo>
                <a:cubicBezTo>
                  <a:pt x="167" y="529"/>
                  <a:pt x="167" y="528"/>
                  <a:pt x="167" y="528"/>
                </a:cubicBezTo>
                <a:cubicBezTo>
                  <a:pt x="167" y="528"/>
                  <a:pt x="167" y="528"/>
                  <a:pt x="167" y="527"/>
                </a:cubicBezTo>
                <a:cubicBezTo>
                  <a:pt x="167" y="528"/>
                  <a:pt x="167" y="528"/>
                  <a:pt x="167" y="528"/>
                </a:cubicBezTo>
                <a:cubicBezTo>
                  <a:pt x="167" y="528"/>
                  <a:pt x="167" y="528"/>
                  <a:pt x="167" y="528"/>
                </a:cubicBezTo>
                <a:cubicBezTo>
                  <a:pt x="167" y="528"/>
                  <a:pt x="167" y="529"/>
                  <a:pt x="167" y="529"/>
                </a:cubicBezTo>
                <a:cubicBezTo>
                  <a:pt x="167" y="530"/>
                  <a:pt x="167" y="530"/>
                  <a:pt x="167" y="531"/>
                </a:cubicBezTo>
                <a:cubicBezTo>
                  <a:pt x="167" y="531"/>
                  <a:pt x="167" y="531"/>
                  <a:pt x="168" y="531"/>
                </a:cubicBezTo>
                <a:cubicBezTo>
                  <a:pt x="168" y="531"/>
                  <a:pt x="168" y="531"/>
                  <a:pt x="168" y="531"/>
                </a:cubicBezTo>
                <a:cubicBezTo>
                  <a:pt x="167" y="530"/>
                  <a:pt x="167" y="530"/>
                  <a:pt x="167" y="529"/>
                </a:cubicBezTo>
                <a:close/>
                <a:moveTo>
                  <a:pt x="170" y="514"/>
                </a:moveTo>
                <a:cubicBezTo>
                  <a:pt x="170" y="514"/>
                  <a:pt x="170" y="515"/>
                  <a:pt x="170" y="515"/>
                </a:cubicBezTo>
                <a:cubicBezTo>
                  <a:pt x="170" y="515"/>
                  <a:pt x="170" y="515"/>
                  <a:pt x="170" y="516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0" y="515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lose/>
                <a:moveTo>
                  <a:pt x="168" y="514"/>
                </a:moveTo>
                <a:cubicBezTo>
                  <a:pt x="168" y="514"/>
                  <a:pt x="168" y="514"/>
                  <a:pt x="168" y="514"/>
                </a:cubicBezTo>
                <a:cubicBezTo>
                  <a:pt x="168" y="514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4"/>
                  <a:pt x="168" y="514"/>
                  <a:pt x="168" y="514"/>
                </a:cubicBezTo>
                <a:cubicBezTo>
                  <a:pt x="168" y="514"/>
                  <a:pt x="168" y="514"/>
                  <a:pt x="168" y="514"/>
                </a:cubicBezTo>
                <a:close/>
                <a:moveTo>
                  <a:pt x="167" y="509"/>
                </a:moveTo>
                <a:cubicBezTo>
                  <a:pt x="166" y="510"/>
                  <a:pt x="166" y="511"/>
                  <a:pt x="166" y="511"/>
                </a:cubicBezTo>
                <a:cubicBezTo>
                  <a:pt x="166" y="511"/>
                  <a:pt x="166" y="512"/>
                  <a:pt x="166" y="512"/>
                </a:cubicBezTo>
                <a:cubicBezTo>
                  <a:pt x="166" y="512"/>
                  <a:pt x="166" y="512"/>
                  <a:pt x="167" y="512"/>
                </a:cubicBezTo>
                <a:cubicBezTo>
                  <a:pt x="167" y="512"/>
                  <a:pt x="167" y="512"/>
                  <a:pt x="167" y="512"/>
                </a:cubicBezTo>
                <a:cubicBezTo>
                  <a:pt x="167" y="512"/>
                  <a:pt x="167" y="511"/>
                  <a:pt x="167" y="511"/>
                </a:cubicBezTo>
                <a:cubicBezTo>
                  <a:pt x="167" y="511"/>
                  <a:pt x="167" y="510"/>
                  <a:pt x="167" y="510"/>
                </a:cubicBezTo>
                <a:cubicBezTo>
                  <a:pt x="167" y="509"/>
                  <a:pt x="167" y="509"/>
                  <a:pt x="167" y="509"/>
                </a:cubicBezTo>
                <a:cubicBezTo>
                  <a:pt x="167" y="509"/>
                  <a:pt x="167" y="509"/>
                  <a:pt x="167" y="509"/>
                </a:cubicBezTo>
                <a:cubicBezTo>
                  <a:pt x="167" y="509"/>
                  <a:pt x="167" y="509"/>
                  <a:pt x="167" y="509"/>
                </a:cubicBezTo>
                <a:close/>
                <a:moveTo>
                  <a:pt x="168" y="511"/>
                </a:moveTo>
                <a:cubicBezTo>
                  <a:pt x="168" y="511"/>
                  <a:pt x="168" y="511"/>
                  <a:pt x="168" y="511"/>
                </a:cubicBezTo>
                <a:cubicBezTo>
                  <a:pt x="169" y="510"/>
                  <a:pt x="168" y="509"/>
                  <a:pt x="168" y="508"/>
                </a:cubicBezTo>
                <a:cubicBezTo>
                  <a:pt x="168" y="507"/>
                  <a:pt x="168" y="506"/>
                  <a:pt x="168" y="505"/>
                </a:cubicBezTo>
                <a:cubicBezTo>
                  <a:pt x="168" y="505"/>
                  <a:pt x="168" y="505"/>
                  <a:pt x="168" y="505"/>
                </a:cubicBezTo>
                <a:cubicBezTo>
                  <a:pt x="167" y="505"/>
                  <a:pt x="167" y="505"/>
                  <a:pt x="167" y="505"/>
                </a:cubicBezTo>
                <a:cubicBezTo>
                  <a:pt x="167" y="505"/>
                  <a:pt x="167" y="505"/>
                  <a:pt x="167" y="505"/>
                </a:cubicBezTo>
                <a:cubicBezTo>
                  <a:pt x="167" y="506"/>
                  <a:pt x="167" y="507"/>
                  <a:pt x="168" y="508"/>
                </a:cubicBezTo>
                <a:cubicBezTo>
                  <a:pt x="168" y="509"/>
                  <a:pt x="168" y="510"/>
                  <a:pt x="168" y="511"/>
                </a:cubicBezTo>
                <a:cubicBezTo>
                  <a:pt x="167" y="511"/>
                  <a:pt x="168" y="511"/>
                  <a:pt x="168" y="511"/>
                </a:cubicBezTo>
                <a:close/>
                <a:moveTo>
                  <a:pt x="166" y="488"/>
                </a:moveTo>
                <a:cubicBezTo>
                  <a:pt x="166" y="488"/>
                  <a:pt x="166" y="488"/>
                  <a:pt x="166" y="488"/>
                </a:cubicBezTo>
                <a:cubicBezTo>
                  <a:pt x="166" y="488"/>
                  <a:pt x="166" y="488"/>
                  <a:pt x="166" y="488"/>
                </a:cubicBezTo>
                <a:cubicBezTo>
                  <a:pt x="166" y="488"/>
                  <a:pt x="166" y="488"/>
                  <a:pt x="166" y="488"/>
                </a:cubicBezTo>
                <a:cubicBezTo>
                  <a:pt x="166" y="489"/>
                  <a:pt x="166" y="489"/>
                  <a:pt x="166" y="489"/>
                </a:cubicBezTo>
                <a:cubicBezTo>
                  <a:pt x="166" y="489"/>
                  <a:pt x="166" y="490"/>
                  <a:pt x="166" y="490"/>
                </a:cubicBezTo>
                <a:cubicBezTo>
                  <a:pt x="166" y="490"/>
                  <a:pt x="166" y="490"/>
                  <a:pt x="166" y="490"/>
                </a:cubicBezTo>
                <a:cubicBezTo>
                  <a:pt x="166" y="490"/>
                  <a:pt x="166" y="490"/>
                  <a:pt x="166" y="490"/>
                </a:cubicBezTo>
                <a:cubicBezTo>
                  <a:pt x="166" y="489"/>
                  <a:pt x="166" y="489"/>
                  <a:pt x="166" y="489"/>
                </a:cubicBezTo>
                <a:lnTo>
                  <a:pt x="166" y="488"/>
                </a:lnTo>
                <a:close/>
                <a:moveTo>
                  <a:pt x="172" y="477"/>
                </a:moveTo>
                <a:cubicBezTo>
                  <a:pt x="172" y="477"/>
                  <a:pt x="172" y="478"/>
                  <a:pt x="172" y="478"/>
                </a:cubicBezTo>
                <a:cubicBezTo>
                  <a:pt x="172" y="478"/>
                  <a:pt x="172" y="479"/>
                  <a:pt x="172" y="479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172" y="479"/>
                  <a:pt x="172" y="478"/>
                  <a:pt x="172" y="478"/>
                </a:cubicBezTo>
                <a:cubicBezTo>
                  <a:pt x="172" y="478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lose/>
                <a:moveTo>
                  <a:pt x="165" y="457"/>
                </a:moveTo>
                <a:cubicBezTo>
                  <a:pt x="165" y="457"/>
                  <a:pt x="165" y="457"/>
                  <a:pt x="165" y="457"/>
                </a:cubicBezTo>
                <a:cubicBezTo>
                  <a:pt x="165" y="457"/>
                  <a:pt x="165" y="457"/>
                  <a:pt x="165" y="457"/>
                </a:cubicBezTo>
                <a:cubicBezTo>
                  <a:pt x="165" y="455"/>
                  <a:pt x="165" y="454"/>
                  <a:pt x="165" y="452"/>
                </a:cubicBezTo>
                <a:cubicBezTo>
                  <a:pt x="165" y="451"/>
                  <a:pt x="165" y="451"/>
                  <a:pt x="165" y="450"/>
                </a:cubicBezTo>
                <a:cubicBezTo>
                  <a:pt x="165" y="450"/>
                  <a:pt x="165" y="450"/>
                  <a:pt x="165" y="450"/>
                </a:cubicBezTo>
                <a:cubicBezTo>
                  <a:pt x="164" y="450"/>
                  <a:pt x="164" y="450"/>
                  <a:pt x="164" y="450"/>
                </a:cubicBezTo>
                <a:cubicBezTo>
                  <a:pt x="164" y="450"/>
                  <a:pt x="164" y="450"/>
                  <a:pt x="164" y="450"/>
                </a:cubicBezTo>
                <a:cubicBezTo>
                  <a:pt x="164" y="451"/>
                  <a:pt x="164" y="451"/>
                  <a:pt x="164" y="452"/>
                </a:cubicBezTo>
                <a:cubicBezTo>
                  <a:pt x="164" y="454"/>
                  <a:pt x="164" y="455"/>
                  <a:pt x="165" y="457"/>
                </a:cubicBezTo>
                <a:cubicBezTo>
                  <a:pt x="164" y="458"/>
                  <a:pt x="164" y="459"/>
                  <a:pt x="165" y="460"/>
                </a:cubicBezTo>
                <a:cubicBezTo>
                  <a:pt x="165" y="461"/>
                  <a:pt x="165" y="462"/>
                  <a:pt x="165" y="463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5" y="462"/>
                  <a:pt x="165" y="461"/>
                  <a:pt x="165" y="460"/>
                </a:cubicBezTo>
                <a:cubicBezTo>
                  <a:pt x="165" y="459"/>
                  <a:pt x="165" y="458"/>
                  <a:pt x="165" y="457"/>
                </a:cubicBezTo>
                <a:close/>
                <a:moveTo>
                  <a:pt x="166" y="459"/>
                </a:moveTo>
                <a:cubicBezTo>
                  <a:pt x="166" y="458"/>
                  <a:pt x="166" y="457"/>
                  <a:pt x="166" y="457"/>
                </a:cubicBezTo>
                <a:cubicBezTo>
                  <a:pt x="166" y="457"/>
                  <a:pt x="166" y="457"/>
                  <a:pt x="166" y="457"/>
                </a:cubicBezTo>
                <a:cubicBezTo>
                  <a:pt x="167" y="454"/>
                  <a:pt x="166" y="451"/>
                  <a:pt x="166" y="448"/>
                </a:cubicBezTo>
                <a:cubicBezTo>
                  <a:pt x="166" y="447"/>
                  <a:pt x="166" y="445"/>
                  <a:pt x="166" y="444"/>
                </a:cubicBezTo>
                <a:cubicBezTo>
                  <a:pt x="166" y="444"/>
                  <a:pt x="165" y="444"/>
                  <a:pt x="165" y="444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65" y="446"/>
                  <a:pt x="165" y="447"/>
                  <a:pt x="165" y="448"/>
                </a:cubicBezTo>
                <a:cubicBezTo>
                  <a:pt x="165" y="451"/>
                  <a:pt x="166" y="454"/>
                  <a:pt x="165" y="457"/>
                </a:cubicBezTo>
                <a:cubicBezTo>
                  <a:pt x="165" y="457"/>
                  <a:pt x="165" y="457"/>
                  <a:pt x="165" y="457"/>
                </a:cubicBezTo>
                <a:cubicBezTo>
                  <a:pt x="165" y="458"/>
                  <a:pt x="165" y="458"/>
                  <a:pt x="165" y="459"/>
                </a:cubicBezTo>
                <a:cubicBezTo>
                  <a:pt x="166" y="461"/>
                  <a:pt x="166" y="463"/>
                  <a:pt x="166" y="465"/>
                </a:cubicBezTo>
                <a:cubicBezTo>
                  <a:pt x="166" y="465"/>
                  <a:pt x="166" y="465"/>
                  <a:pt x="166" y="465"/>
                </a:cubicBezTo>
                <a:cubicBezTo>
                  <a:pt x="166" y="469"/>
                  <a:pt x="166" y="473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7"/>
                  <a:pt x="166" y="477"/>
                  <a:pt x="166" y="477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5" y="475"/>
                  <a:pt x="165" y="473"/>
                  <a:pt x="165" y="471"/>
                </a:cubicBezTo>
                <a:cubicBezTo>
                  <a:pt x="165" y="470"/>
                  <a:pt x="165" y="469"/>
                  <a:pt x="165" y="469"/>
                </a:cubicBezTo>
                <a:cubicBezTo>
                  <a:pt x="165" y="469"/>
                  <a:pt x="165" y="468"/>
                  <a:pt x="165" y="468"/>
                </a:cubicBezTo>
                <a:cubicBezTo>
                  <a:pt x="165" y="468"/>
                  <a:pt x="165" y="468"/>
                  <a:pt x="165" y="469"/>
                </a:cubicBezTo>
                <a:cubicBezTo>
                  <a:pt x="165" y="469"/>
                  <a:pt x="165" y="469"/>
                  <a:pt x="165" y="469"/>
                </a:cubicBezTo>
                <a:cubicBezTo>
                  <a:pt x="165" y="469"/>
                  <a:pt x="165" y="470"/>
                  <a:pt x="165" y="471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5" y="478"/>
                  <a:pt x="165" y="479"/>
                  <a:pt x="165" y="480"/>
                </a:cubicBezTo>
                <a:cubicBezTo>
                  <a:pt x="165" y="482"/>
                  <a:pt x="166" y="483"/>
                  <a:pt x="165" y="484"/>
                </a:cubicBezTo>
                <a:cubicBezTo>
                  <a:pt x="165" y="484"/>
                  <a:pt x="165" y="484"/>
                  <a:pt x="166" y="484"/>
                </a:cubicBezTo>
                <a:cubicBezTo>
                  <a:pt x="166" y="484"/>
                  <a:pt x="166" y="484"/>
                  <a:pt x="166" y="484"/>
                </a:cubicBezTo>
                <a:cubicBezTo>
                  <a:pt x="166" y="483"/>
                  <a:pt x="166" y="482"/>
                  <a:pt x="166" y="480"/>
                </a:cubicBezTo>
                <a:cubicBezTo>
                  <a:pt x="166" y="479"/>
                  <a:pt x="166" y="478"/>
                  <a:pt x="166" y="477"/>
                </a:cubicBezTo>
                <a:cubicBezTo>
                  <a:pt x="166" y="478"/>
                  <a:pt x="166" y="480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3"/>
                  <a:pt x="166" y="483"/>
                  <a:pt x="167" y="483"/>
                </a:cubicBezTo>
                <a:cubicBezTo>
                  <a:pt x="167" y="483"/>
                  <a:pt x="167" y="484"/>
                  <a:pt x="167" y="483"/>
                </a:cubicBezTo>
                <a:cubicBezTo>
                  <a:pt x="167" y="483"/>
                  <a:pt x="167" y="483"/>
                  <a:pt x="167" y="483"/>
                </a:cubicBezTo>
                <a:cubicBezTo>
                  <a:pt x="167" y="483"/>
                  <a:pt x="167" y="483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8" y="479"/>
                  <a:pt x="169" y="477"/>
                  <a:pt x="169" y="475"/>
                </a:cubicBezTo>
                <a:cubicBezTo>
                  <a:pt x="169" y="474"/>
                  <a:pt x="168" y="474"/>
                  <a:pt x="168" y="473"/>
                </a:cubicBezTo>
                <a:cubicBezTo>
                  <a:pt x="168" y="473"/>
                  <a:pt x="168" y="472"/>
                  <a:pt x="168" y="471"/>
                </a:cubicBezTo>
                <a:cubicBezTo>
                  <a:pt x="168" y="471"/>
                  <a:pt x="167" y="470"/>
                  <a:pt x="167" y="470"/>
                </a:cubicBezTo>
                <a:cubicBezTo>
                  <a:pt x="167" y="468"/>
                  <a:pt x="168" y="465"/>
                  <a:pt x="166" y="465"/>
                </a:cubicBezTo>
                <a:cubicBezTo>
                  <a:pt x="167" y="463"/>
                  <a:pt x="166" y="461"/>
                  <a:pt x="166" y="459"/>
                </a:cubicBezTo>
                <a:close/>
                <a:moveTo>
                  <a:pt x="178" y="450"/>
                </a:moveTo>
                <a:cubicBezTo>
                  <a:pt x="179" y="450"/>
                  <a:pt x="179" y="450"/>
                  <a:pt x="179" y="450"/>
                </a:cubicBezTo>
                <a:cubicBezTo>
                  <a:pt x="179" y="451"/>
                  <a:pt x="179" y="452"/>
                  <a:pt x="179" y="453"/>
                </a:cubicBezTo>
                <a:cubicBezTo>
                  <a:pt x="179" y="453"/>
                  <a:pt x="178" y="454"/>
                  <a:pt x="178" y="454"/>
                </a:cubicBezTo>
                <a:cubicBezTo>
                  <a:pt x="178" y="454"/>
                  <a:pt x="178" y="454"/>
                  <a:pt x="178" y="454"/>
                </a:cubicBezTo>
                <a:cubicBezTo>
                  <a:pt x="180" y="454"/>
                  <a:pt x="179" y="456"/>
                  <a:pt x="180" y="457"/>
                </a:cubicBezTo>
                <a:cubicBezTo>
                  <a:pt x="179" y="457"/>
                  <a:pt x="179" y="457"/>
                  <a:pt x="179" y="457"/>
                </a:cubicBezTo>
                <a:cubicBezTo>
                  <a:pt x="180" y="457"/>
                  <a:pt x="179" y="457"/>
                  <a:pt x="179" y="458"/>
                </a:cubicBezTo>
                <a:cubicBezTo>
                  <a:pt x="179" y="458"/>
                  <a:pt x="179" y="458"/>
                  <a:pt x="179" y="458"/>
                </a:cubicBezTo>
                <a:cubicBezTo>
                  <a:pt x="179" y="458"/>
                  <a:pt x="179" y="458"/>
                  <a:pt x="179" y="458"/>
                </a:cubicBezTo>
                <a:cubicBezTo>
                  <a:pt x="180" y="459"/>
                  <a:pt x="181" y="463"/>
                  <a:pt x="180" y="466"/>
                </a:cubicBezTo>
                <a:cubicBezTo>
                  <a:pt x="180" y="466"/>
                  <a:pt x="180" y="466"/>
                  <a:pt x="181" y="467"/>
                </a:cubicBezTo>
                <a:cubicBezTo>
                  <a:pt x="180" y="468"/>
                  <a:pt x="181" y="470"/>
                  <a:pt x="180" y="472"/>
                </a:cubicBezTo>
                <a:cubicBezTo>
                  <a:pt x="178" y="472"/>
                  <a:pt x="179" y="470"/>
                  <a:pt x="179" y="470"/>
                </a:cubicBezTo>
                <a:cubicBezTo>
                  <a:pt x="179" y="469"/>
                  <a:pt x="178" y="469"/>
                  <a:pt x="178" y="469"/>
                </a:cubicBezTo>
                <a:cubicBezTo>
                  <a:pt x="178" y="469"/>
                  <a:pt x="178" y="468"/>
                  <a:pt x="178" y="468"/>
                </a:cubicBezTo>
                <a:cubicBezTo>
                  <a:pt x="178" y="468"/>
                  <a:pt x="178" y="467"/>
                  <a:pt x="178" y="467"/>
                </a:cubicBezTo>
                <a:cubicBezTo>
                  <a:pt x="178" y="465"/>
                  <a:pt x="179" y="464"/>
                  <a:pt x="178" y="463"/>
                </a:cubicBezTo>
                <a:cubicBezTo>
                  <a:pt x="179" y="462"/>
                  <a:pt x="177" y="459"/>
                  <a:pt x="178" y="458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6"/>
                  <a:pt x="177" y="455"/>
                  <a:pt x="178" y="454"/>
                </a:cubicBezTo>
                <a:cubicBezTo>
                  <a:pt x="178" y="453"/>
                  <a:pt x="178" y="453"/>
                  <a:pt x="178" y="453"/>
                </a:cubicBezTo>
                <a:cubicBezTo>
                  <a:pt x="178" y="452"/>
                  <a:pt x="179" y="451"/>
                  <a:pt x="178" y="450"/>
                </a:cubicBezTo>
                <a:cubicBezTo>
                  <a:pt x="178" y="450"/>
                  <a:pt x="178" y="450"/>
                  <a:pt x="178" y="450"/>
                </a:cubicBezTo>
                <a:cubicBezTo>
                  <a:pt x="178" y="450"/>
                  <a:pt x="178" y="450"/>
                  <a:pt x="178" y="450"/>
                </a:cubicBezTo>
                <a:close/>
                <a:moveTo>
                  <a:pt x="179" y="457"/>
                </a:moveTo>
                <a:cubicBezTo>
                  <a:pt x="179" y="457"/>
                  <a:pt x="179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8"/>
                </a:cubicBezTo>
                <a:cubicBezTo>
                  <a:pt x="179" y="457"/>
                  <a:pt x="179" y="457"/>
                  <a:pt x="179" y="457"/>
                </a:cubicBezTo>
                <a:cubicBezTo>
                  <a:pt x="179" y="458"/>
                  <a:pt x="179" y="458"/>
                  <a:pt x="179" y="457"/>
                </a:cubicBezTo>
                <a:cubicBezTo>
                  <a:pt x="179" y="457"/>
                  <a:pt x="179" y="457"/>
                  <a:pt x="179" y="457"/>
                </a:cubicBezTo>
                <a:close/>
                <a:moveTo>
                  <a:pt x="164" y="442"/>
                </a:move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3"/>
                  <a:pt x="164" y="444"/>
                </a:cubicBezTo>
                <a:cubicBezTo>
                  <a:pt x="164" y="444"/>
                  <a:pt x="164" y="444"/>
                  <a:pt x="164" y="444"/>
                </a:cubicBezTo>
                <a:cubicBezTo>
                  <a:pt x="164" y="444"/>
                  <a:pt x="164" y="444"/>
                  <a:pt x="164" y="444"/>
                </a:cubicBezTo>
                <a:cubicBezTo>
                  <a:pt x="164" y="443"/>
                  <a:pt x="164" y="442"/>
                  <a:pt x="164" y="442"/>
                </a:cubicBezTo>
                <a:close/>
                <a:moveTo>
                  <a:pt x="164" y="421"/>
                </a:moveTo>
                <a:cubicBezTo>
                  <a:pt x="164" y="422"/>
                  <a:pt x="164" y="423"/>
                  <a:pt x="164" y="424"/>
                </a:cubicBezTo>
                <a:cubicBezTo>
                  <a:pt x="164" y="425"/>
                  <a:pt x="164" y="426"/>
                  <a:pt x="164" y="427"/>
                </a:cubicBezTo>
                <a:cubicBezTo>
                  <a:pt x="164" y="427"/>
                  <a:pt x="164" y="427"/>
                  <a:pt x="165" y="427"/>
                </a:cubicBezTo>
                <a:cubicBezTo>
                  <a:pt x="165" y="427"/>
                  <a:pt x="165" y="427"/>
                  <a:pt x="165" y="427"/>
                </a:cubicBezTo>
                <a:cubicBezTo>
                  <a:pt x="165" y="426"/>
                  <a:pt x="165" y="425"/>
                  <a:pt x="165" y="424"/>
                </a:cubicBezTo>
                <a:cubicBezTo>
                  <a:pt x="165" y="423"/>
                  <a:pt x="164" y="422"/>
                  <a:pt x="164" y="422"/>
                </a:cubicBezTo>
                <a:cubicBezTo>
                  <a:pt x="165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lose/>
                <a:moveTo>
                  <a:pt x="162" y="394"/>
                </a:moveTo>
                <a:cubicBezTo>
                  <a:pt x="162" y="397"/>
                  <a:pt x="162" y="400"/>
                  <a:pt x="163" y="402"/>
                </a:cubicBezTo>
                <a:cubicBezTo>
                  <a:pt x="163" y="406"/>
                  <a:pt x="163" y="410"/>
                  <a:pt x="163" y="413"/>
                </a:cubicBezTo>
                <a:cubicBezTo>
                  <a:pt x="163" y="413"/>
                  <a:pt x="163" y="413"/>
                  <a:pt x="163" y="413"/>
                </a:cubicBezTo>
                <a:cubicBezTo>
                  <a:pt x="163" y="413"/>
                  <a:pt x="164" y="413"/>
                  <a:pt x="164" y="413"/>
                </a:cubicBezTo>
                <a:cubicBezTo>
                  <a:pt x="164" y="410"/>
                  <a:pt x="164" y="406"/>
                  <a:pt x="163" y="402"/>
                </a:cubicBezTo>
                <a:cubicBezTo>
                  <a:pt x="163" y="400"/>
                  <a:pt x="163" y="397"/>
                  <a:pt x="163" y="394"/>
                </a:cubicBezTo>
                <a:cubicBezTo>
                  <a:pt x="163" y="394"/>
                  <a:pt x="163" y="394"/>
                  <a:pt x="163" y="394"/>
                </a:cubicBezTo>
                <a:cubicBezTo>
                  <a:pt x="163" y="394"/>
                  <a:pt x="162" y="394"/>
                  <a:pt x="162" y="394"/>
                </a:cubicBezTo>
                <a:cubicBezTo>
                  <a:pt x="162" y="394"/>
                  <a:pt x="162" y="394"/>
                  <a:pt x="162" y="394"/>
                </a:cubicBezTo>
                <a:close/>
                <a:moveTo>
                  <a:pt x="162" y="400"/>
                </a:moveTo>
                <a:cubicBezTo>
                  <a:pt x="162" y="399"/>
                  <a:pt x="161" y="399"/>
                  <a:pt x="161" y="400"/>
                </a:cubicBezTo>
                <a:cubicBezTo>
                  <a:pt x="161" y="400"/>
                  <a:pt x="161" y="400"/>
                  <a:pt x="161" y="400"/>
                </a:cubicBezTo>
                <a:cubicBezTo>
                  <a:pt x="161" y="400"/>
                  <a:pt x="161" y="400"/>
                  <a:pt x="161" y="400"/>
                </a:cubicBezTo>
                <a:cubicBezTo>
                  <a:pt x="162" y="400"/>
                  <a:pt x="162" y="401"/>
                  <a:pt x="162" y="401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1"/>
                  <a:pt x="162" y="401"/>
                  <a:pt x="162" y="401"/>
                </a:cubicBezTo>
                <a:cubicBezTo>
                  <a:pt x="162" y="401"/>
                  <a:pt x="162" y="400"/>
                  <a:pt x="162" y="400"/>
                </a:cubicBezTo>
                <a:close/>
                <a:moveTo>
                  <a:pt x="161" y="387"/>
                </a:move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8"/>
                  <a:pt x="161" y="388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61" y="388"/>
                  <a:pt x="161" y="387"/>
                  <a:pt x="161" y="387"/>
                </a:cubicBezTo>
                <a:close/>
                <a:moveTo>
                  <a:pt x="161" y="380"/>
                </a:moveTo>
                <a:cubicBezTo>
                  <a:pt x="161" y="380"/>
                  <a:pt x="161" y="380"/>
                  <a:pt x="160" y="380"/>
                </a:cubicBezTo>
                <a:cubicBezTo>
                  <a:pt x="160" y="380"/>
                  <a:pt x="160" y="380"/>
                  <a:pt x="160" y="380"/>
                </a:cubicBezTo>
                <a:cubicBezTo>
                  <a:pt x="160" y="380"/>
                  <a:pt x="160" y="380"/>
                  <a:pt x="160" y="380"/>
                </a:cubicBezTo>
                <a:cubicBezTo>
                  <a:pt x="160" y="380"/>
                  <a:pt x="160" y="381"/>
                  <a:pt x="160" y="381"/>
                </a:cubicBezTo>
                <a:cubicBezTo>
                  <a:pt x="160" y="382"/>
                  <a:pt x="161" y="383"/>
                  <a:pt x="160" y="384"/>
                </a:cubicBezTo>
                <a:cubicBezTo>
                  <a:pt x="160" y="384"/>
                  <a:pt x="161" y="385"/>
                  <a:pt x="161" y="385"/>
                </a:cubicBezTo>
                <a:cubicBezTo>
                  <a:pt x="161" y="385"/>
                  <a:pt x="161" y="384"/>
                  <a:pt x="161" y="384"/>
                </a:cubicBezTo>
                <a:cubicBezTo>
                  <a:pt x="161" y="383"/>
                  <a:pt x="161" y="382"/>
                  <a:pt x="161" y="381"/>
                </a:cubicBezTo>
                <a:cubicBezTo>
                  <a:pt x="161" y="381"/>
                  <a:pt x="161" y="380"/>
                  <a:pt x="161" y="380"/>
                </a:cubicBezTo>
                <a:close/>
                <a:moveTo>
                  <a:pt x="160" y="374"/>
                </a:moveTo>
                <a:cubicBezTo>
                  <a:pt x="160" y="374"/>
                  <a:pt x="160" y="374"/>
                  <a:pt x="160" y="374"/>
                </a:cubicBezTo>
                <a:cubicBezTo>
                  <a:pt x="160" y="374"/>
                  <a:pt x="160" y="374"/>
                  <a:pt x="160" y="374"/>
                </a:cubicBezTo>
                <a:cubicBezTo>
                  <a:pt x="160" y="374"/>
                  <a:pt x="160" y="374"/>
                  <a:pt x="160" y="374"/>
                </a:cubicBezTo>
                <a:cubicBezTo>
                  <a:pt x="160" y="375"/>
                  <a:pt x="160" y="376"/>
                  <a:pt x="160" y="376"/>
                </a:cubicBezTo>
                <a:cubicBezTo>
                  <a:pt x="160" y="377"/>
                  <a:pt x="160" y="377"/>
                  <a:pt x="160" y="378"/>
                </a:cubicBezTo>
                <a:cubicBezTo>
                  <a:pt x="160" y="378"/>
                  <a:pt x="160" y="378"/>
                  <a:pt x="160" y="378"/>
                </a:cubicBezTo>
                <a:cubicBezTo>
                  <a:pt x="160" y="378"/>
                  <a:pt x="160" y="378"/>
                  <a:pt x="160" y="378"/>
                </a:cubicBezTo>
                <a:cubicBezTo>
                  <a:pt x="161" y="377"/>
                  <a:pt x="160" y="377"/>
                  <a:pt x="160" y="376"/>
                </a:cubicBezTo>
                <a:cubicBezTo>
                  <a:pt x="160" y="376"/>
                  <a:pt x="160" y="375"/>
                  <a:pt x="160" y="374"/>
                </a:cubicBezTo>
                <a:close/>
                <a:moveTo>
                  <a:pt x="161" y="363"/>
                </a:moveTo>
                <a:cubicBezTo>
                  <a:pt x="161" y="364"/>
                  <a:pt x="161" y="364"/>
                  <a:pt x="161" y="365"/>
                </a:cubicBezTo>
                <a:cubicBezTo>
                  <a:pt x="161" y="365"/>
                  <a:pt x="161" y="365"/>
                  <a:pt x="161" y="366"/>
                </a:cubicBezTo>
                <a:cubicBezTo>
                  <a:pt x="161" y="366"/>
                  <a:pt x="161" y="366"/>
                  <a:pt x="161" y="366"/>
                </a:cubicBezTo>
                <a:cubicBezTo>
                  <a:pt x="161" y="366"/>
                  <a:pt x="161" y="366"/>
                  <a:pt x="161" y="366"/>
                </a:cubicBezTo>
                <a:cubicBezTo>
                  <a:pt x="162" y="365"/>
                  <a:pt x="161" y="365"/>
                  <a:pt x="161" y="364"/>
                </a:cubicBezTo>
                <a:cubicBezTo>
                  <a:pt x="161" y="364"/>
                  <a:pt x="161" y="364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lose/>
                <a:moveTo>
                  <a:pt x="161" y="352"/>
                </a:moveTo>
                <a:cubicBezTo>
                  <a:pt x="160" y="354"/>
                  <a:pt x="160" y="355"/>
                  <a:pt x="160" y="357"/>
                </a:cubicBezTo>
                <a:cubicBezTo>
                  <a:pt x="160" y="357"/>
                  <a:pt x="160" y="357"/>
                  <a:pt x="161" y="357"/>
                </a:cubicBezTo>
                <a:cubicBezTo>
                  <a:pt x="161" y="357"/>
                  <a:pt x="161" y="357"/>
                  <a:pt x="161" y="357"/>
                </a:cubicBezTo>
                <a:cubicBezTo>
                  <a:pt x="161" y="355"/>
                  <a:pt x="161" y="354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lose/>
                <a:moveTo>
                  <a:pt x="105" y="291"/>
                </a:moveTo>
                <a:cubicBezTo>
                  <a:pt x="105" y="291"/>
                  <a:pt x="105" y="292"/>
                  <a:pt x="105" y="292"/>
                </a:cubicBezTo>
                <a:cubicBezTo>
                  <a:pt x="106" y="292"/>
                  <a:pt x="106" y="292"/>
                  <a:pt x="106" y="292"/>
                </a:cubicBezTo>
                <a:cubicBezTo>
                  <a:pt x="106" y="292"/>
                  <a:pt x="106" y="292"/>
                  <a:pt x="106" y="292"/>
                </a:cubicBezTo>
                <a:cubicBezTo>
                  <a:pt x="106" y="292"/>
                  <a:pt x="106" y="291"/>
                  <a:pt x="106" y="291"/>
                </a:cubicBezTo>
                <a:cubicBezTo>
                  <a:pt x="106" y="291"/>
                  <a:pt x="106" y="291"/>
                  <a:pt x="106" y="291"/>
                </a:cubicBezTo>
                <a:cubicBezTo>
                  <a:pt x="106" y="291"/>
                  <a:pt x="106" y="290"/>
                  <a:pt x="106" y="290"/>
                </a:cubicBezTo>
                <a:cubicBezTo>
                  <a:pt x="105" y="290"/>
                  <a:pt x="105" y="290"/>
                  <a:pt x="105" y="291"/>
                </a:cubicBezTo>
                <a:cubicBezTo>
                  <a:pt x="105" y="291"/>
                  <a:pt x="105" y="291"/>
                  <a:pt x="105" y="291"/>
                </a:cubicBezTo>
                <a:close/>
                <a:moveTo>
                  <a:pt x="182" y="550"/>
                </a:moveTo>
                <a:cubicBezTo>
                  <a:pt x="182" y="551"/>
                  <a:pt x="182" y="551"/>
                  <a:pt x="182" y="551"/>
                </a:cubicBezTo>
                <a:cubicBezTo>
                  <a:pt x="182" y="552"/>
                  <a:pt x="183" y="553"/>
                  <a:pt x="182" y="553"/>
                </a:cubicBezTo>
                <a:cubicBezTo>
                  <a:pt x="182" y="554"/>
                  <a:pt x="182" y="554"/>
                  <a:pt x="182" y="554"/>
                </a:cubicBezTo>
                <a:cubicBezTo>
                  <a:pt x="182" y="554"/>
                  <a:pt x="182" y="554"/>
                  <a:pt x="182" y="554"/>
                </a:cubicBezTo>
                <a:cubicBezTo>
                  <a:pt x="182" y="555"/>
                  <a:pt x="182" y="556"/>
                  <a:pt x="182" y="557"/>
                </a:cubicBezTo>
                <a:cubicBezTo>
                  <a:pt x="182" y="558"/>
                  <a:pt x="182" y="560"/>
                  <a:pt x="183" y="561"/>
                </a:cubicBezTo>
                <a:cubicBezTo>
                  <a:pt x="183" y="561"/>
                  <a:pt x="183" y="561"/>
                  <a:pt x="184" y="561"/>
                </a:cubicBezTo>
                <a:cubicBezTo>
                  <a:pt x="184" y="561"/>
                  <a:pt x="184" y="560"/>
                  <a:pt x="184" y="560"/>
                </a:cubicBezTo>
                <a:cubicBezTo>
                  <a:pt x="183" y="559"/>
                  <a:pt x="183" y="558"/>
                  <a:pt x="183" y="557"/>
                </a:cubicBezTo>
                <a:cubicBezTo>
                  <a:pt x="183" y="556"/>
                  <a:pt x="183" y="555"/>
                  <a:pt x="183" y="554"/>
                </a:cubicBezTo>
                <a:cubicBezTo>
                  <a:pt x="183" y="553"/>
                  <a:pt x="183" y="552"/>
                  <a:pt x="183" y="551"/>
                </a:cubicBezTo>
                <a:cubicBezTo>
                  <a:pt x="183" y="550"/>
                  <a:pt x="182" y="550"/>
                  <a:pt x="182" y="550"/>
                </a:cubicBezTo>
                <a:cubicBezTo>
                  <a:pt x="182" y="550"/>
                  <a:pt x="182" y="550"/>
                  <a:pt x="182" y="550"/>
                </a:cubicBezTo>
                <a:close/>
                <a:moveTo>
                  <a:pt x="171" y="554"/>
                </a:moveTo>
                <a:cubicBezTo>
                  <a:pt x="172" y="553"/>
                  <a:pt x="172" y="552"/>
                  <a:pt x="171" y="550"/>
                </a:cubicBezTo>
                <a:cubicBezTo>
                  <a:pt x="172" y="548"/>
                  <a:pt x="171" y="546"/>
                  <a:pt x="171" y="544"/>
                </a:cubicBezTo>
                <a:cubicBezTo>
                  <a:pt x="171" y="544"/>
                  <a:pt x="171" y="544"/>
                  <a:pt x="171" y="544"/>
                </a:cubicBezTo>
                <a:cubicBezTo>
                  <a:pt x="171" y="543"/>
                  <a:pt x="171" y="542"/>
                  <a:pt x="171" y="541"/>
                </a:cubicBezTo>
                <a:cubicBezTo>
                  <a:pt x="171" y="540"/>
                  <a:pt x="170" y="539"/>
                  <a:pt x="171" y="538"/>
                </a:cubicBezTo>
                <a:cubicBezTo>
                  <a:pt x="171" y="538"/>
                  <a:pt x="171" y="537"/>
                  <a:pt x="170" y="537"/>
                </a:cubicBezTo>
                <a:cubicBezTo>
                  <a:pt x="170" y="537"/>
                  <a:pt x="170" y="537"/>
                  <a:pt x="170" y="537"/>
                </a:cubicBezTo>
                <a:cubicBezTo>
                  <a:pt x="170" y="537"/>
                  <a:pt x="170" y="538"/>
                  <a:pt x="170" y="538"/>
                </a:cubicBezTo>
                <a:cubicBezTo>
                  <a:pt x="169" y="539"/>
                  <a:pt x="170" y="540"/>
                  <a:pt x="170" y="541"/>
                </a:cubicBezTo>
                <a:cubicBezTo>
                  <a:pt x="170" y="542"/>
                  <a:pt x="170" y="543"/>
                  <a:pt x="170" y="544"/>
                </a:cubicBezTo>
                <a:cubicBezTo>
                  <a:pt x="170" y="544"/>
                  <a:pt x="170" y="544"/>
                  <a:pt x="170" y="544"/>
                </a:cubicBezTo>
                <a:cubicBezTo>
                  <a:pt x="170" y="544"/>
                  <a:pt x="170" y="544"/>
                  <a:pt x="170" y="544"/>
                </a:cubicBezTo>
                <a:cubicBezTo>
                  <a:pt x="169" y="546"/>
                  <a:pt x="172" y="549"/>
                  <a:pt x="169" y="550"/>
                </a:cubicBezTo>
                <a:cubicBezTo>
                  <a:pt x="170" y="551"/>
                  <a:pt x="169" y="552"/>
                  <a:pt x="169" y="553"/>
                </a:cubicBezTo>
                <a:cubicBezTo>
                  <a:pt x="170" y="553"/>
                  <a:pt x="170" y="553"/>
                  <a:pt x="171" y="554"/>
                </a:cubicBezTo>
                <a:cubicBezTo>
                  <a:pt x="171" y="556"/>
                  <a:pt x="171" y="558"/>
                  <a:pt x="171" y="560"/>
                </a:cubicBezTo>
                <a:cubicBezTo>
                  <a:pt x="171" y="561"/>
                  <a:pt x="171" y="563"/>
                  <a:pt x="172" y="565"/>
                </a:cubicBezTo>
                <a:cubicBezTo>
                  <a:pt x="172" y="565"/>
                  <a:pt x="172" y="565"/>
                  <a:pt x="172" y="565"/>
                </a:cubicBezTo>
                <a:cubicBezTo>
                  <a:pt x="173" y="565"/>
                  <a:pt x="173" y="565"/>
                  <a:pt x="173" y="565"/>
                </a:cubicBezTo>
                <a:cubicBezTo>
                  <a:pt x="172" y="563"/>
                  <a:pt x="172" y="561"/>
                  <a:pt x="172" y="560"/>
                </a:cubicBezTo>
                <a:cubicBezTo>
                  <a:pt x="172" y="558"/>
                  <a:pt x="172" y="556"/>
                  <a:pt x="171" y="554"/>
                </a:cubicBezTo>
                <a:close/>
                <a:moveTo>
                  <a:pt x="170" y="536"/>
                </a:moveTo>
                <a:cubicBezTo>
                  <a:pt x="170" y="536"/>
                  <a:pt x="171" y="536"/>
                  <a:pt x="171" y="535"/>
                </a:cubicBezTo>
                <a:cubicBezTo>
                  <a:pt x="171" y="534"/>
                  <a:pt x="171" y="533"/>
                  <a:pt x="170" y="532"/>
                </a:cubicBezTo>
                <a:cubicBezTo>
                  <a:pt x="170" y="532"/>
                  <a:pt x="170" y="532"/>
                  <a:pt x="170" y="532"/>
                </a:cubicBezTo>
                <a:cubicBezTo>
                  <a:pt x="171" y="528"/>
                  <a:pt x="170" y="525"/>
                  <a:pt x="170" y="522"/>
                </a:cubicBezTo>
                <a:cubicBezTo>
                  <a:pt x="168" y="521"/>
                  <a:pt x="170" y="519"/>
                  <a:pt x="169" y="519"/>
                </a:cubicBezTo>
                <a:cubicBezTo>
                  <a:pt x="169" y="519"/>
                  <a:pt x="168" y="519"/>
                  <a:pt x="168" y="519"/>
                </a:cubicBezTo>
                <a:cubicBezTo>
                  <a:pt x="168" y="523"/>
                  <a:pt x="168" y="527"/>
                  <a:pt x="168" y="530"/>
                </a:cubicBezTo>
                <a:cubicBezTo>
                  <a:pt x="170" y="530"/>
                  <a:pt x="169" y="531"/>
                  <a:pt x="170" y="532"/>
                </a:cubicBezTo>
                <a:cubicBezTo>
                  <a:pt x="170" y="533"/>
                  <a:pt x="170" y="534"/>
                  <a:pt x="170" y="535"/>
                </a:cubicBezTo>
                <a:cubicBezTo>
                  <a:pt x="170" y="535"/>
                  <a:pt x="170" y="536"/>
                  <a:pt x="170" y="53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34253" y="2056011"/>
            <a:ext cx="53632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pc="3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于这是一个简单的LSTM实现的应用，在古诗词生成时，还可以需要考虑更多问题，比如对仗问题，押韵问题。就我们这个模型而言只是考虑每个字之间的关系，对于局部特征学习较好，而对于诗歌的整体特征学习较弱，在今后的研究中，也可以尝试加入更多学习的特征，使得生成的古诗词更符合古诗词的音韵美，结构美。</a:t>
            </a:r>
            <a:endParaRPr lang="zh-CN" altLang="en-US" spc="3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  <a:buClrTx/>
              <a:buSzTx/>
              <a:buFontTx/>
              <a:buNone/>
            </a:pPr>
            <a:endParaRPr lang="zh-CN" altLang="en-US" spc="3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2775" y="1480185"/>
            <a:ext cx="2741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</a:rPr>
              <a:t>总结与改进</a:t>
            </a:r>
            <a:endParaRPr lang="zh-CN" altLang="en-US" sz="3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Freeform 188"/>
          <p:cNvSpPr>
            <a:spLocks noEditPoints="1"/>
          </p:cNvSpPr>
          <p:nvPr/>
        </p:nvSpPr>
        <p:spPr bwMode="auto">
          <a:xfrm rot="5400000">
            <a:off x="8222748" y="2926192"/>
            <a:ext cx="121312" cy="5687140"/>
          </a:xfrm>
          <a:custGeom>
            <a:avLst/>
            <a:gdLst>
              <a:gd name="T0" fmla="*/ 137 w 367"/>
              <a:gd name="T1" fmla="*/ 772 h 1237"/>
              <a:gd name="T2" fmla="*/ 176 w 367"/>
              <a:gd name="T3" fmla="*/ 600 h 1237"/>
              <a:gd name="T4" fmla="*/ 181 w 367"/>
              <a:gd name="T5" fmla="*/ 522 h 1237"/>
              <a:gd name="T6" fmla="*/ 160 w 367"/>
              <a:gd name="T7" fmla="*/ 282 h 1237"/>
              <a:gd name="T8" fmla="*/ 135 w 367"/>
              <a:gd name="T9" fmla="*/ 965 h 1237"/>
              <a:gd name="T10" fmla="*/ 138 w 367"/>
              <a:gd name="T11" fmla="*/ 870 h 1237"/>
              <a:gd name="T12" fmla="*/ 140 w 367"/>
              <a:gd name="T13" fmla="*/ 804 h 1237"/>
              <a:gd name="T14" fmla="*/ 150 w 367"/>
              <a:gd name="T15" fmla="*/ 774 h 1237"/>
              <a:gd name="T16" fmla="*/ 162 w 367"/>
              <a:gd name="T17" fmla="*/ 970 h 1237"/>
              <a:gd name="T18" fmla="*/ 137 w 367"/>
              <a:gd name="T19" fmla="*/ 826 h 1237"/>
              <a:gd name="T20" fmla="*/ 194 w 367"/>
              <a:gd name="T21" fmla="*/ 790 h 1237"/>
              <a:gd name="T22" fmla="*/ 184 w 367"/>
              <a:gd name="T23" fmla="*/ 567 h 1237"/>
              <a:gd name="T24" fmla="*/ 146 w 367"/>
              <a:gd name="T25" fmla="*/ 1177 h 1237"/>
              <a:gd name="T26" fmla="*/ 118 w 367"/>
              <a:gd name="T27" fmla="*/ 1066 h 1237"/>
              <a:gd name="T28" fmla="*/ 130 w 367"/>
              <a:gd name="T29" fmla="*/ 715 h 1237"/>
              <a:gd name="T30" fmla="*/ 177 w 367"/>
              <a:gd name="T31" fmla="*/ 595 h 1237"/>
              <a:gd name="T32" fmla="*/ 165 w 367"/>
              <a:gd name="T33" fmla="*/ 465 h 1237"/>
              <a:gd name="T34" fmla="*/ 180 w 367"/>
              <a:gd name="T35" fmla="*/ 748 h 1237"/>
              <a:gd name="T36" fmla="*/ 189 w 367"/>
              <a:gd name="T37" fmla="*/ 878 h 1237"/>
              <a:gd name="T38" fmla="*/ 190 w 367"/>
              <a:gd name="T39" fmla="*/ 1063 h 1237"/>
              <a:gd name="T40" fmla="*/ 195 w 367"/>
              <a:gd name="T41" fmla="*/ 970 h 1237"/>
              <a:gd name="T42" fmla="*/ 196 w 367"/>
              <a:gd name="T43" fmla="*/ 848 h 1237"/>
              <a:gd name="T44" fmla="*/ 194 w 367"/>
              <a:gd name="T45" fmla="*/ 1147 h 1237"/>
              <a:gd name="T46" fmla="*/ 176 w 367"/>
              <a:gd name="T47" fmla="*/ 745 h 1237"/>
              <a:gd name="T48" fmla="*/ 187 w 367"/>
              <a:gd name="T49" fmla="*/ 906 h 1237"/>
              <a:gd name="T50" fmla="*/ 187 w 367"/>
              <a:gd name="T51" fmla="*/ 916 h 1237"/>
              <a:gd name="T52" fmla="*/ 188 w 367"/>
              <a:gd name="T53" fmla="*/ 886 h 1237"/>
              <a:gd name="T54" fmla="*/ 186 w 367"/>
              <a:gd name="T55" fmla="*/ 841 h 1237"/>
              <a:gd name="T56" fmla="*/ 186 w 367"/>
              <a:gd name="T57" fmla="*/ 847 h 1237"/>
              <a:gd name="T58" fmla="*/ 46 w 367"/>
              <a:gd name="T59" fmla="*/ 36 h 1237"/>
              <a:gd name="T60" fmla="*/ 65 w 367"/>
              <a:gd name="T61" fmla="*/ 11 h 1237"/>
              <a:gd name="T62" fmla="*/ 88 w 367"/>
              <a:gd name="T63" fmla="*/ 123 h 1237"/>
              <a:gd name="T64" fmla="*/ 97 w 367"/>
              <a:gd name="T65" fmla="*/ 192 h 1237"/>
              <a:gd name="T66" fmla="*/ 116 w 367"/>
              <a:gd name="T67" fmla="*/ 519 h 1237"/>
              <a:gd name="T68" fmla="*/ 129 w 367"/>
              <a:gd name="T69" fmla="*/ 879 h 1237"/>
              <a:gd name="T70" fmla="*/ 127 w 367"/>
              <a:gd name="T71" fmla="*/ 1126 h 1237"/>
              <a:gd name="T72" fmla="*/ 114 w 367"/>
              <a:gd name="T73" fmla="*/ 1128 h 1237"/>
              <a:gd name="T74" fmla="*/ 120 w 367"/>
              <a:gd name="T75" fmla="*/ 985 h 1237"/>
              <a:gd name="T76" fmla="*/ 105 w 367"/>
              <a:gd name="T77" fmla="*/ 1155 h 1237"/>
              <a:gd name="T78" fmla="*/ 45 w 367"/>
              <a:gd name="T79" fmla="*/ 1172 h 1237"/>
              <a:gd name="T80" fmla="*/ 18 w 367"/>
              <a:gd name="T81" fmla="*/ 1005 h 1237"/>
              <a:gd name="T82" fmla="*/ 8 w 367"/>
              <a:gd name="T83" fmla="*/ 580 h 1237"/>
              <a:gd name="T84" fmla="*/ 6 w 367"/>
              <a:gd name="T85" fmla="*/ 180 h 1237"/>
              <a:gd name="T86" fmla="*/ 129 w 367"/>
              <a:gd name="T87" fmla="*/ 874 h 1237"/>
              <a:gd name="T88" fmla="*/ 117 w 367"/>
              <a:gd name="T89" fmla="*/ 1068 h 1237"/>
              <a:gd name="T90" fmla="*/ 160 w 367"/>
              <a:gd name="T91" fmla="*/ 814 h 1237"/>
              <a:gd name="T92" fmla="*/ 192 w 367"/>
              <a:gd name="T93" fmla="*/ 766 h 1237"/>
              <a:gd name="T94" fmla="*/ 192 w 367"/>
              <a:gd name="T95" fmla="*/ 765 h 1237"/>
              <a:gd name="T96" fmla="*/ 181 w 367"/>
              <a:gd name="T97" fmla="*/ 729 h 1237"/>
              <a:gd name="T98" fmla="*/ 144 w 367"/>
              <a:gd name="T99" fmla="*/ 738 h 1237"/>
              <a:gd name="T100" fmla="*/ 188 w 367"/>
              <a:gd name="T101" fmla="*/ 683 h 1237"/>
              <a:gd name="T102" fmla="*/ 188 w 367"/>
              <a:gd name="T103" fmla="*/ 663 h 1237"/>
              <a:gd name="T104" fmla="*/ 170 w 367"/>
              <a:gd name="T105" fmla="*/ 572 h 1237"/>
              <a:gd name="T106" fmla="*/ 174 w 367"/>
              <a:gd name="T107" fmla="*/ 594 h 1237"/>
              <a:gd name="T108" fmla="*/ 178 w 367"/>
              <a:gd name="T109" fmla="*/ 606 h 1237"/>
              <a:gd name="T110" fmla="*/ 126 w 367"/>
              <a:gd name="T111" fmla="*/ 591 h 1237"/>
              <a:gd name="T112" fmla="*/ 170 w 367"/>
              <a:gd name="T113" fmla="*/ 516 h 1237"/>
              <a:gd name="T114" fmla="*/ 172 w 367"/>
              <a:gd name="T115" fmla="*/ 479 h 1237"/>
              <a:gd name="T116" fmla="*/ 166 w 367"/>
              <a:gd name="T117" fmla="*/ 476 h 1237"/>
              <a:gd name="T118" fmla="*/ 179 w 367"/>
              <a:gd name="T119" fmla="*/ 457 h 1237"/>
              <a:gd name="T120" fmla="*/ 161 w 367"/>
              <a:gd name="T121" fmla="*/ 387 h 1237"/>
              <a:gd name="T122" fmla="*/ 106 w 367"/>
              <a:gd name="T123" fmla="*/ 291 h 1237"/>
              <a:gd name="T124" fmla="*/ 170 w 367"/>
              <a:gd name="T125" fmla="*/ 535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7" h="1237">
                <a:moveTo>
                  <a:pt x="127" y="1235"/>
                </a:moveTo>
                <a:cubicBezTo>
                  <a:pt x="128" y="1234"/>
                  <a:pt x="129" y="1233"/>
                  <a:pt x="130" y="1233"/>
                </a:cubicBezTo>
                <a:cubicBezTo>
                  <a:pt x="131" y="1235"/>
                  <a:pt x="131" y="1236"/>
                  <a:pt x="129" y="1237"/>
                </a:cubicBezTo>
                <a:cubicBezTo>
                  <a:pt x="128" y="1237"/>
                  <a:pt x="127" y="1236"/>
                  <a:pt x="127" y="1235"/>
                </a:cubicBezTo>
                <a:close/>
                <a:moveTo>
                  <a:pt x="114" y="1175"/>
                </a:moveTo>
                <a:cubicBezTo>
                  <a:pt x="114" y="1174"/>
                  <a:pt x="114" y="1173"/>
                  <a:pt x="114" y="1174"/>
                </a:cubicBezTo>
                <a:cubicBezTo>
                  <a:pt x="114" y="1174"/>
                  <a:pt x="114" y="1175"/>
                  <a:pt x="114" y="1175"/>
                </a:cubicBezTo>
                <a:close/>
                <a:moveTo>
                  <a:pt x="171" y="1112"/>
                </a:moveTo>
                <a:cubicBezTo>
                  <a:pt x="173" y="1112"/>
                  <a:pt x="174" y="1110"/>
                  <a:pt x="173" y="1108"/>
                </a:cubicBezTo>
                <a:cubicBezTo>
                  <a:pt x="172" y="1109"/>
                  <a:pt x="171" y="1108"/>
                  <a:pt x="170" y="1109"/>
                </a:cubicBezTo>
                <a:cubicBezTo>
                  <a:pt x="169" y="1110"/>
                  <a:pt x="169" y="1112"/>
                  <a:pt x="171" y="1112"/>
                </a:cubicBezTo>
                <a:close/>
                <a:moveTo>
                  <a:pt x="192" y="1070"/>
                </a:moveTo>
                <a:cubicBezTo>
                  <a:pt x="192" y="1070"/>
                  <a:pt x="191" y="1069"/>
                  <a:pt x="191" y="1070"/>
                </a:cubicBezTo>
                <a:cubicBezTo>
                  <a:pt x="191" y="1070"/>
                  <a:pt x="191" y="1071"/>
                  <a:pt x="192" y="1070"/>
                </a:cubicBezTo>
                <a:close/>
                <a:moveTo>
                  <a:pt x="252" y="996"/>
                </a:moveTo>
                <a:cubicBezTo>
                  <a:pt x="252" y="995"/>
                  <a:pt x="252" y="995"/>
                  <a:pt x="251" y="995"/>
                </a:cubicBezTo>
                <a:cubicBezTo>
                  <a:pt x="251" y="995"/>
                  <a:pt x="251" y="996"/>
                  <a:pt x="252" y="996"/>
                </a:cubicBezTo>
                <a:close/>
                <a:moveTo>
                  <a:pt x="251" y="994"/>
                </a:moveTo>
                <a:cubicBezTo>
                  <a:pt x="252" y="994"/>
                  <a:pt x="252" y="993"/>
                  <a:pt x="251" y="993"/>
                </a:cubicBezTo>
                <a:cubicBezTo>
                  <a:pt x="252" y="994"/>
                  <a:pt x="251" y="994"/>
                  <a:pt x="251" y="994"/>
                </a:cubicBezTo>
                <a:close/>
                <a:moveTo>
                  <a:pt x="253" y="992"/>
                </a:moveTo>
                <a:cubicBezTo>
                  <a:pt x="253" y="992"/>
                  <a:pt x="253" y="991"/>
                  <a:pt x="253" y="991"/>
                </a:cubicBezTo>
                <a:cubicBezTo>
                  <a:pt x="253" y="991"/>
                  <a:pt x="252" y="991"/>
                  <a:pt x="252" y="991"/>
                </a:cubicBezTo>
                <a:cubicBezTo>
                  <a:pt x="252" y="991"/>
                  <a:pt x="252" y="992"/>
                  <a:pt x="253" y="992"/>
                </a:cubicBezTo>
                <a:close/>
                <a:moveTo>
                  <a:pt x="118" y="1056"/>
                </a:moveTo>
                <a:cubicBezTo>
                  <a:pt x="118" y="1056"/>
                  <a:pt x="118" y="1055"/>
                  <a:pt x="118" y="1055"/>
                </a:cubicBezTo>
                <a:cubicBezTo>
                  <a:pt x="117" y="1055"/>
                  <a:pt x="117" y="1056"/>
                  <a:pt x="118" y="1056"/>
                </a:cubicBezTo>
                <a:close/>
                <a:moveTo>
                  <a:pt x="118" y="1051"/>
                </a:moveTo>
                <a:cubicBezTo>
                  <a:pt x="117" y="1051"/>
                  <a:pt x="117" y="1052"/>
                  <a:pt x="118" y="1052"/>
                </a:cubicBezTo>
                <a:cubicBezTo>
                  <a:pt x="117" y="1052"/>
                  <a:pt x="119" y="1051"/>
                  <a:pt x="118" y="1051"/>
                </a:cubicBezTo>
                <a:close/>
                <a:moveTo>
                  <a:pt x="162" y="920"/>
                </a:moveTo>
                <a:cubicBezTo>
                  <a:pt x="162" y="920"/>
                  <a:pt x="162" y="919"/>
                  <a:pt x="162" y="919"/>
                </a:cubicBezTo>
                <a:cubicBezTo>
                  <a:pt x="162" y="920"/>
                  <a:pt x="162" y="920"/>
                  <a:pt x="162" y="920"/>
                </a:cubicBezTo>
                <a:close/>
                <a:moveTo>
                  <a:pt x="186" y="882"/>
                </a:moveTo>
                <a:cubicBezTo>
                  <a:pt x="187" y="881"/>
                  <a:pt x="187" y="881"/>
                  <a:pt x="186" y="880"/>
                </a:cubicBezTo>
                <a:cubicBezTo>
                  <a:pt x="186" y="881"/>
                  <a:pt x="186" y="881"/>
                  <a:pt x="186" y="882"/>
                </a:cubicBezTo>
                <a:close/>
                <a:moveTo>
                  <a:pt x="194" y="805"/>
                </a:moveTo>
                <a:cubicBezTo>
                  <a:pt x="194" y="805"/>
                  <a:pt x="194" y="805"/>
                  <a:pt x="193" y="804"/>
                </a:cubicBezTo>
                <a:cubicBezTo>
                  <a:pt x="193" y="805"/>
                  <a:pt x="193" y="805"/>
                  <a:pt x="193" y="805"/>
                </a:cubicBezTo>
                <a:cubicBezTo>
                  <a:pt x="193" y="805"/>
                  <a:pt x="193" y="805"/>
                  <a:pt x="194" y="805"/>
                </a:cubicBezTo>
                <a:close/>
                <a:moveTo>
                  <a:pt x="194" y="802"/>
                </a:moveTo>
                <a:cubicBezTo>
                  <a:pt x="193" y="802"/>
                  <a:pt x="193" y="801"/>
                  <a:pt x="193" y="801"/>
                </a:cubicBezTo>
                <a:cubicBezTo>
                  <a:pt x="193" y="801"/>
                  <a:pt x="193" y="802"/>
                  <a:pt x="194" y="802"/>
                </a:cubicBezTo>
                <a:close/>
                <a:moveTo>
                  <a:pt x="155" y="769"/>
                </a:moveTo>
                <a:cubicBezTo>
                  <a:pt x="154" y="769"/>
                  <a:pt x="154" y="770"/>
                  <a:pt x="155" y="770"/>
                </a:cubicBezTo>
                <a:cubicBezTo>
                  <a:pt x="154" y="769"/>
                  <a:pt x="155" y="769"/>
                  <a:pt x="155" y="769"/>
                </a:cubicBezTo>
                <a:close/>
                <a:moveTo>
                  <a:pt x="137" y="772"/>
                </a:moveTo>
                <a:cubicBezTo>
                  <a:pt x="138" y="771"/>
                  <a:pt x="137" y="771"/>
                  <a:pt x="137" y="771"/>
                </a:cubicBezTo>
                <a:cubicBezTo>
                  <a:pt x="136" y="771"/>
                  <a:pt x="136" y="771"/>
                  <a:pt x="137" y="772"/>
                </a:cubicBezTo>
                <a:close/>
                <a:moveTo>
                  <a:pt x="137" y="752"/>
                </a:moveTo>
                <a:cubicBezTo>
                  <a:pt x="137" y="751"/>
                  <a:pt x="137" y="751"/>
                  <a:pt x="137" y="751"/>
                </a:cubicBezTo>
                <a:cubicBezTo>
                  <a:pt x="137" y="751"/>
                  <a:pt x="137" y="752"/>
                  <a:pt x="137" y="752"/>
                </a:cubicBezTo>
                <a:close/>
                <a:moveTo>
                  <a:pt x="180" y="707"/>
                </a:moveTo>
                <a:cubicBezTo>
                  <a:pt x="180" y="708"/>
                  <a:pt x="180" y="708"/>
                  <a:pt x="181" y="707"/>
                </a:cubicBezTo>
                <a:cubicBezTo>
                  <a:pt x="180" y="706"/>
                  <a:pt x="180" y="707"/>
                  <a:pt x="180" y="707"/>
                </a:cubicBezTo>
                <a:close/>
                <a:moveTo>
                  <a:pt x="147" y="737"/>
                </a:moveTo>
                <a:cubicBezTo>
                  <a:pt x="147" y="737"/>
                  <a:pt x="147" y="736"/>
                  <a:pt x="147" y="736"/>
                </a:cubicBezTo>
                <a:cubicBezTo>
                  <a:pt x="147" y="736"/>
                  <a:pt x="147" y="736"/>
                  <a:pt x="147" y="736"/>
                </a:cubicBezTo>
                <a:cubicBezTo>
                  <a:pt x="147" y="736"/>
                  <a:pt x="147" y="737"/>
                  <a:pt x="147" y="737"/>
                </a:cubicBezTo>
                <a:close/>
                <a:moveTo>
                  <a:pt x="140" y="740"/>
                </a:moveTo>
                <a:cubicBezTo>
                  <a:pt x="140" y="740"/>
                  <a:pt x="140" y="742"/>
                  <a:pt x="141" y="741"/>
                </a:cubicBezTo>
                <a:cubicBezTo>
                  <a:pt x="140" y="740"/>
                  <a:pt x="141" y="740"/>
                  <a:pt x="140" y="740"/>
                </a:cubicBezTo>
                <a:close/>
                <a:moveTo>
                  <a:pt x="139" y="723"/>
                </a:moveTo>
                <a:cubicBezTo>
                  <a:pt x="139" y="724"/>
                  <a:pt x="139" y="724"/>
                  <a:pt x="139" y="724"/>
                </a:cubicBezTo>
                <a:cubicBezTo>
                  <a:pt x="139" y="724"/>
                  <a:pt x="139" y="725"/>
                  <a:pt x="139" y="725"/>
                </a:cubicBezTo>
                <a:cubicBezTo>
                  <a:pt x="139" y="724"/>
                  <a:pt x="139" y="723"/>
                  <a:pt x="139" y="723"/>
                </a:cubicBezTo>
                <a:close/>
                <a:moveTo>
                  <a:pt x="181" y="680"/>
                </a:moveTo>
                <a:cubicBezTo>
                  <a:pt x="180" y="679"/>
                  <a:pt x="180" y="679"/>
                  <a:pt x="180" y="679"/>
                </a:cubicBezTo>
                <a:cubicBezTo>
                  <a:pt x="180" y="679"/>
                  <a:pt x="181" y="678"/>
                  <a:pt x="181" y="678"/>
                </a:cubicBezTo>
                <a:cubicBezTo>
                  <a:pt x="180" y="679"/>
                  <a:pt x="180" y="679"/>
                  <a:pt x="180" y="679"/>
                </a:cubicBezTo>
                <a:cubicBezTo>
                  <a:pt x="180" y="679"/>
                  <a:pt x="180" y="680"/>
                  <a:pt x="181" y="680"/>
                </a:cubicBezTo>
                <a:close/>
                <a:moveTo>
                  <a:pt x="139" y="715"/>
                </a:moveTo>
                <a:cubicBezTo>
                  <a:pt x="138" y="716"/>
                  <a:pt x="138" y="716"/>
                  <a:pt x="138" y="717"/>
                </a:cubicBezTo>
                <a:cubicBezTo>
                  <a:pt x="139" y="716"/>
                  <a:pt x="139" y="716"/>
                  <a:pt x="139" y="715"/>
                </a:cubicBezTo>
                <a:close/>
                <a:moveTo>
                  <a:pt x="138" y="706"/>
                </a:moveTo>
                <a:cubicBezTo>
                  <a:pt x="137" y="706"/>
                  <a:pt x="137" y="708"/>
                  <a:pt x="138" y="707"/>
                </a:cubicBezTo>
                <a:cubicBezTo>
                  <a:pt x="138" y="707"/>
                  <a:pt x="138" y="707"/>
                  <a:pt x="138" y="706"/>
                </a:cubicBezTo>
                <a:close/>
                <a:moveTo>
                  <a:pt x="186" y="639"/>
                </a:moveTo>
                <a:cubicBezTo>
                  <a:pt x="187" y="640"/>
                  <a:pt x="187" y="639"/>
                  <a:pt x="187" y="640"/>
                </a:cubicBezTo>
                <a:cubicBezTo>
                  <a:pt x="187" y="640"/>
                  <a:pt x="188" y="640"/>
                  <a:pt x="188" y="640"/>
                </a:cubicBezTo>
                <a:cubicBezTo>
                  <a:pt x="187" y="639"/>
                  <a:pt x="187" y="638"/>
                  <a:pt x="187" y="638"/>
                </a:cubicBezTo>
                <a:cubicBezTo>
                  <a:pt x="187" y="639"/>
                  <a:pt x="186" y="639"/>
                  <a:pt x="186" y="639"/>
                </a:cubicBezTo>
                <a:close/>
                <a:moveTo>
                  <a:pt x="176" y="643"/>
                </a:moveTo>
                <a:cubicBezTo>
                  <a:pt x="175" y="643"/>
                  <a:pt x="176" y="644"/>
                  <a:pt x="175" y="644"/>
                </a:cubicBezTo>
                <a:cubicBezTo>
                  <a:pt x="176" y="644"/>
                  <a:pt x="176" y="643"/>
                  <a:pt x="176" y="643"/>
                </a:cubicBezTo>
                <a:close/>
                <a:moveTo>
                  <a:pt x="186" y="621"/>
                </a:moveTo>
                <a:cubicBezTo>
                  <a:pt x="186" y="621"/>
                  <a:pt x="186" y="621"/>
                  <a:pt x="186" y="621"/>
                </a:cubicBezTo>
                <a:cubicBezTo>
                  <a:pt x="186" y="621"/>
                  <a:pt x="187" y="620"/>
                  <a:pt x="186" y="620"/>
                </a:cubicBezTo>
                <a:cubicBezTo>
                  <a:pt x="186" y="620"/>
                  <a:pt x="185" y="621"/>
                  <a:pt x="186" y="621"/>
                </a:cubicBezTo>
                <a:cubicBezTo>
                  <a:pt x="186" y="622"/>
                  <a:pt x="186" y="621"/>
                  <a:pt x="186" y="621"/>
                </a:cubicBezTo>
                <a:close/>
                <a:moveTo>
                  <a:pt x="185" y="599"/>
                </a:moveTo>
                <a:cubicBezTo>
                  <a:pt x="185" y="599"/>
                  <a:pt x="184" y="600"/>
                  <a:pt x="185" y="600"/>
                </a:cubicBezTo>
                <a:cubicBezTo>
                  <a:pt x="186" y="600"/>
                  <a:pt x="185" y="599"/>
                  <a:pt x="185" y="598"/>
                </a:cubicBezTo>
                <a:cubicBezTo>
                  <a:pt x="185" y="598"/>
                  <a:pt x="184" y="598"/>
                  <a:pt x="185" y="599"/>
                </a:cubicBezTo>
                <a:close/>
                <a:moveTo>
                  <a:pt x="128" y="650"/>
                </a:moveTo>
                <a:cubicBezTo>
                  <a:pt x="129" y="649"/>
                  <a:pt x="129" y="648"/>
                  <a:pt x="128" y="647"/>
                </a:cubicBezTo>
                <a:cubicBezTo>
                  <a:pt x="127" y="648"/>
                  <a:pt x="128" y="649"/>
                  <a:pt x="128" y="650"/>
                </a:cubicBezTo>
                <a:close/>
                <a:moveTo>
                  <a:pt x="176" y="600"/>
                </a:moveTo>
                <a:cubicBezTo>
                  <a:pt x="177" y="600"/>
                  <a:pt x="177" y="598"/>
                  <a:pt x="176" y="599"/>
                </a:cubicBezTo>
                <a:cubicBezTo>
                  <a:pt x="177" y="599"/>
                  <a:pt x="176" y="599"/>
                  <a:pt x="176" y="600"/>
                </a:cubicBezTo>
                <a:close/>
                <a:moveTo>
                  <a:pt x="128" y="641"/>
                </a:moveTo>
                <a:cubicBezTo>
                  <a:pt x="128" y="642"/>
                  <a:pt x="128" y="642"/>
                  <a:pt x="128" y="642"/>
                </a:cubicBezTo>
                <a:cubicBezTo>
                  <a:pt x="128" y="642"/>
                  <a:pt x="128" y="642"/>
                  <a:pt x="128" y="641"/>
                </a:cubicBezTo>
                <a:cubicBezTo>
                  <a:pt x="128" y="641"/>
                  <a:pt x="128" y="641"/>
                  <a:pt x="128" y="641"/>
                </a:cubicBezTo>
                <a:cubicBezTo>
                  <a:pt x="128" y="641"/>
                  <a:pt x="128" y="641"/>
                  <a:pt x="128" y="641"/>
                </a:cubicBezTo>
                <a:close/>
                <a:moveTo>
                  <a:pt x="127" y="620"/>
                </a:moveTo>
                <a:cubicBezTo>
                  <a:pt x="127" y="620"/>
                  <a:pt x="127" y="621"/>
                  <a:pt x="127" y="621"/>
                </a:cubicBezTo>
                <a:cubicBezTo>
                  <a:pt x="127" y="620"/>
                  <a:pt x="127" y="620"/>
                  <a:pt x="127" y="620"/>
                </a:cubicBezTo>
                <a:close/>
                <a:moveTo>
                  <a:pt x="183" y="563"/>
                </a:moveTo>
                <a:cubicBezTo>
                  <a:pt x="183" y="563"/>
                  <a:pt x="183" y="563"/>
                  <a:pt x="183" y="563"/>
                </a:cubicBezTo>
                <a:cubicBezTo>
                  <a:pt x="183" y="563"/>
                  <a:pt x="183" y="564"/>
                  <a:pt x="183" y="563"/>
                </a:cubicBezTo>
                <a:close/>
                <a:moveTo>
                  <a:pt x="183" y="549"/>
                </a:moveTo>
                <a:cubicBezTo>
                  <a:pt x="183" y="549"/>
                  <a:pt x="183" y="548"/>
                  <a:pt x="183" y="548"/>
                </a:cubicBezTo>
                <a:cubicBezTo>
                  <a:pt x="183" y="549"/>
                  <a:pt x="182" y="549"/>
                  <a:pt x="182" y="549"/>
                </a:cubicBezTo>
                <a:cubicBezTo>
                  <a:pt x="182" y="549"/>
                  <a:pt x="183" y="549"/>
                  <a:pt x="183" y="549"/>
                </a:cubicBezTo>
                <a:close/>
                <a:moveTo>
                  <a:pt x="181" y="520"/>
                </a:moveTo>
                <a:cubicBezTo>
                  <a:pt x="181" y="521"/>
                  <a:pt x="181" y="522"/>
                  <a:pt x="181" y="522"/>
                </a:cubicBezTo>
                <a:cubicBezTo>
                  <a:pt x="180" y="522"/>
                  <a:pt x="180" y="523"/>
                  <a:pt x="180" y="523"/>
                </a:cubicBezTo>
                <a:cubicBezTo>
                  <a:pt x="181" y="526"/>
                  <a:pt x="179" y="528"/>
                  <a:pt x="182" y="530"/>
                </a:cubicBezTo>
                <a:cubicBezTo>
                  <a:pt x="181" y="531"/>
                  <a:pt x="181" y="533"/>
                  <a:pt x="181" y="534"/>
                </a:cubicBezTo>
                <a:cubicBezTo>
                  <a:pt x="181" y="534"/>
                  <a:pt x="181" y="535"/>
                  <a:pt x="181" y="535"/>
                </a:cubicBezTo>
                <a:cubicBezTo>
                  <a:pt x="181" y="535"/>
                  <a:pt x="181" y="536"/>
                  <a:pt x="181" y="536"/>
                </a:cubicBezTo>
                <a:cubicBezTo>
                  <a:pt x="181" y="537"/>
                  <a:pt x="182" y="537"/>
                  <a:pt x="181" y="537"/>
                </a:cubicBezTo>
                <a:cubicBezTo>
                  <a:pt x="182" y="539"/>
                  <a:pt x="179" y="541"/>
                  <a:pt x="182" y="543"/>
                </a:cubicBezTo>
                <a:cubicBezTo>
                  <a:pt x="182" y="543"/>
                  <a:pt x="182" y="543"/>
                  <a:pt x="182" y="543"/>
                </a:cubicBezTo>
                <a:cubicBezTo>
                  <a:pt x="182" y="544"/>
                  <a:pt x="182" y="544"/>
                  <a:pt x="182" y="544"/>
                </a:cubicBezTo>
                <a:cubicBezTo>
                  <a:pt x="181" y="544"/>
                  <a:pt x="181" y="544"/>
                  <a:pt x="181" y="544"/>
                </a:cubicBezTo>
                <a:cubicBezTo>
                  <a:pt x="182" y="544"/>
                  <a:pt x="181" y="545"/>
                  <a:pt x="182" y="545"/>
                </a:cubicBezTo>
                <a:cubicBezTo>
                  <a:pt x="182" y="545"/>
                  <a:pt x="182" y="545"/>
                  <a:pt x="182" y="545"/>
                </a:cubicBezTo>
                <a:cubicBezTo>
                  <a:pt x="182" y="545"/>
                  <a:pt x="182" y="546"/>
                  <a:pt x="182" y="546"/>
                </a:cubicBezTo>
                <a:cubicBezTo>
                  <a:pt x="182" y="546"/>
                  <a:pt x="181" y="547"/>
                  <a:pt x="182" y="547"/>
                </a:cubicBezTo>
                <a:cubicBezTo>
                  <a:pt x="182" y="547"/>
                  <a:pt x="182" y="548"/>
                  <a:pt x="182" y="548"/>
                </a:cubicBezTo>
                <a:cubicBezTo>
                  <a:pt x="182" y="547"/>
                  <a:pt x="182" y="547"/>
                  <a:pt x="182" y="547"/>
                </a:cubicBezTo>
                <a:cubicBezTo>
                  <a:pt x="182" y="547"/>
                  <a:pt x="182" y="546"/>
                  <a:pt x="182" y="546"/>
                </a:cubicBezTo>
                <a:cubicBezTo>
                  <a:pt x="182" y="546"/>
                  <a:pt x="182" y="546"/>
                  <a:pt x="182" y="546"/>
                </a:cubicBezTo>
                <a:cubicBezTo>
                  <a:pt x="183" y="545"/>
                  <a:pt x="183" y="544"/>
                  <a:pt x="183" y="544"/>
                </a:cubicBezTo>
                <a:cubicBezTo>
                  <a:pt x="183" y="544"/>
                  <a:pt x="183" y="544"/>
                  <a:pt x="183" y="544"/>
                </a:cubicBezTo>
                <a:cubicBezTo>
                  <a:pt x="183" y="543"/>
                  <a:pt x="183" y="543"/>
                  <a:pt x="183" y="542"/>
                </a:cubicBezTo>
                <a:cubicBezTo>
                  <a:pt x="183" y="542"/>
                  <a:pt x="183" y="542"/>
                  <a:pt x="183" y="542"/>
                </a:cubicBezTo>
                <a:cubicBezTo>
                  <a:pt x="183" y="542"/>
                  <a:pt x="183" y="541"/>
                  <a:pt x="183" y="540"/>
                </a:cubicBezTo>
                <a:cubicBezTo>
                  <a:pt x="183" y="539"/>
                  <a:pt x="183" y="539"/>
                  <a:pt x="183" y="538"/>
                </a:cubicBezTo>
                <a:cubicBezTo>
                  <a:pt x="183" y="538"/>
                  <a:pt x="183" y="538"/>
                  <a:pt x="183" y="537"/>
                </a:cubicBezTo>
                <a:cubicBezTo>
                  <a:pt x="183" y="536"/>
                  <a:pt x="182" y="534"/>
                  <a:pt x="183" y="534"/>
                </a:cubicBezTo>
                <a:cubicBezTo>
                  <a:pt x="182" y="534"/>
                  <a:pt x="183" y="534"/>
                  <a:pt x="182" y="533"/>
                </a:cubicBezTo>
                <a:cubicBezTo>
                  <a:pt x="183" y="530"/>
                  <a:pt x="181" y="526"/>
                  <a:pt x="182" y="523"/>
                </a:cubicBezTo>
                <a:cubicBezTo>
                  <a:pt x="182" y="523"/>
                  <a:pt x="182" y="523"/>
                  <a:pt x="182" y="522"/>
                </a:cubicBezTo>
                <a:cubicBezTo>
                  <a:pt x="181" y="522"/>
                  <a:pt x="181" y="522"/>
                  <a:pt x="181" y="522"/>
                </a:cubicBezTo>
                <a:cubicBezTo>
                  <a:pt x="182" y="522"/>
                  <a:pt x="182" y="521"/>
                  <a:pt x="181" y="520"/>
                </a:cubicBezTo>
                <a:cubicBezTo>
                  <a:pt x="181" y="520"/>
                  <a:pt x="181" y="520"/>
                  <a:pt x="181" y="519"/>
                </a:cubicBezTo>
                <a:cubicBezTo>
                  <a:pt x="181" y="519"/>
                  <a:pt x="181" y="519"/>
                  <a:pt x="181" y="519"/>
                </a:cubicBezTo>
                <a:cubicBezTo>
                  <a:pt x="182" y="519"/>
                  <a:pt x="181" y="518"/>
                  <a:pt x="181" y="517"/>
                </a:cubicBezTo>
                <a:cubicBezTo>
                  <a:pt x="180" y="518"/>
                  <a:pt x="180" y="519"/>
                  <a:pt x="180" y="520"/>
                </a:cubicBezTo>
                <a:cubicBezTo>
                  <a:pt x="181" y="520"/>
                  <a:pt x="181" y="520"/>
                  <a:pt x="181" y="520"/>
                </a:cubicBezTo>
                <a:close/>
                <a:moveTo>
                  <a:pt x="183" y="547"/>
                </a:moveTo>
                <a:cubicBezTo>
                  <a:pt x="183" y="547"/>
                  <a:pt x="183" y="546"/>
                  <a:pt x="183" y="546"/>
                </a:cubicBezTo>
                <a:cubicBezTo>
                  <a:pt x="183" y="546"/>
                  <a:pt x="183" y="546"/>
                  <a:pt x="182" y="547"/>
                </a:cubicBezTo>
                <a:cubicBezTo>
                  <a:pt x="183" y="547"/>
                  <a:pt x="183" y="547"/>
                  <a:pt x="183" y="547"/>
                </a:cubicBezTo>
                <a:close/>
                <a:moveTo>
                  <a:pt x="174" y="537"/>
                </a:moveTo>
                <a:cubicBezTo>
                  <a:pt x="174" y="537"/>
                  <a:pt x="175" y="536"/>
                  <a:pt x="174" y="536"/>
                </a:cubicBezTo>
                <a:cubicBezTo>
                  <a:pt x="173" y="536"/>
                  <a:pt x="174" y="538"/>
                  <a:pt x="174" y="537"/>
                </a:cubicBezTo>
                <a:close/>
                <a:moveTo>
                  <a:pt x="174" y="534"/>
                </a:moveTo>
                <a:cubicBezTo>
                  <a:pt x="174" y="534"/>
                  <a:pt x="174" y="535"/>
                  <a:pt x="174" y="535"/>
                </a:cubicBezTo>
                <a:cubicBezTo>
                  <a:pt x="174" y="535"/>
                  <a:pt x="175" y="534"/>
                  <a:pt x="174" y="534"/>
                </a:cubicBezTo>
                <a:close/>
                <a:moveTo>
                  <a:pt x="179" y="474"/>
                </a:moveTo>
                <a:cubicBezTo>
                  <a:pt x="180" y="474"/>
                  <a:pt x="180" y="473"/>
                  <a:pt x="180" y="472"/>
                </a:cubicBezTo>
                <a:cubicBezTo>
                  <a:pt x="180" y="473"/>
                  <a:pt x="179" y="473"/>
                  <a:pt x="179" y="473"/>
                </a:cubicBezTo>
                <a:cubicBezTo>
                  <a:pt x="180" y="473"/>
                  <a:pt x="179" y="474"/>
                  <a:pt x="179" y="474"/>
                </a:cubicBezTo>
                <a:close/>
                <a:moveTo>
                  <a:pt x="166" y="486"/>
                </a:moveTo>
                <a:cubicBezTo>
                  <a:pt x="166" y="486"/>
                  <a:pt x="166" y="486"/>
                  <a:pt x="166" y="487"/>
                </a:cubicBezTo>
                <a:cubicBezTo>
                  <a:pt x="166" y="486"/>
                  <a:pt x="166" y="485"/>
                  <a:pt x="166" y="486"/>
                </a:cubicBezTo>
                <a:close/>
                <a:moveTo>
                  <a:pt x="172" y="473"/>
                </a:moveTo>
                <a:cubicBezTo>
                  <a:pt x="172" y="473"/>
                  <a:pt x="172" y="473"/>
                  <a:pt x="172" y="473"/>
                </a:cubicBezTo>
                <a:cubicBezTo>
                  <a:pt x="172" y="471"/>
                  <a:pt x="171" y="474"/>
                  <a:pt x="172" y="473"/>
                </a:cubicBezTo>
                <a:close/>
                <a:moveTo>
                  <a:pt x="366" y="291"/>
                </a:moveTo>
                <a:cubicBezTo>
                  <a:pt x="366" y="291"/>
                  <a:pt x="366" y="291"/>
                  <a:pt x="365" y="292"/>
                </a:cubicBezTo>
                <a:cubicBezTo>
                  <a:pt x="366" y="293"/>
                  <a:pt x="367" y="292"/>
                  <a:pt x="366" y="291"/>
                </a:cubicBezTo>
                <a:close/>
                <a:moveTo>
                  <a:pt x="168" y="401"/>
                </a:moveTo>
                <a:cubicBezTo>
                  <a:pt x="169" y="401"/>
                  <a:pt x="168" y="400"/>
                  <a:pt x="168" y="400"/>
                </a:cubicBezTo>
                <a:cubicBezTo>
                  <a:pt x="168" y="400"/>
                  <a:pt x="168" y="401"/>
                  <a:pt x="168" y="401"/>
                </a:cubicBezTo>
                <a:close/>
                <a:moveTo>
                  <a:pt x="161" y="359"/>
                </a:moveTo>
                <a:cubicBezTo>
                  <a:pt x="161" y="359"/>
                  <a:pt x="161" y="359"/>
                  <a:pt x="161" y="358"/>
                </a:cubicBezTo>
                <a:cubicBezTo>
                  <a:pt x="161" y="358"/>
                  <a:pt x="161" y="360"/>
                  <a:pt x="161" y="359"/>
                </a:cubicBezTo>
                <a:close/>
                <a:moveTo>
                  <a:pt x="161" y="342"/>
                </a:moveTo>
                <a:cubicBezTo>
                  <a:pt x="161" y="342"/>
                  <a:pt x="161" y="341"/>
                  <a:pt x="161" y="341"/>
                </a:cubicBezTo>
                <a:cubicBezTo>
                  <a:pt x="161" y="341"/>
                  <a:pt x="161" y="341"/>
                  <a:pt x="161" y="341"/>
                </a:cubicBezTo>
                <a:cubicBezTo>
                  <a:pt x="160" y="341"/>
                  <a:pt x="160" y="341"/>
                  <a:pt x="160" y="341"/>
                </a:cubicBezTo>
                <a:cubicBezTo>
                  <a:pt x="160" y="341"/>
                  <a:pt x="160" y="341"/>
                  <a:pt x="161" y="342"/>
                </a:cubicBezTo>
                <a:close/>
                <a:moveTo>
                  <a:pt x="161" y="322"/>
                </a:moveTo>
                <a:cubicBezTo>
                  <a:pt x="160" y="321"/>
                  <a:pt x="161" y="320"/>
                  <a:pt x="160" y="320"/>
                </a:cubicBezTo>
                <a:cubicBezTo>
                  <a:pt x="160" y="321"/>
                  <a:pt x="160" y="322"/>
                  <a:pt x="161" y="322"/>
                </a:cubicBezTo>
                <a:close/>
                <a:moveTo>
                  <a:pt x="160" y="310"/>
                </a:moveTo>
                <a:cubicBezTo>
                  <a:pt x="161" y="310"/>
                  <a:pt x="161" y="309"/>
                  <a:pt x="160" y="309"/>
                </a:cubicBezTo>
                <a:cubicBezTo>
                  <a:pt x="159" y="309"/>
                  <a:pt x="160" y="310"/>
                  <a:pt x="160" y="310"/>
                </a:cubicBezTo>
                <a:close/>
                <a:moveTo>
                  <a:pt x="160" y="282"/>
                </a:moveTo>
                <a:cubicBezTo>
                  <a:pt x="160" y="281"/>
                  <a:pt x="160" y="281"/>
                  <a:pt x="159" y="281"/>
                </a:cubicBezTo>
                <a:cubicBezTo>
                  <a:pt x="159" y="281"/>
                  <a:pt x="159" y="282"/>
                  <a:pt x="160" y="282"/>
                </a:cubicBezTo>
                <a:close/>
                <a:moveTo>
                  <a:pt x="106" y="296"/>
                </a:moveTo>
                <a:cubicBezTo>
                  <a:pt x="106" y="296"/>
                  <a:pt x="106" y="296"/>
                  <a:pt x="106" y="295"/>
                </a:cubicBezTo>
                <a:cubicBezTo>
                  <a:pt x="105" y="296"/>
                  <a:pt x="105" y="297"/>
                  <a:pt x="106" y="296"/>
                </a:cubicBezTo>
                <a:close/>
                <a:moveTo>
                  <a:pt x="106" y="232"/>
                </a:moveTo>
                <a:cubicBezTo>
                  <a:pt x="106" y="231"/>
                  <a:pt x="106" y="231"/>
                  <a:pt x="106" y="230"/>
                </a:cubicBezTo>
                <a:cubicBezTo>
                  <a:pt x="105" y="231"/>
                  <a:pt x="105" y="232"/>
                  <a:pt x="106" y="232"/>
                </a:cubicBezTo>
                <a:close/>
                <a:moveTo>
                  <a:pt x="163" y="134"/>
                </a:moveTo>
                <a:cubicBezTo>
                  <a:pt x="163" y="134"/>
                  <a:pt x="163" y="133"/>
                  <a:pt x="163" y="133"/>
                </a:cubicBezTo>
                <a:cubicBezTo>
                  <a:pt x="162" y="133"/>
                  <a:pt x="162" y="134"/>
                  <a:pt x="163" y="134"/>
                </a:cubicBezTo>
                <a:close/>
                <a:moveTo>
                  <a:pt x="163" y="116"/>
                </a:moveTo>
                <a:cubicBezTo>
                  <a:pt x="164" y="116"/>
                  <a:pt x="164" y="115"/>
                  <a:pt x="163" y="115"/>
                </a:cubicBezTo>
                <a:cubicBezTo>
                  <a:pt x="163" y="115"/>
                  <a:pt x="163" y="116"/>
                  <a:pt x="163" y="116"/>
                </a:cubicBezTo>
                <a:close/>
                <a:moveTo>
                  <a:pt x="147" y="1150"/>
                </a:moveTo>
                <a:cubicBezTo>
                  <a:pt x="147" y="1151"/>
                  <a:pt x="147" y="1152"/>
                  <a:pt x="147" y="1153"/>
                </a:cubicBezTo>
                <a:cubicBezTo>
                  <a:pt x="146" y="1152"/>
                  <a:pt x="146" y="1152"/>
                  <a:pt x="145" y="1152"/>
                </a:cubicBezTo>
                <a:cubicBezTo>
                  <a:pt x="141" y="1154"/>
                  <a:pt x="137" y="1151"/>
                  <a:pt x="133" y="1150"/>
                </a:cubicBezTo>
                <a:cubicBezTo>
                  <a:pt x="132" y="1151"/>
                  <a:pt x="133" y="1152"/>
                  <a:pt x="134" y="1152"/>
                </a:cubicBezTo>
                <a:cubicBezTo>
                  <a:pt x="132" y="1155"/>
                  <a:pt x="134" y="1160"/>
                  <a:pt x="129" y="1160"/>
                </a:cubicBezTo>
                <a:cubicBezTo>
                  <a:pt x="129" y="1158"/>
                  <a:pt x="129" y="1157"/>
                  <a:pt x="128" y="1155"/>
                </a:cubicBezTo>
                <a:cubicBezTo>
                  <a:pt x="128" y="1155"/>
                  <a:pt x="129" y="1154"/>
                  <a:pt x="129" y="1154"/>
                </a:cubicBezTo>
                <a:cubicBezTo>
                  <a:pt x="128" y="1153"/>
                  <a:pt x="128" y="1152"/>
                  <a:pt x="128" y="1151"/>
                </a:cubicBezTo>
                <a:cubicBezTo>
                  <a:pt x="128" y="1149"/>
                  <a:pt x="128" y="1148"/>
                  <a:pt x="128" y="1146"/>
                </a:cubicBezTo>
                <a:cubicBezTo>
                  <a:pt x="128" y="1145"/>
                  <a:pt x="128" y="1144"/>
                  <a:pt x="128" y="1142"/>
                </a:cubicBezTo>
                <a:cubicBezTo>
                  <a:pt x="128" y="1141"/>
                  <a:pt x="129" y="1139"/>
                  <a:pt x="129" y="1137"/>
                </a:cubicBezTo>
                <a:cubicBezTo>
                  <a:pt x="129" y="1136"/>
                  <a:pt x="128" y="1134"/>
                  <a:pt x="128" y="1133"/>
                </a:cubicBezTo>
                <a:cubicBezTo>
                  <a:pt x="128" y="1131"/>
                  <a:pt x="129" y="1129"/>
                  <a:pt x="129" y="1127"/>
                </a:cubicBezTo>
                <a:cubicBezTo>
                  <a:pt x="129" y="1121"/>
                  <a:pt x="130" y="1115"/>
                  <a:pt x="130" y="1110"/>
                </a:cubicBezTo>
                <a:cubicBezTo>
                  <a:pt x="130" y="1109"/>
                  <a:pt x="130" y="1109"/>
                  <a:pt x="130" y="1108"/>
                </a:cubicBezTo>
                <a:cubicBezTo>
                  <a:pt x="131" y="1105"/>
                  <a:pt x="129" y="1103"/>
                  <a:pt x="131" y="1100"/>
                </a:cubicBezTo>
                <a:cubicBezTo>
                  <a:pt x="130" y="1097"/>
                  <a:pt x="131" y="1093"/>
                  <a:pt x="131" y="1090"/>
                </a:cubicBezTo>
                <a:cubicBezTo>
                  <a:pt x="131" y="1088"/>
                  <a:pt x="131" y="1086"/>
                  <a:pt x="131" y="1084"/>
                </a:cubicBezTo>
                <a:cubicBezTo>
                  <a:pt x="132" y="1079"/>
                  <a:pt x="132" y="1075"/>
                  <a:pt x="132" y="1071"/>
                </a:cubicBezTo>
                <a:cubicBezTo>
                  <a:pt x="133" y="1070"/>
                  <a:pt x="132" y="1069"/>
                  <a:pt x="132" y="1068"/>
                </a:cubicBezTo>
                <a:cubicBezTo>
                  <a:pt x="132" y="1065"/>
                  <a:pt x="133" y="1063"/>
                  <a:pt x="133" y="1061"/>
                </a:cubicBezTo>
                <a:cubicBezTo>
                  <a:pt x="133" y="1060"/>
                  <a:pt x="132" y="1060"/>
                  <a:pt x="132" y="1059"/>
                </a:cubicBezTo>
                <a:cubicBezTo>
                  <a:pt x="132" y="1058"/>
                  <a:pt x="133" y="1056"/>
                  <a:pt x="133" y="1055"/>
                </a:cubicBezTo>
                <a:cubicBezTo>
                  <a:pt x="133" y="1051"/>
                  <a:pt x="132" y="1047"/>
                  <a:pt x="133" y="1043"/>
                </a:cubicBezTo>
                <a:cubicBezTo>
                  <a:pt x="133" y="1041"/>
                  <a:pt x="132" y="1040"/>
                  <a:pt x="133" y="1038"/>
                </a:cubicBezTo>
                <a:cubicBezTo>
                  <a:pt x="132" y="1036"/>
                  <a:pt x="133" y="1033"/>
                  <a:pt x="133" y="1031"/>
                </a:cubicBezTo>
                <a:cubicBezTo>
                  <a:pt x="133" y="1031"/>
                  <a:pt x="133" y="1031"/>
                  <a:pt x="133" y="1030"/>
                </a:cubicBezTo>
                <a:cubicBezTo>
                  <a:pt x="133" y="1027"/>
                  <a:pt x="134" y="1025"/>
                  <a:pt x="133" y="1022"/>
                </a:cubicBezTo>
                <a:cubicBezTo>
                  <a:pt x="133" y="1022"/>
                  <a:pt x="134" y="1021"/>
                  <a:pt x="134" y="1021"/>
                </a:cubicBezTo>
                <a:cubicBezTo>
                  <a:pt x="134" y="1020"/>
                  <a:pt x="134" y="1018"/>
                  <a:pt x="134" y="1018"/>
                </a:cubicBezTo>
                <a:cubicBezTo>
                  <a:pt x="134" y="1016"/>
                  <a:pt x="133" y="1012"/>
                  <a:pt x="134" y="1009"/>
                </a:cubicBezTo>
                <a:cubicBezTo>
                  <a:pt x="134" y="1006"/>
                  <a:pt x="134" y="1003"/>
                  <a:pt x="135" y="1000"/>
                </a:cubicBezTo>
                <a:cubicBezTo>
                  <a:pt x="134" y="999"/>
                  <a:pt x="135" y="999"/>
                  <a:pt x="134" y="998"/>
                </a:cubicBezTo>
                <a:cubicBezTo>
                  <a:pt x="135" y="991"/>
                  <a:pt x="134" y="984"/>
                  <a:pt x="135" y="977"/>
                </a:cubicBezTo>
                <a:cubicBezTo>
                  <a:pt x="133" y="973"/>
                  <a:pt x="135" y="970"/>
                  <a:pt x="134" y="967"/>
                </a:cubicBezTo>
                <a:cubicBezTo>
                  <a:pt x="134" y="966"/>
                  <a:pt x="134" y="966"/>
                  <a:pt x="135" y="965"/>
                </a:cubicBezTo>
                <a:cubicBezTo>
                  <a:pt x="134" y="955"/>
                  <a:pt x="135" y="945"/>
                  <a:pt x="135" y="935"/>
                </a:cubicBezTo>
                <a:cubicBezTo>
                  <a:pt x="135" y="928"/>
                  <a:pt x="135" y="921"/>
                  <a:pt x="135" y="913"/>
                </a:cubicBezTo>
                <a:cubicBezTo>
                  <a:pt x="135" y="908"/>
                  <a:pt x="135" y="904"/>
                  <a:pt x="136" y="899"/>
                </a:cubicBezTo>
                <a:cubicBezTo>
                  <a:pt x="135" y="897"/>
                  <a:pt x="135" y="894"/>
                  <a:pt x="135" y="891"/>
                </a:cubicBezTo>
                <a:cubicBezTo>
                  <a:pt x="135" y="888"/>
                  <a:pt x="135" y="885"/>
                  <a:pt x="135" y="883"/>
                </a:cubicBezTo>
                <a:cubicBezTo>
                  <a:pt x="135" y="883"/>
                  <a:pt x="135" y="883"/>
                  <a:pt x="135" y="883"/>
                </a:cubicBezTo>
                <a:cubicBezTo>
                  <a:pt x="136" y="873"/>
                  <a:pt x="135" y="864"/>
                  <a:pt x="135" y="854"/>
                </a:cubicBezTo>
                <a:cubicBezTo>
                  <a:pt x="135" y="846"/>
                  <a:pt x="135" y="838"/>
                  <a:pt x="135" y="830"/>
                </a:cubicBezTo>
                <a:cubicBezTo>
                  <a:pt x="135" y="830"/>
                  <a:pt x="135" y="829"/>
                  <a:pt x="135" y="829"/>
                </a:cubicBezTo>
                <a:cubicBezTo>
                  <a:pt x="134" y="828"/>
                  <a:pt x="134" y="827"/>
                  <a:pt x="134" y="826"/>
                </a:cubicBezTo>
                <a:cubicBezTo>
                  <a:pt x="134" y="825"/>
                  <a:pt x="135" y="825"/>
                  <a:pt x="135" y="825"/>
                </a:cubicBezTo>
                <a:cubicBezTo>
                  <a:pt x="135" y="824"/>
                  <a:pt x="134" y="824"/>
                  <a:pt x="134" y="824"/>
                </a:cubicBezTo>
                <a:cubicBezTo>
                  <a:pt x="134" y="821"/>
                  <a:pt x="134" y="817"/>
                  <a:pt x="134" y="814"/>
                </a:cubicBezTo>
                <a:cubicBezTo>
                  <a:pt x="134" y="814"/>
                  <a:pt x="134" y="814"/>
                  <a:pt x="134" y="814"/>
                </a:cubicBezTo>
                <a:cubicBezTo>
                  <a:pt x="134" y="805"/>
                  <a:pt x="133" y="796"/>
                  <a:pt x="133" y="787"/>
                </a:cubicBezTo>
                <a:cubicBezTo>
                  <a:pt x="132" y="770"/>
                  <a:pt x="132" y="753"/>
                  <a:pt x="130" y="735"/>
                </a:cubicBezTo>
                <a:cubicBezTo>
                  <a:pt x="130" y="735"/>
                  <a:pt x="130" y="735"/>
                  <a:pt x="131" y="735"/>
                </a:cubicBezTo>
                <a:cubicBezTo>
                  <a:pt x="131" y="735"/>
                  <a:pt x="131" y="735"/>
                  <a:pt x="131" y="735"/>
                </a:cubicBezTo>
                <a:cubicBezTo>
                  <a:pt x="131" y="735"/>
                  <a:pt x="131" y="735"/>
                  <a:pt x="131" y="735"/>
                </a:cubicBezTo>
                <a:cubicBezTo>
                  <a:pt x="132" y="753"/>
                  <a:pt x="133" y="770"/>
                  <a:pt x="134" y="787"/>
                </a:cubicBezTo>
                <a:cubicBezTo>
                  <a:pt x="134" y="796"/>
                  <a:pt x="135" y="805"/>
                  <a:pt x="135" y="814"/>
                </a:cubicBezTo>
                <a:cubicBezTo>
                  <a:pt x="135" y="814"/>
                  <a:pt x="136" y="816"/>
                  <a:pt x="136" y="817"/>
                </a:cubicBezTo>
                <a:cubicBezTo>
                  <a:pt x="136" y="818"/>
                  <a:pt x="136" y="820"/>
                  <a:pt x="136" y="821"/>
                </a:cubicBezTo>
                <a:cubicBezTo>
                  <a:pt x="136" y="823"/>
                  <a:pt x="135" y="825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7"/>
                  <a:pt x="136" y="828"/>
                  <a:pt x="136" y="830"/>
                </a:cubicBezTo>
                <a:cubicBezTo>
                  <a:pt x="136" y="830"/>
                  <a:pt x="136" y="830"/>
                  <a:pt x="136" y="830"/>
                </a:cubicBezTo>
                <a:cubicBezTo>
                  <a:pt x="136" y="838"/>
                  <a:pt x="136" y="846"/>
                  <a:pt x="136" y="854"/>
                </a:cubicBezTo>
                <a:cubicBezTo>
                  <a:pt x="136" y="864"/>
                  <a:pt x="137" y="873"/>
                  <a:pt x="136" y="883"/>
                </a:cubicBezTo>
                <a:cubicBezTo>
                  <a:pt x="136" y="883"/>
                  <a:pt x="136" y="883"/>
                  <a:pt x="136" y="883"/>
                </a:cubicBezTo>
                <a:cubicBezTo>
                  <a:pt x="137" y="884"/>
                  <a:pt x="137" y="886"/>
                  <a:pt x="137" y="887"/>
                </a:cubicBezTo>
                <a:cubicBezTo>
                  <a:pt x="137" y="890"/>
                  <a:pt x="137" y="894"/>
                  <a:pt x="137" y="896"/>
                </a:cubicBezTo>
                <a:cubicBezTo>
                  <a:pt x="137" y="897"/>
                  <a:pt x="138" y="898"/>
                  <a:pt x="138" y="897"/>
                </a:cubicBezTo>
                <a:cubicBezTo>
                  <a:pt x="138" y="895"/>
                  <a:pt x="137" y="893"/>
                  <a:pt x="138" y="891"/>
                </a:cubicBezTo>
                <a:cubicBezTo>
                  <a:pt x="138" y="891"/>
                  <a:pt x="138" y="891"/>
                  <a:pt x="138" y="891"/>
                </a:cubicBezTo>
                <a:cubicBezTo>
                  <a:pt x="138" y="889"/>
                  <a:pt x="137" y="887"/>
                  <a:pt x="139" y="886"/>
                </a:cubicBezTo>
                <a:cubicBezTo>
                  <a:pt x="139" y="885"/>
                  <a:pt x="138" y="885"/>
                  <a:pt x="138" y="884"/>
                </a:cubicBezTo>
                <a:cubicBezTo>
                  <a:pt x="140" y="882"/>
                  <a:pt x="138" y="879"/>
                  <a:pt x="139" y="876"/>
                </a:cubicBezTo>
                <a:cubicBezTo>
                  <a:pt x="138" y="875"/>
                  <a:pt x="139" y="873"/>
                  <a:pt x="138" y="872"/>
                </a:cubicBezTo>
                <a:cubicBezTo>
                  <a:pt x="138" y="873"/>
                  <a:pt x="138" y="873"/>
                  <a:pt x="138" y="873"/>
                </a:cubicBezTo>
                <a:cubicBezTo>
                  <a:pt x="138" y="873"/>
                  <a:pt x="139" y="873"/>
                  <a:pt x="138" y="874"/>
                </a:cubicBezTo>
                <a:cubicBezTo>
                  <a:pt x="138" y="874"/>
                  <a:pt x="138" y="874"/>
                  <a:pt x="138" y="874"/>
                </a:cubicBezTo>
                <a:cubicBezTo>
                  <a:pt x="138" y="874"/>
                  <a:pt x="138" y="874"/>
                  <a:pt x="138" y="873"/>
                </a:cubicBezTo>
                <a:cubicBezTo>
                  <a:pt x="138" y="873"/>
                  <a:pt x="138" y="873"/>
                  <a:pt x="138" y="873"/>
                </a:cubicBezTo>
                <a:cubicBezTo>
                  <a:pt x="138" y="873"/>
                  <a:pt x="138" y="872"/>
                  <a:pt x="138" y="872"/>
                </a:cubicBezTo>
                <a:cubicBezTo>
                  <a:pt x="138" y="872"/>
                  <a:pt x="138" y="872"/>
                  <a:pt x="138" y="872"/>
                </a:cubicBezTo>
                <a:cubicBezTo>
                  <a:pt x="137" y="872"/>
                  <a:pt x="139" y="872"/>
                  <a:pt x="139" y="871"/>
                </a:cubicBezTo>
                <a:cubicBezTo>
                  <a:pt x="138" y="871"/>
                  <a:pt x="138" y="870"/>
                  <a:pt x="138" y="870"/>
                </a:cubicBezTo>
                <a:cubicBezTo>
                  <a:pt x="139" y="870"/>
                  <a:pt x="138" y="869"/>
                  <a:pt x="139" y="868"/>
                </a:cubicBezTo>
                <a:cubicBezTo>
                  <a:pt x="139" y="868"/>
                  <a:pt x="139" y="867"/>
                  <a:pt x="138" y="867"/>
                </a:cubicBezTo>
                <a:cubicBezTo>
                  <a:pt x="140" y="865"/>
                  <a:pt x="138" y="862"/>
                  <a:pt x="139" y="860"/>
                </a:cubicBezTo>
                <a:cubicBezTo>
                  <a:pt x="139" y="860"/>
                  <a:pt x="139" y="860"/>
                  <a:pt x="138" y="859"/>
                </a:cubicBezTo>
                <a:cubicBezTo>
                  <a:pt x="139" y="859"/>
                  <a:pt x="139" y="858"/>
                  <a:pt x="139" y="857"/>
                </a:cubicBezTo>
                <a:cubicBezTo>
                  <a:pt x="139" y="856"/>
                  <a:pt x="138" y="855"/>
                  <a:pt x="138" y="854"/>
                </a:cubicBezTo>
                <a:cubicBezTo>
                  <a:pt x="138" y="853"/>
                  <a:pt x="139" y="852"/>
                  <a:pt x="138" y="851"/>
                </a:cubicBezTo>
                <a:cubicBezTo>
                  <a:pt x="139" y="851"/>
                  <a:pt x="139" y="851"/>
                  <a:pt x="139" y="851"/>
                </a:cubicBezTo>
                <a:cubicBezTo>
                  <a:pt x="138" y="851"/>
                  <a:pt x="138" y="851"/>
                  <a:pt x="138" y="851"/>
                </a:cubicBezTo>
                <a:cubicBezTo>
                  <a:pt x="139" y="850"/>
                  <a:pt x="138" y="849"/>
                  <a:pt x="138" y="849"/>
                </a:cubicBezTo>
                <a:cubicBezTo>
                  <a:pt x="138" y="849"/>
                  <a:pt x="138" y="849"/>
                  <a:pt x="138" y="849"/>
                </a:cubicBezTo>
                <a:cubicBezTo>
                  <a:pt x="138" y="849"/>
                  <a:pt x="138" y="849"/>
                  <a:pt x="138" y="849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9"/>
                  <a:pt x="138" y="848"/>
                  <a:pt x="137" y="848"/>
                </a:cubicBezTo>
                <a:cubicBezTo>
                  <a:pt x="137" y="848"/>
                  <a:pt x="137" y="848"/>
                  <a:pt x="138" y="848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8"/>
                  <a:pt x="138" y="848"/>
                  <a:pt x="138" y="848"/>
                </a:cubicBezTo>
                <a:cubicBezTo>
                  <a:pt x="138" y="848"/>
                  <a:pt x="139" y="848"/>
                  <a:pt x="139" y="848"/>
                </a:cubicBezTo>
                <a:cubicBezTo>
                  <a:pt x="139" y="847"/>
                  <a:pt x="138" y="846"/>
                  <a:pt x="138" y="846"/>
                </a:cubicBezTo>
                <a:cubicBezTo>
                  <a:pt x="139" y="845"/>
                  <a:pt x="138" y="845"/>
                  <a:pt x="139" y="844"/>
                </a:cubicBezTo>
                <a:cubicBezTo>
                  <a:pt x="138" y="844"/>
                  <a:pt x="139" y="844"/>
                  <a:pt x="138" y="843"/>
                </a:cubicBezTo>
                <a:cubicBezTo>
                  <a:pt x="139" y="842"/>
                  <a:pt x="139" y="841"/>
                  <a:pt x="138" y="840"/>
                </a:cubicBezTo>
                <a:cubicBezTo>
                  <a:pt x="139" y="837"/>
                  <a:pt x="138" y="835"/>
                  <a:pt x="139" y="833"/>
                </a:cubicBezTo>
                <a:cubicBezTo>
                  <a:pt x="138" y="832"/>
                  <a:pt x="137" y="830"/>
                  <a:pt x="137" y="830"/>
                </a:cubicBezTo>
                <a:cubicBezTo>
                  <a:pt x="137" y="829"/>
                  <a:pt x="138" y="829"/>
                  <a:pt x="137" y="829"/>
                </a:cubicBezTo>
                <a:cubicBezTo>
                  <a:pt x="137" y="829"/>
                  <a:pt x="137" y="829"/>
                  <a:pt x="137" y="829"/>
                </a:cubicBezTo>
                <a:cubicBezTo>
                  <a:pt x="136" y="828"/>
                  <a:pt x="137" y="828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6" y="827"/>
                  <a:pt x="136" y="827"/>
                  <a:pt x="136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6" y="826"/>
                  <a:pt x="137" y="826"/>
                </a:cubicBezTo>
                <a:cubicBezTo>
                  <a:pt x="136" y="826"/>
                  <a:pt x="136" y="826"/>
                  <a:pt x="136" y="826"/>
                </a:cubicBezTo>
                <a:cubicBezTo>
                  <a:pt x="136" y="826"/>
                  <a:pt x="137" y="825"/>
                  <a:pt x="137" y="825"/>
                </a:cubicBezTo>
                <a:cubicBezTo>
                  <a:pt x="137" y="825"/>
                  <a:pt x="137" y="824"/>
                  <a:pt x="137" y="824"/>
                </a:cubicBezTo>
                <a:cubicBezTo>
                  <a:pt x="137" y="823"/>
                  <a:pt x="139" y="822"/>
                  <a:pt x="138" y="821"/>
                </a:cubicBezTo>
                <a:cubicBezTo>
                  <a:pt x="139" y="816"/>
                  <a:pt x="137" y="811"/>
                  <a:pt x="138" y="806"/>
                </a:cubicBezTo>
                <a:cubicBezTo>
                  <a:pt x="138" y="804"/>
                  <a:pt x="137" y="803"/>
                  <a:pt x="138" y="801"/>
                </a:cubicBezTo>
                <a:cubicBezTo>
                  <a:pt x="137" y="798"/>
                  <a:pt x="138" y="796"/>
                  <a:pt x="137" y="794"/>
                </a:cubicBezTo>
                <a:cubicBezTo>
                  <a:pt x="138" y="793"/>
                  <a:pt x="138" y="793"/>
                  <a:pt x="139" y="793"/>
                </a:cubicBezTo>
                <a:cubicBezTo>
                  <a:pt x="138" y="792"/>
                  <a:pt x="139" y="790"/>
                  <a:pt x="137" y="790"/>
                </a:cubicBezTo>
                <a:cubicBezTo>
                  <a:pt x="138" y="789"/>
                  <a:pt x="139" y="789"/>
                  <a:pt x="139" y="789"/>
                </a:cubicBezTo>
                <a:cubicBezTo>
                  <a:pt x="138" y="783"/>
                  <a:pt x="138" y="779"/>
                  <a:pt x="138" y="775"/>
                </a:cubicBezTo>
                <a:cubicBezTo>
                  <a:pt x="138" y="775"/>
                  <a:pt x="138" y="775"/>
                  <a:pt x="138" y="775"/>
                </a:cubicBezTo>
                <a:cubicBezTo>
                  <a:pt x="138" y="775"/>
                  <a:pt x="138" y="775"/>
                  <a:pt x="138" y="775"/>
                </a:cubicBezTo>
                <a:cubicBezTo>
                  <a:pt x="139" y="775"/>
                  <a:pt x="139" y="775"/>
                  <a:pt x="139" y="775"/>
                </a:cubicBezTo>
                <a:cubicBezTo>
                  <a:pt x="139" y="779"/>
                  <a:pt x="139" y="783"/>
                  <a:pt x="140" y="789"/>
                </a:cubicBezTo>
                <a:cubicBezTo>
                  <a:pt x="140" y="789"/>
                  <a:pt x="140" y="789"/>
                  <a:pt x="140" y="789"/>
                </a:cubicBezTo>
                <a:cubicBezTo>
                  <a:pt x="141" y="793"/>
                  <a:pt x="140" y="798"/>
                  <a:pt x="141" y="803"/>
                </a:cubicBezTo>
                <a:cubicBezTo>
                  <a:pt x="141" y="803"/>
                  <a:pt x="141" y="804"/>
                  <a:pt x="140" y="804"/>
                </a:cubicBezTo>
                <a:cubicBezTo>
                  <a:pt x="142" y="806"/>
                  <a:pt x="140" y="808"/>
                  <a:pt x="141" y="810"/>
                </a:cubicBezTo>
                <a:cubicBezTo>
                  <a:pt x="141" y="808"/>
                  <a:pt x="143" y="807"/>
                  <a:pt x="141" y="806"/>
                </a:cubicBezTo>
                <a:cubicBezTo>
                  <a:pt x="143" y="805"/>
                  <a:pt x="142" y="803"/>
                  <a:pt x="142" y="801"/>
                </a:cubicBezTo>
                <a:cubicBezTo>
                  <a:pt x="142" y="799"/>
                  <a:pt x="142" y="797"/>
                  <a:pt x="142" y="794"/>
                </a:cubicBezTo>
                <a:cubicBezTo>
                  <a:pt x="142" y="793"/>
                  <a:pt x="141" y="791"/>
                  <a:pt x="141" y="790"/>
                </a:cubicBezTo>
                <a:cubicBezTo>
                  <a:pt x="141" y="789"/>
                  <a:pt x="142" y="786"/>
                  <a:pt x="142" y="784"/>
                </a:cubicBezTo>
                <a:cubicBezTo>
                  <a:pt x="142" y="783"/>
                  <a:pt x="141" y="783"/>
                  <a:pt x="141" y="782"/>
                </a:cubicBezTo>
                <a:cubicBezTo>
                  <a:pt x="141" y="781"/>
                  <a:pt x="142" y="780"/>
                  <a:pt x="142" y="780"/>
                </a:cubicBezTo>
                <a:cubicBezTo>
                  <a:pt x="142" y="779"/>
                  <a:pt x="142" y="779"/>
                  <a:pt x="142" y="779"/>
                </a:cubicBezTo>
                <a:cubicBezTo>
                  <a:pt x="142" y="780"/>
                  <a:pt x="142" y="779"/>
                  <a:pt x="142" y="779"/>
                </a:cubicBezTo>
                <a:cubicBezTo>
                  <a:pt x="142" y="779"/>
                  <a:pt x="141" y="779"/>
                  <a:pt x="141" y="778"/>
                </a:cubicBezTo>
                <a:cubicBezTo>
                  <a:pt x="141" y="778"/>
                  <a:pt x="141" y="778"/>
                  <a:pt x="141" y="778"/>
                </a:cubicBezTo>
                <a:cubicBezTo>
                  <a:pt x="140" y="775"/>
                  <a:pt x="141" y="771"/>
                  <a:pt x="140" y="768"/>
                </a:cubicBezTo>
                <a:cubicBezTo>
                  <a:pt x="141" y="768"/>
                  <a:pt x="141" y="767"/>
                  <a:pt x="141" y="767"/>
                </a:cubicBezTo>
                <a:cubicBezTo>
                  <a:pt x="141" y="766"/>
                  <a:pt x="141" y="765"/>
                  <a:pt x="141" y="765"/>
                </a:cubicBezTo>
                <a:cubicBezTo>
                  <a:pt x="141" y="764"/>
                  <a:pt x="141" y="764"/>
                  <a:pt x="141" y="763"/>
                </a:cubicBezTo>
                <a:cubicBezTo>
                  <a:pt x="141" y="762"/>
                  <a:pt x="140" y="762"/>
                  <a:pt x="141" y="762"/>
                </a:cubicBezTo>
                <a:cubicBezTo>
                  <a:pt x="141" y="762"/>
                  <a:pt x="141" y="762"/>
                  <a:pt x="141" y="762"/>
                </a:cubicBezTo>
                <a:cubicBezTo>
                  <a:pt x="141" y="760"/>
                  <a:pt x="141" y="759"/>
                  <a:pt x="141" y="758"/>
                </a:cubicBezTo>
                <a:cubicBezTo>
                  <a:pt x="140" y="756"/>
                  <a:pt x="140" y="754"/>
                  <a:pt x="141" y="753"/>
                </a:cubicBezTo>
                <a:cubicBezTo>
                  <a:pt x="141" y="753"/>
                  <a:pt x="141" y="753"/>
                  <a:pt x="141" y="752"/>
                </a:cubicBezTo>
                <a:cubicBezTo>
                  <a:pt x="141" y="752"/>
                  <a:pt x="141" y="752"/>
                  <a:pt x="141" y="752"/>
                </a:cubicBezTo>
                <a:cubicBezTo>
                  <a:pt x="141" y="753"/>
                  <a:pt x="142" y="753"/>
                  <a:pt x="142" y="753"/>
                </a:cubicBezTo>
                <a:cubicBezTo>
                  <a:pt x="141" y="754"/>
                  <a:pt x="141" y="756"/>
                  <a:pt x="141" y="758"/>
                </a:cubicBezTo>
                <a:cubicBezTo>
                  <a:pt x="142" y="759"/>
                  <a:pt x="142" y="760"/>
                  <a:pt x="142" y="761"/>
                </a:cubicBezTo>
                <a:cubicBezTo>
                  <a:pt x="142" y="761"/>
                  <a:pt x="142" y="761"/>
                  <a:pt x="142" y="761"/>
                </a:cubicBezTo>
                <a:cubicBezTo>
                  <a:pt x="142" y="764"/>
                  <a:pt x="143" y="766"/>
                  <a:pt x="142" y="768"/>
                </a:cubicBezTo>
                <a:cubicBezTo>
                  <a:pt x="143" y="770"/>
                  <a:pt x="142" y="770"/>
                  <a:pt x="143" y="771"/>
                </a:cubicBezTo>
                <a:cubicBezTo>
                  <a:pt x="142" y="771"/>
                  <a:pt x="142" y="772"/>
                  <a:pt x="142" y="772"/>
                </a:cubicBezTo>
                <a:cubicBezTo>
                  <a:pt x="143" y="773"/>
                  <a:pt x="143" y="774"/>
                  <a:pt x="143" y="775"/>
                </a:cubicBezTo>
                <a:cubicBezTo>
                  <a:pt x="144" y="776"/>
                  <a:pt x="144" y="773"/>
                  <a:pt x="143" y="773"/>
                </a:cubicBezTo>
                <a:cubicBezTo>
                  <a:pt x="144" y="767"/>
                  <a:pt x="142" y="762"/>
                  <a:pt x="143" y="756"/>
                </a:cubicBezTo>
                <a:cubicBezTo>
                  <a:pt x="142" y="754"/>
                  <a:pt x="142" y="752"/>
                  <a:pt x="142" y="750"/>
                </a:cubicBezTo>
                <a:cubicBezTo>
                  <a:pt x="142" y="749"/>
                  <a:pt x="142" y="746"/>
                  <a:pt x="142" y="745"/>
                </a:cubicBezTo>
                <a:cubicBezTo>
                  <a:pt x="143" y="745"/>
                  <a:pt x="143" y="747"/>
                  <a:pt x="144" y="745"/>
                </a:cubicBezTo>
                <a:cubicBezTo>
                  <a:pt x="144" y="747"/>
                  <a:pt x="144" y="748"/>
                  <a:pt x="145" y="750"/>
                </a:cubicBezTo>
                <a:cubicBezTo>
                  <a:pt x="145" y="749"/>
                  <a:pt x="144" y="748"/>
                  <a:pt x="145" y="747"/>
                </a:cubicBezTo>
                <a:cubicBezTo>
                  <a:pt x="145" y="746"/>
                  <a:pt x="145" y="745"/>
                  <a:pt x="145" y="745"/>
                </a:cubicBezTo>
                <a:cubicBezTo>
                  <a:pt x="145" y="744"/>
                  <a:pt x="145" y="743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2"/>
                  <a:pt x="145" y="742"/>
                  <a:pt x="145" y="742"/>
                </a:cubicBezTo>
                <a:cubicBezTo>
                  <a:pt x="145" y="743"/>
                  <a:pt x="145" y="744"/>
                  <a:pt x="145" y="745"/>
                </a:cubicBezTo>
                <a:cubicBezTo>
                  <a:pt x="145" y="745"/>
                  <a:pt x="145" y="746"/>
                  <a:pt x="145" y="747"/>
                </a:cubicBezTo>
                <a:cubicBezTo>
                  <a:pt x="147" y="748"/>
                  <a:pt x="146" y="750"/>
                  <a:pt x="147" y="752"/>
                </a:cubicBezTo>
                <a:cubicBezTo>
                  <a:pt x="147" y="753"/>
                  <a:pt x="148" y="752"/>
                  <a:pt x="149" y="753"/>
                </a:cubicBezTo>
                <a:cubicBezTo>
                  <a:pt x="148" y="754"/>
                  <a:pt x="149" y="755"/>
                  <a:pt x="149" y="756"/>
                </a:cubicBezTo>
                <a:cubicBezTo>
                  <a:pt x="149" y="759"/>
                  <a:pt x="150" y="761"/>
                  <a:pt x="149" y="764"/>
                </a:cubicBezTo>
                <a:cubicBezTo>
                  <a:pt x="149" y="767"/>
                  <a:pt x="151" y="771"/>
                  <a:pt x="150" y="774"/>
                </a:cubicBezTo>
                <a:cubicBezTo>
                  <a:pt x="151" y="776"/>
                  <a:pt x="150" y="778"/>
                  <a:pt x="150" y="780"/>
                </a:cubicBezTo>
                <a:cubicBezTo>
                  <a:pt x="150" y="781"/>
                  <a:pt x="151" y="782"/>
                  <a:pt x="151" y="783"/>
                </a:cubicBezTo>
                <a:cubicBezTo>
                  <a:pt x="151" y="786"/>
                  <a:pt x="150" y="788"/>
                  <a:pt x="152" y="791"/>
                </a:cubicBezTo>
                <a:cubicBezTo>
                  <a:pt x="153" y="791"/>
                  <a:pt x="155" y="789"/>
                  <a:pt x="155" y="788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5" y="787"/>
                  <a:pt x="155" y="787"/>
                  <a:pt x="155" y="787"/>
                </a:cubicBezTo>
                <a:cubicBezTo>
                  <a:pt x="155" y="785"/>
                  <a:pt x="154" y="784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2"/>
                  <a:pt x="155" y="782"/>
                  <a:pt x="155" y="782"/>
                </a:cubicBezTo>
                <a:cubicBezTo>
                  <a:pt x="155" y="784"/>
                  <a:pt x="155" y="785"/>
                  <a:pt x="155" y="786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5" y="788"/>
                  <a:pt x="155" y="788"/>
                  <a:pt x="155" y="788"/>
                </a:cubicBezTo>
                <a:cubicBezTo>
                  <a:pt x="156" y="790"/>
                  <a:pt x="156" y="792"/>
                  <a:pt x="156" y="795"/>
                </a:cubicBezTo>
                <a:cubicBezTo>
                  <a:pt x="156" y="796"/>
                  <a:pt x="156" y="798"/>
                  <a:pt x="156" y="799"/>
                </a:cubicBezTo>
                <a:cubicBezTo>
                  <a:pt x="156" y="800"/>
                  <a:pt x="157" y="801"/>
                  <a:pt x="156" y="802"/>
                </a:cubicBezTo>
                <a:cubicBezTo>
                  <a:pt x="157" y="803"/>
                  <a:pt x="156" y="804"/>
                  <a:pt x="156" y="806"/>
                </a:cubicBezTo>
                <a:cubicBezTo>
                  <a:pt x="156" y="808"/>
                  <a:pt x="157" y="810"/>
                  <a:pt x="157" y="812"/>
                </a:cubicBezTo>
                <a:cubicBezTo>
                  <a:pt x="157" y="813"/>
                  <a:pt x="156" y="813"/>
                  <a:pt x="156" y="814"/>
                </a:cubicBezTo>
                <a:cubicBezTo>
                  <a:pt x="156" y="815"/>
                  <a:pt x="157" y="816"/>
                  <a:pt x="157" y="818"/>
                </a:cubicBezTo>
                <a:cubicBezTo>
                  <a:pt x="157" y="819"/>
                  <a:pt x="157" y="820"/>
                  <a:pt x="157" y="822"/>
                </a:cubicBezTo>
                <a:cubicBezTo>
                  <a:pt x="157" y="825"/>
                  <a:pt x="158" y="828"/>
                  <a:pt x="158" y="831"/>
                </a:cubicBezTo>
                <a:cubicBezTo>
                  <a:pt x="158" y="832"/>
                  <a:pt x="158" y="833"/>
                  <a:pt x="158" y="833"/>
                </a:cubicBezTo>
                <a:cubicBezTo>
                  <a:pt x="158" y="836"/>
                  <a:pt x="158" y="838"/>
                  <a:pt x="157" y="841"/>
                </a:cubicBezTo>
                <a:cubicBezTo>
                  <a:pt x="157" y="841"/>
                  <a:pt x="158" y="841"/>
                  <a:pt x="158" y="842"/>
                </a:cubicBezTo>
                <a:cubicBezTo>
                  <a:pt x="158" y="845"/>
                  <a:pt x="158" y="848"/>
                  <a:pt x="158" y="851"/>
                </a:cubicBezTo>
                <a:cubicBezTo>
                  <a:pt x="158" y="853"/>
                  <a:pt x="158" y="854"/>
                  <a:pt x="158" y="855"/>
                </a:cubicBezTo>
                <a:cubicBezTo>
                  <a:pt x="158" y="856"/>
                  <a:pt x="158" y="858"/>
                  <a:pt x="158" y="859"/>
                </a:cubicBezTo>
                <a:cubicBezTo>
                  <a:pt x="158" y="862"/>
                  <a:pt x="158" y="865"/>
                  <a:pt x="158" y="867"/>
                </a:cubicBezTo>
                <a:cubicBezTo>
                  <a:pt x="158" y="870"/>
                  <a:pt x="158" y="873"/>
                  <a:pt x="158" y="875"/>
                </a:cubicBezTo>
                <a:cubicBezTo>
                  <a:pt x="158" y="883"/>
                  <a:pt x="159" y="891"/>
                  <a:pt x="158" y="899"/>
                </a:cubicBezTo>
                <a:cubicBezTo>
                  <a:pt x="159" y="901"/>
                  <a:pt x="158" y="903"/>
                  <a:pt x="159" y="904"/>
                </a:cubicBezTo>
                <a:cubicBezTo>
                  <a:pt x="158" y="907"/>
                  <a:pt x="159" y="909"/>
                  <a:pt x="158" y="911"/>
                </a:cubicBezTo>
                <a:cubicBezTo>
                  <a:pt x="159" y="912"/>
                  <a:pt x="158" y="912"/>
                  <a:pt x="159" y="913"/>
                </a:cubicBezTo>
                <a:cubicBezTo>
                  <a:pt x="158" y="915"/>
                  <a:pt x="158" y="916"/>
                  <a:pt x="159" y="918"/>
                </a:cubicBezTo>
                <a:cubicBezTo>
                  <a:pt x="159" y="923"/>
                  <a:pt x="159" y="928"/>
                  <a:pt x="159" y="933"/>
                </a:cubicBezTo>
                <a:cubicBezTo>
                  <a:pt x="159" y="933"/>
                  <a:pt x="159" y="934"/>
                  <a:pt x="159" y="934"/>
                </a:cubicBezTo>
                <a:cubicBezTo>
                  <a:pt x="159" y="935"/>
                  <a:pt x="160" y="936"/>
                  <a:pt x="159" y="937"/>
                </a:cubicBezTo>
                <a:cubicBezTo>
                  <a:pt x="159" y="938"/>
                  <a:pt x="159" y="938"/>
                  <a:pt x="160" y="939"/>
                </a:cubicBezTo>
                <a:cubicBezTo>
                  <a:pt x="159" y="942"/>
                  <a:pt x="160" y="946"/>
                  <a:pt x="159" y="949"/>
                </a:cubicBezTo>
                <a:cubicBezTo>
                  <a:pt x="160" y="951"/>
                  <a:pt x="160" y="953"/>
                  <a:pt x="159" y="955"/>
                </a:cubicBezTo>
                <a:cubicBezTo>
                  <a:pt x="159" y="956"/>
                  <a:pt x="160" y="956"/>
                  <a:pt x="161" y="957"/>
                </a:cubicBezTo>
                <a:cubicBezTo>
                  <a:pt x="161" y="958"/>
                  <a:pt x="160" y="959"/>
                  <a:pt x="162" y="960"/>
                </a:cubicBezTo>
                <a:cubicBezTo>
                  <a:pt x="162" y="961"/>
                  <a:pt x="162" y="961"/>
                  <a:pt x="162" y="961"/>
                </a:cubicBezTo>
                <a:cubicBezTo>
                  <a:pt x="162" y="961"/>
                  <a:pt x="162" y="961"/>
                  <a:pt x="162" y="961"/>
                </a:cubicBezTo>
                <a:cubicBezTo>
                  <a:pt x="162" y="962"/>
                  <a:pt x="162" y="962"/>
                  <a:pt x="161" y="963"/>
                </a:cubicBezTo>
                <a:cubicBezTo>
                  <a:pt x="162" y="965"/>
                  <a:pt x="162" y="967"/>
                  <a:pt x="162" y="969"/>
                </a:cubicBezTo>
                <a:cubicBezTo>
                  <a:pt x="162" y="969"/>
                  <a:pt x="161" y="968"/>
                  <a:pt x="161" y="968"/>
                </a:cubicBezTo>
                <a:cubicBezTo>
                  <a:pt x="161" y="969"/>
                  <a:pt x="161" y="969"/>
                  <a:pt x="162" y="970"/>
                </a:cubicBezTo>
                <a:cubicBezTo>
                  <a:pt x="162" y="970"/>
                  <a:pt x="162" y="970"/>
                  <a:pt x="161" y="971"/>
                </a:cubicBezTo>
                <a:cubicBezTo>
                  <a:pt x="162" y="971"/>
                  <a:pt x="162" y="971"/>
                  <a:pt x="162" y="971"/>
                </a:cubicBezTo>
                <a:cubicBezTo>
                  <a:pt x="162" y="977"/>
                  <a:pt x="162" y="982"/>
                  <a:pt x="162" y="987"/>
                </a:cubicBezTo>
                <a:cubicBezTo>
                  <a:pt x="163" y="993"/>
                  <a:pt x="161" y="999"/>
                  <a:pt x="162" y="1005"/>
                </a:cubicBezTo>
                <a:cubicBezTo>
                  <a:pt x="161" y="1007"/>
                  <a:pt x="162" y="1009"/>
                  <a:pt x="162" y="1011"/>
                </a:cubicBezTo>
                <a:cubicBezTo>
                  <a:pt x="162" y="1018"/>
                  <a:pt x="162" y="1025"/>
                  <a:pt x="162" y="1032"/>
                </a:cubicBezTo>
                <a:cubicBezTo>
                  <a:pt x="162" y="1033"/>
                  <a:pt x="162" y="1034"/>
                  <a:pt x="162" y="1035"/>
                </a:cubicBezTo>
                <a:cubicBezTo>
                  <a:pt x="162" y="1036"/>
                  <a:pt x="162" y="1037"/>
                  <a:pt x="162" y="1038"/>
                </a:cubicBezTo>
                <a:cubicBezTo>
                  <a:pt x="162" y="1040"/>
                  <a:pt x="161" y="1042"/>
                  <a:pt x="162" y="1044"/>
                </a:cubicBezTo>
                <a:cubicBezTo>
                  <a:pt x="162" y="1046"/>
                  <a:pt x="162" y="1048"/>
                  <a:pt x="162" y="1050"/>
                </a:cubicBezTo>
                <a:cubicBezTo>
                  <a:pt x="161" y="1054"/>
                  <a:pt x="162" y="1058"/>
                  <a:pt x="162" y="1063"/>
                </a:cubicBezTo>
                <a:cubicBezTo>
                  <a:pt x="162" y="1064"/>
                  <a:pt x="162" y="1064"/>
                  <a:pt x="162" y="1065"/>
                </a:cubicBezTo>
                <a:cubicBezTo>
                  <a:pt x="162" y="1066"/>
                  <a:pt x="161" y="1067"/>
                  <a:pt x="161" y="1068"/>
                </a:cubicBezTo>
                <a:cubicBezTo>
                  <a:pt x="161" y="1069"/>
                  <a:pt x="162" y="1070"/>
                  <a:pt x="162" y="1072"/>
                </a:cubicBezTo>
                <a:cubicBezTo>
                  <a:pt x="162" y="1073"/>
                  <a:pt x="161" y="1075"/>
                  <a:pt x="161" y="1077"/>
                </a:cubicBezTo>
                <a:cubicBezTo>
                  <a:pt x="161" y="1079"/>
                  <a:pt x="162" y="1081"/>
                  <a:pt x="162" y="1082"/>
                </a:cubicBezTo>
                <a:cubicBezTo>
                  <a:pt x="161" y="1083"/>
                  <a:pt x="161" y="1084"/>
                  <a:pt x="161" y="1085"/>
                </a:cubicBezTo>
                <a:cubicBezTo>
                  <a:pt x="161" y="1087"/>
                  <a:pt x="161" y="1090"/>
                  <a:pt x="161" y="1092"/>
                </a:cubicBezTo>
                <a:cubicBezTo>
                  <a:pt x="161" y="1093"/>
                  <a:pt x="160" y="1094"/>
                  <a:pt x="160" y="1095"/>
                </a:cubicBezTo>
                <a:cubicBezTo>
                  <a:pt x="160" y="1096"/>
                  <a:pt x="160" y="1097"/>
                  <a:pt x="160" y="1099"/>
                </a:cubicBezTo>
                <a:cubicBezTo>
                  <a:pt x="160" y="1102"/>
                  <a:pt x="160" y="1104"/>
                  <a:pt x="159" y="1108"/>
                </a:cubicBezTo>
                <a:cubicBezTo>
                  <a:pt x="159" y="1108"/>
                  <a:pt x="160" y="1109"/>
                  <a:pt x="160" y="1110"/>
                </a:cubicBezTo>
                <a:cubicBezTo>
                  <a:pt x="160" y="1110"/>
                  <a:pt x="159" y="1111"/>
                  <a:pt x="159" y="1111"/>
                </a:cubicBezTo>
                <a:cubicBezTo>
                  <a:pt x="159" y="1113"/>
                  <a:pt x="159" y="1115"/>
                  <a:pt x="159" y="1117"/>
                </a:cubicBezTo>
                <a:cubicBezTo>
                  <a:pt x="159" y="1119"/>
                  <a:pt x="158" y="1122"/>
                  <a:pt x="158" y="1124"/>
                </a:cubicBezTo>
                <a:cubicBezTo>
                  <a:pt x="158" y="1126"/>
                  <a:pt x="158" y="1127"/>
                  <a:pt x="158" y="1128"/>
                </a:cubicBezTo>
                <a:cubicBezTo>
                  <a:pt x="158" y="1131"/>
                  <a:pt x="158" y="1132"/>
                  <a:pt x="158" y="1136"/>
                </a:cubicBezTo>
                <a:cubicBezTo>
                  <a:pt x="158" y="1138"/>
                  <a:pt x="158" y="1140"/>
                  <a:pt x="160" y="1142"/>
                </a:cubicBezTo>
                <a:cubicBezTo>
                  <a:pt x="159" y="1144"/>
                  <a:pt x="156" y="1146"/>
                  <a:pt x="154" y="1148"/>
                </a:cubicBezTo>
                <a:cubicBezTo>
                  <a:pt x="153" y="1148"/>
                  <a:pt x="154" y="1147"/>
                  <a:pt x="153" y="1147"/>
                </a:cubicBezTo>
                <a:cubicBezTo>
                  <a:pt x="151" y="1147"/>
                  <a:pt x="148" y="1148"/>
                  <a:pt x="147" y="1150"/>
                </a:cubicBezTo>
                <a:close/>
                <a:moveTo>
                  <a:pt x="143" y="784"/>
                </a:moveTo>
                <a:cubicBezTo>
                  <a:pt x="143" y="783"/>
                  <a:pt x="144" y="785"/>
                  <a:pt x="144" y="784"/>
                </a:cubicBezTo>
                <a:cubicBezTo>
                  <a:pt x="144" y="783"/>
                  <a:pt x="144" y="781"/>
                  <a:pt x="143" y="780"/>
                </a:cubicBezTo>
                <a:cubicBezTo>
                  <a:pt x="144" y="779"/>
                  <a:pt x="144" y="777"/>
                  <a:pt x="142" y="778"/>
                </a:cubicBezTo>
                <a:cubicBezTo>
                  <a:pt x="143" y="778"/>
                  <a:pt x="142" y="778"/>
                  <a:pt x="142" y="779"/>
                </a:cubicBezTo>
                <a:cubicBezTo>
                  <a:pt x="142" y="779"/>
                  <a:pt x="142" y="779"/>
                  <a:pt x="142" y="779"/>
                </a:cubicBezTo>
                <a:cubicBezTo>
                  <a:pt x="143" y="779"/>
                  <a:pt x="143" y="779"/>
                  <a:pt x="143" y="780"/>
                </a:cubicBezTo>
                <a:cubicBezTo>
                  <a:pt x="143" y="780"/>
                  <a:pt x="143" y="780"/>
                  <a:pt x="143" y="780"/>
                </a:cubicBezTo>
                <a:cubicBezTo>
                  <a:pt x="143" y="780"/>
                  <a:pt x="143" y="780"/>
                  <a:pt x="143" y="780"/>
                </a:cubicBezTo>
                <a:cubicBezTo>
                  <a:pt x="143" y="781"/>
                  <a:pt x="144" y="783"/>
                  <a:pt x="143" y="784"/>
                </a:cubicBezTo>
                <a:close/>
                <a:moveTo>
                  <a:pt x="145" y="794"/>
                </a:moveTo>
                <a:cubicBezTo>
                  <a:pt x="144" y="793"/>
                  <a:pt x="145" y="792"/>
                  <a:pt x="144" y="793"/>
                </a:cubicBezTo>
                <a:cubicBezTo>
                  <a:pt x="145" y="793"/>
                  <a:pt x="144" y="794"/>
                  <a:pt x="145" y="794"/>
                </a:cubicBezTo>
                <a:close/>
                <a:moveTo>
                  <a:pt x="145" y="811"/>
                </a:moveTo>
                <a:cubicBezTo>
                  <a:pt x="145" y="811"/>
                  <a:pt x="146" y="810"/>
                  <a:pt x="145" y="810"/>
                </a:cubicBezTo>
                <a:cubicBezTo>
                  <a:pt x="145" y="810"/>
                  <a:pt x="145" y="812"/>
                  <a:pt x="145" y="811"/>
                </a:cubicBezTo>
                <a:close/>
                <a:moveTo>
                  <a:pt x="137" y="826"/>
                </a:moveTo>
                <a:cubicBezTo>
                  <a:pt x="137" y="826"/>
                  <a:pt x="137" y="826"/>
                  <a:pt x="137" y="826"/>
                </a:cubicBezTo>
                <a:cubicBezTo>
                  <a:pt x="137" y="826"/>
                  <a:pt x="137" y="826"/>
                  <a:pt x="137" y="826"/>
                </a:cubicBezTo>
                <a:close/>
                <a:moveTo>
                  <a:pt x="137" y="827"/>
                </a:move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6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ubicBezTo>
                  <a:pt x="137" y="827"/>
                  <a:pt x="137" y="827"/>
                  <a:pt x="137" y="827"/>
                </a:cubicBezTo>
                <a:close/>
                <a:moveTo>
                  <a:pt x="162" y="947"/>
                </a:moveTo>
                <a:cubicBezTo>
                  <a:pt x="162" y="947"/>
                  <a:pt x="162" y="946"/>
                  <a:pt x="162" y="947"/>
                </a:cubicBezTo>
                <a:cubicBezTo>
                  <a:pt x="162" y="947"/>
                  <a:pt x="161" y="948"/>
                  <a:pt x="162" y="947"/>
                </a:cubicBezTo>
                <a:close/>
                <a:moveTo>
                  <a:pt x="186" y="850"/>
                </a:moveTo>
                <a:cubicBezTo>
                  <a:pt x="186" y="849"/>
                  <a:pt x="186" y="848"/>
                  <a:pt x="186" y="849"/>
                </a:cubicBezTo>
                <a:cubicBezTo>
                  <a:pt x="186" y="849"/>
                  <a:pt x="186" y="850"/>
                  <a:pt x="186" y="850"/>
                </a:cubicBezTo>
                <a:close/>
                <a:moveTo>
                  <a:pt x="186" y="833"/>
                </a:moveTo>
                <a:cubicBezTo>
                  <a:pt x="186" y="833"/>
                  <a:pt x="186" y="832"/>
                  <a:pt x="186" y="833"/>
                </a:cubicBezTo>
                <a:cubicBezTo>
                  <a:pt x="186" y="833"/>
                  <a:pt x="185" y="834"/>
                  <a:pt x="186" y="833"/>
                </a:cubicBezTo>
                <a:close/>
                <a:moveTo>
                  <a:pt x="194" y="794"/>
                </a:moveTo>
                <a:cubicBezTo>
                  <a:pt x="192" y="794"/>
                  <a:pt x="192" y="797"/>
                  <a:pt x="193" y="798"/>
                </a:cubicBezTo>
                <a:cubicBezTo>
                  <a:pt x="193" y="798"/>
                  <a:pt x="193" y="798"/>
                  <a:pt x="193" y="798"/>
                </a:cubicBezTo>
                <a:cubicBezTo>
                  <a:pt x="193" y="798"/>
                  <a:pt x="193" y="798"/>
                  <a:pt x="193" y="798"/>
                </a:cubicBezTo>
                <a:cubicBezTo>
                  <a:pt x="193" y="799"/>
                  <a:pt x="193" y="799"/>
                  <a:pt x="193" y="799"/>
                </a:cubicBezTo>
                <a:cubicBezTo>
                  <a:pt x="193" y="799"/>
                  <a:pt x="193" y="800"/>
                  <a:pt x="193" y="800"/>
                </a:cubicBezTo>
                <a:cubicBezTo>
                  <a:pt x="193" y="800"/>
                  <a:pt x="194" y="799"/>
                  <a:pt x="194" y="799"/>
                </a:cubicBezTo>
                <a:cubicBezTo>
                  <a:pt x="194" y="799"/>
                  <a:pt x="194" y="799"/>
                  <a:pt x="194" y="799"/>
                </a:cubicBezTo>
                <a:cubicBezTo>
                  <a:pt x="194" y="798"/>
                  <a:pt x="194" y="798"/>
                  <a:pt x="194" y="797"/>
                </a:cubicBezTo>
                <a:cubicBezTo>
                  <a:pt x="194" y="797"/>
                  <a:pt x="194" y="797"/>
                  <a:pt x="194" y="797"/>
                </a:cubicBezTo>
                <a:cubicBezTo>
                  <a:pt x="195" y="796"/>
                  <a:pt x="194" y="795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lose/>
                <a:moveTo>
                  <a:pt x="192" y="780"/>
                </a:moveTo>
                <a:cubicBezTo>
                  <a:pt x="192" y="780"/>
                  <a:pt x="192" y="780"/>
                  <a:pt x="191" y="780"/>
                </a:cubicBezTo>
                <a:cubicBezTo>
                  <a:pt x="191" y="781"/>
                  <a:pt x="193" y="782"/>
                  <a:pt x="192" y="783"/>
                </a:cubicBezTo>
                <a:cubicBezTo>
                  <a:pt x="192" y="783"/>
                  <a:pt x="192" y="784"/>
                  <a:pt x="192" y="783"/>
                </a:cubicBezTo>
                <a:cubicBezTo>
                  <a:pt x="192" y="783"/>
                  <a:pt x="192" y="783"/>
                  <a:pt x="192" y="783"/>
                </a:cubicBezTo>
                <a:cubicBezTo>
                  <a:pt x="192" y="784"/>
                  <a:pt x="192" y="784"/>
                  <a:pt x="192" y="785"/>
                </a:cubicBezTo>
                <a:cubicBezTo>
                  <a:pt x="192" y="785"/>
                  <a:pt x="192" y="785"/>
                  <a:pt x="192" y="785"/>
                </a:cubicBezTo>
                <a:cubicBezTo>
                  <a:pt x="192" y="785"/>
                  <a:pt x="192" y="785"/>
                  <a:pt x="192" y="785"/>
                </a:cubicBezTo>
                <a:cubicBezTo>
                  <a:pt x="192" y="787"/>
                  <a:pt x="192" y="788"/>
                  <a:pt x="192" y="790"/>
                </a:cubicBezTo>
                <a:cubicBezTo>
                  <a:pt x="192" y="790"/>
                  <a:pt x="192" y="790"/>
                  <a:pt x="192" y="790"/>
                </a:cubicBezTo>
                <a:cubicBezTo>
                  <a:pt x="192" y="790"/>
                  <a:pt x="192" y="790"/>
                  <a:pt x="192" y="791"/>
                </a:cubicBezTo>
                <a:cubicBezTo>
                  <a:pt x="192" y="791"/>
                  <a:pt x="192" y="791"/>
                  <a:pt x="193" y="792"/>
                </a:cubicBezTo>
                <a:cubicBezTo>
                  <a:pt x="192" y="792"/>
                  <a:pt x="192" y="792"/>
                  <a:pt x="192" y="793"/>
                </a:cubicBezTo>
                <a:cubicBezTo>
                  <a:pt x="193" y="793"/>
                  <a:pt x="193" y="793"/>
                  <a:pt x="193" y="794"/>
                </a:cubicBezTo>
                <a:cubicBezTo>
                  <a:pt x="193" y="794"/>
                  <a:pt x="193" y="794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ubicBezTo>
                  <a:pt x="194" y="794"/>
                  <a:pt x="194" y="794"/>
                  <a:pt x="194" y="794"/>
                </a:cubicBezTo>
                <a:cubicBezTo>
                  <a:pt x="194" y="793"/>
                  <a:pt x="194" y="791"/>
                  <a:pt x="193" y="791"/>
                </a:cubicBezTo>
                <a:cubicBezTo>
                  <a:pt x="193" y="791"/>
                  <a:pt x="193" y="791"/>
                  <a:pt x="193" y="791"/>
                </a:cubicBezTo>
                <a:cubicBezTo>
                  <a:pt x="193" y="791"/>
                  <a:pt x="193" y="790"/>
                  <a:pt x="193" y="790"/>
                </a:cubicBezTo>
                <a:cubicBezTo>
                  <a:pt x="193" y="790"/>
                  <a:pt x="194" y="790"/>
                  <a:pt x="194" y="790"/>
                </a:cubicBezTo>
                <a:cubicBezTo>
                  <a:pt x="193" y="789"/>
                  <a:pt x="193" y="787"/>
                  <a:pt x="193" y="785"/>
                </a:cubicBezTo>
                <a:cubicBezTo>
                  <a:pt x="193" y="785"/>
                  <a:pt x="193" y="785"/>
                  <a:pt x="193" y="785"/>
                </a:cubicBezTo>
                <a:cubicBezTo>
                  <a:pt x="193" y="785"/>
                  <a:pt x="193" y="785"/>
                  <a:pt x="193" y="785"/>
                </a:cubicBezTo>
                <a:cubicBezTo>
                  <a:pt x="193" y="784"/>
                  <a:pt x="193" y="784"/>
                  <a:pt x="193" y="783"/>
                </a:cubicBezTo>
                <a:cubicBezTo>
                  <a:pt x="193" y="783"/>
                  <a:pt x="193" y="783"/>
                  <a:pt x="193" y="783"/>
                </a:cubicBezTo>
                <a:cubicBezTo>
                  <a:pt x="193" y="782"/>
                  <a:pt x="193" y="780"/>
                  <a:pt x="193" y="780"/>
                </a:cubicBezTo>
                <a:cubicBezTo>
                  <a:pt x="192" y="780"/>
                  <a:pt x="192" y="780"/>
                  <a:pt x="192" y="780"/>
                </a:cubicBezTo>
                <a:close/>
                <a:moveTo>
                  <a:pt x="160" y="827"/>
                </a:moveTo>
                <a:cubicBezTo>
                  <a:pt x="160" y="828"/>
                  <a:pt x="160" y="825"/>
                  <a:pt x="160" y="827"/>
                </a:cubicBezTo>
                <a:close/>
                <a:moveTo>
                  <a:pt x="160" y="823"/>
                </a:moveTo>
                <a:cubicBezTo>
                  <a:pt x="160" y="821"/>
                  <a:pt x="160" y="824"/>
                  <a:pt x="160" y="823"/>
                </a:cubicBezTo>
                <a:close/>
                <a:moveTo>
                  <a:pt x="160" y="813"/>
                </a:moveTo>
                <a:cubicBezTo>
                  <a:pt x="159" y="810"/>
                  <a:pt x="159" y="813"/>
                  <a:pt x="160" y="813"/>
                </a:cubicBezTo>
                <a:close/>
                <a:moveTo>
                  <a:pt x="181" y="756"/>
                </a:moveTo>
                <a:cubicBezTo>
                  <a:pt x="182" y="757"/>
                  <a:pt x="181" y="758"/>
                  <a:pt x="182" y="758"/>
                </a:cubicBezTo>
                <a:cubicBezTo>
                  <a:pt x="181" y="757"/>
                  <a:pt x="182" y="756"/>
                  <a:pt x="181" y="756"/>
                </a:cubicBezTo>
                <a:close/>
                <a:moveTo>
                  <a:pt x="139" y="719"/>
                </a:moveTo>
                <a:cubicBezTo>
                  <a:pt x="139" y="719"/>
                  <a:pt x="138" y="720"/>
                  <a:pt x="139" y="720"/>
                </a:cubicBezTo>
                <a:cubicBezTo>
                  <a:pt x="139" y="720"/>
                  <a:pt x="138" y="718"/>
                  <a:pt x="139" y="719"/>
                </a:cubicBezTo>
                <a:close/>
                <a:moveTo>
                  <a:pt x="179" y="640"/>
                </a:moveTo>
                <a:cubicBezTo>
                  <a:pt x="180" y="641"/>
                  <a:pt x="179" y="641"/>
                  <a:pt x="179" y="641"/>
                </a:cubicBezTo>
                <a:cubicBezTo>
                  <a:pt x="179" y="642"/>
                  <a:pt x="179" y="642"/>
                  <a:pt x="180" y="642"/>
                </a:cubicBezTo>
                <a:cubicBezTo>
                  <a:pt x="180" y="642"/>
                  <a:pt x="180" y="640"/>
                  <a:pt x="179" y="640"/>
                </a:cubicBezTo>
                <a:close/>
                <a:moveTo>
                  <a:pt x="177" y="606"/>
                </a:moveTo>
                <a:cubicBezTo>
                  <a:pt x="176" y="606"/>
                  <a:pt x="177" y="607"/>
                  <a:pt x="177" y="607"/>
                </a:cubicBezTo>
                <a:cubicBezTo>
                  <a:pt x="177" y="607"/>
                  <a:pt x="177" y="607"/>
                  <a:pt x="177" y="607"/>
                </a:cubicBezTo>
                <a:cubicBezTo>
                  <a:pt x="177" y="607"/>
                  <a:pt x="177" y="606"/>
                  <a:pt x="177" y="606"/>
                </a:cubicBezTo>
                <a:close/>
                <a:moveTo>
                  <a:pt x="177" y="607"/>
                </a:moveTo>
                <a:cubicBezTo>
                  <a:pt x="177" y="607"/>
                  <a:pt x="177" y="607"/>
                  <a:pt x="177" y="607"/>
                </a:cubicBezTo>
                <a:cubicBezTo>
                  <a:pt x="177" y="607"/>
                  <a:pt x="177" y="608"/>
                  <a:pt x="177" y="607"/>
                </a:cubicBezTo>
                <a:close/>
                <a:moveTo>
                  <a:pt x="184" y="592"/>
                </a:moveTo>
                <a:cubicBezTo>
                  <a:pt x="185" y="591"/>
                  <a:pt x="185" y="592"/>
                  <a:pt x="185" y="591"/>
                </a:cubicBezTo>
                <a:cubicBezTo>
                  <a:pt x="185" y="591"/>
                  <a:pt x="185" y="591"/>
                  <a:pt x="185" y="591"/>
                </a:cubicBezTo>
                <a:cubicBezTo>
                  <a:pt x="185" y="591"/>
                  <a:pt x="185" y="591"/>
                  <a:pt x="185" y="590"/>
                </a:cubicBezTo>
                <a:cubicBezTo>
                  <a:pt x="184" y="590"/>
                  <a:pt x="183" y="591"/>
                  <a:pt x="184" y="592"/>
                </a:cubicBezTo>
                <a:close/>
                <a:moveTo>
                  <a:pt x="184" y="584"/>
                </a:moveTo>
                <a:cubicBezTo>
                  <a:pt x="184" y="584"/>
                  <a:pt x="185" y="583"/>
                  <a:pt x="184" y="583"/>
                </a:cubicBezTo>
                <a:cubicBezTo>
                  <a:pt x="184" y="583"/>
                  <a:pt x="184" y="584"/>
                  <a:pt x="184" y="584"/>
                </a:cubicBezTo>
                <a:close/>
                <a:moveTo>
                  <a:pt x="183" y="567"/>
                </a:moveTo>
                <a:cubicBezTo>
                  <a:pt x="183" y="567"/>
                  <a:pt x="183" y="568"/>
                  <a:pt x="183" y="567"/>
                </a:cubicBezTo>
                <a:cubicBezTo>
                  <a:pt x="183" y="567"/>
                  <a:pt x="183" y="567"/>
                  <a:pt x="183" y="567"/>
                </a:cubicBezTo>
                <a:cubicBezTo>
                  <a:pt x="183" y="567"/>
                  <a:pt x="183" y="567"/>
                  <a:pt x="183" y="567"/>
                </a:cubicBezTo>
                <a:cubicBezTo>
                  <a:pt x="183" y="568"/>
                  <a:pt x="183" y="568"/>
                  <a:pt x="183" y="568"/>
                </a:cubicBezTo>
                <a:cubicBezTo>
                  <a:pt x="183" y="568"/>
                  <a:pt x="183" y="568"/>
                  <a:pt x="183" y="568"/>
                </a:cubicBezTo>
                <a:cubicBezTo>
                  <a:pt x="183" y="568"/>
                  <a:pt x="183" y="569"/>
                  <a:pt x="183" y="569"/>
                </a:cubicBezTo>
                <a:cubicBezTo>
                  <a:pt x="183" y="569"/>
                  <a:pt x="184" y="569"/>
                  <a:pt x="184" y="568"/>
                </a:cubicBezTo>
                <a:cubicBezTo>
                  <a:pt x="184" y="568"/>
                  <a:pt x="184" y="568"/>
                  <a:pt x="184" y="568"/>
                </a:cubicBezTo>
                <a:cubicBezTo>
                  <a:pt x="184" y="568"/>
                  <a:pt x="184" y="567"/>
                  <a:pt x="184" y="567"/>
                </a:cubicBezTo>
                <a:cubicBezTo>
                  <a:pt x="184" y="567"/>
                  <a:pt x="184" y="567"/>
                  <a:pt x="184" y="567"/>
                </a:cubicBezTo>
                <a:cubicBezTo>
                  <a:pt x="184" y="566"/>
                  <a:pt x="184" y="565"/>
                  <a:pt x="184" y="564"/>
                </a:cubicBezTo>
                <a:cubicBezTo>
                  <a:pt x="183" y="565"/>
                  <a:pt x="183" y="564"/>
                  <a:pt x="182" y="564"/>
                </a:cubicBezTo>
                <a:cubicBezTo>
                  <a:pt x="183" y="565"/>
                  <a:pt x="183" y="566"/>
                  <a:pt x="183" y="567"/>
                </a:cubicBezTo>
                <a:close/>
                <a:moveTo>
                  <a:pt x="127" y="616"/>
                </a:moveTo>
                <a:cubicBezTo>
                  <a:pt x="127" y="616"/>
                  <a:pt x="126" y="617"/>
                  <a:pt x="127" y="617"/>
                </a:cubicBezTo>
                <a:cubicBezTo>
                  <a:pt x="127" y="616"/>
                  <a:pt x="127" y="615"/>
                  <a:pt x="127" y="616"/>
                </a:cubicBezTo>
                <a:close/>
                <a:moveTo>
                  <a:pt x="175" y="554"/>
                </a:moveTo>
                <a:cubicBezTo>
                  <a:pt x="175" y="554"/>
                  <a:pt x="174" y="555"/>
                  <a:pt x="175" y="555"/>
                </a:cubicBezTo>
                <a:cubicBezTo>
                  <a:pt x="175" y="555"/>
                  <a:pt x="175" y="553"/>
                  <a:pt x="175" y="554"/>
                </a:cubicBezTo>
                <a:close/>
                <a:moveTo>
                  <a:pt x="173" y="525"/>
                </a:moveTo>
                <a:cubicBezTo>
                  <a:pt x="174" y="525"/>
                  <a:pt x="173" y="525"/>
                  <a:pt x="174" y="526"/>
                </a:cubicBezTo>
                <a:cubicBezTo>
                  <a:pt x="174" y="525"/>
                  <a:pt x="174" y="524"/>
                  <a:pt x="173" y="525"/>
                </a:cubicBezTo>
                <a:close/>
                <a:moveTo>
                  <a:pt x="181" y="512"/>
                </a:moveTo>
                <a:cubicBezTo>
                  <a:pt x="181" y="512"/>
                  <a:pt x="181" y="511"/>
                  <a:pt x="181" y="511"/>
                </a:cubicBezTo>
                <a:cubicBezTo>
                  <a:pt x="181" y="512"/>
                  <a:pt x="180" y="512"/>
                  <a:pt x="181" y="512"/>
                </a:cubicBezTo>
                <a:close/>
                <a:moveTo>
                  <a:pt x="169" y="510"/>
                </a:moveTo>
                <a:cubicBezTo>
                  <a:pt x="169" y="509"/>
                  <a:pt x="170" y="509"/>
                  <a:pt x="169" y="509"/>
                </a:cubicBezTo>
                <a:cubicBezTo>
                  <a:pt x="169" y="509"/>
                  <a:pt x="169" y="510"/>
                  <a:pt x="169" y="510"/>
                </a:cubicBezTo>
                <a:close/>
                <a:moveTo>
                  <a:pt x="178" y="448"/>
                </a:moveTo>
                <a:cubicBezTo>
                  <a:pt x="178" y="448"/>
                  <a:pt x="179" y="448"/>
                  <a:pt x="179" y="448"/>
                </a:cubicBezTo>
                <a:cubicBezTo>
                  <a:pt x="178" y="447"/>
                  <a:pt x="179" y="447"/>
                  <a:pt x="178" y="447"/>
                </a:cubicBezTo>
                <a:cubicBezTo>
                  <a:pt x="177" y="447"/>
                  <a:pt x="178" y="449"/>
                  <a:pt x="178" y="448"/>
                </a:cubicBezTo>
                <a:close/>
                <a:moveTo>
                  <a:pt x="164" y="448"/>
                </a:moveTo>
                <a:cubicBezTo>
                  <a:pt x="164" y="448"/>
                  <a:pt x="165" y="448"/>
                  <a:pt x="164" y="447"/>
                </a:cubicBezTo>
                <a:cubicBezTo>
                  <a:pt x="164" y="447"/>
                  <a:pt x="164" y="449"/>
                  <a:pt x="164" y="448"/>
                </a:cubicBezTo>
                <a:close/>
                <a:moveTo>
                  <a:pt x="168" y="399"/>
                </a:moveTo>
                <a:cubicBezTo>
                  <a:pt x="168" y="399"/>
                  <a:pt x="169" y="398"/>
                  <a:pt x="168" y="398"/>
                </a:cubicBezTo>
                <a:cubicBezTo>
                  <a:pt x="167" y="399"/>
                  <a:pt x="168" y="399"/>
                  <a:pt x="168" y="399"/>
                </a:cubicBezTo>
                <a:close/>
                <a:moveTo>
                  <a:pt x="160" y="340"/>
                </a:moveTo>
                <a:cubicBezTo>
                  <a:pt x="160" y="340"/>
                  <a:pt x="160" y="340"/>
                  <a:pt x="161" y="340"/>
                </a:cubicBezTo>
                <a:cubicBezTo>
                  <a:pt x="161" y="340"/>
                  <a:pt x="161" y="338"/>
                  <a:pt x="160" y="339"/>
                </a:cubicBezTo>
                <a:cubicBezTo>
                  <a:pt x="160" y="339"/>
                  <a:pt x="160" y="340"/>
                  <a:pt x="160" y="340"/>
                </a:cubicBezTo>
                <a:close/>
                <a:moveTo>
                  <a:pt x="159" y="286"/>
                </a:moveTo>
                <a:cubicBezTo>
                  <a:pt x="159" y="286"/>
                  <a:pt x="160" y="284"/>
                  <a:pt x="159" y="284"/>
                </a:cubicBezTo>
                <a:cubicBezTo>
                  <a:pt x="159" y="285"/>
                  <a:pt x="159" y="286"/>
                  <a:pt x="159" y="286"/>
                </a:cubicBezTo>
                <a:close/>
                <a:moveTo>
                  <a:pt x="106" y="294"/>
                </a:moveTo>
                <a:cubicBezTo>
                  <a:pt x="106" y="294"/>
                  <a:pt x="106" y="293"/>
                  <a:pt x="106" y="293"/>
                </a:cubicBezTo>
                <a:cubicBezTo>
                  <a:pt x="106" y="294"/>
                  <a:pt x="105" y="295"/>
                  <a:pt x="106" y="294"/>
                </a:cubicBezTo>
                <a:close/>
                <a:moveTo>
                  <a:pt x="162" y="188"/>
                </a:moveTo>
                <a:cubicBezTo>
                  <a:pt x="162" y="188"/>
                  <a:pt x="163" y="187"/>
                  <a:pt x="162" y="187"/>
                </a:cubicBezTo>
                <a:cubicBezTo>
                  <a:pt x="162" y="188"/>
                  <a:pt x="162" y="189"/>
                  <a:pt x="162" y="188"/>
                </a:cubicBezTo>
                <a:close/>
                <a:moveTo>
                  <a:pt x="145" y="1177"/>
                </a:moveTo>
                <a:cubicBezTo>
                  <a:pt x="145" y="1177"/>
                  <a:pt x="145" y="1177"/>
                  <a:pt x="145" y="1177"/>
                </a:cubicBezTo>
                <a:cubicBezTo>
                  <a:pt x="145" y="1177"/>
                  <a:pt x="145" y="1177"/>
                  <a:pt x="145" y="1177"/>
                </a:cubicBezTo>
                <a:cubicBezTo>
                  <a:pt x="145" y="1178"/>
                  <a:pt x="145" y="1178"/>
                  <a:pt x="145" y="1178"/>
                </a:cubicBezTo>
                <a:cubicBezTo>
                  <a:pt x="145" y="1178"/>
                  <a:pt x="145" y="1178"/>
                  <a:pt x="145" y="1178"/>
                </a:cubicBezTo>
                <a:cubicBezTo>
                  <a:pt x="145" y="1179"/>
                  <a:pt x="145" y="1179"/>
                  <a:pt x="145" y="1178"/>
                </a:cubicBezTo>
                <a:cubicBezTo>
                  <a:pt x="146" y="1178"/>
                  <a:pt x="146" y="1178"/>
                  <a:pt x="146" y="1177"/>
                </a:cubicBezTo>
                <a:cubicBezTo>
                  <a:pt x="146" y="1177"/>
                  <a:pt x="146" y="1177"/>
                  <a:pt x="146" y="1177"/>
                </a:cubicBezTo>
                <a:cubicBezTo>
                  <a:pt x="146" y="1177"/>
                  <a:pt x="146" y="1177"/>
                  <a:pt x="146" y="1177"/>
                </a:cubicBezTo>
                <a:cubicBezTo>
                  <a:pt x="146" y="1177"/>
                  <a:pt x="146" y="1176"/>
                  <a:pt x="146" y="1176"/>
                </a:cubicBezTo>
                <a:cubicBezTo>
                  <a:pt x="146" y="1176"/>
                  <a:pt x="146" y="1176"/>
                  <a:pt x="145" y="1176"/>
                </a:cubicBezTo>
                <a:lnTo>
                  <a:pt x="145" y="1177"/>
                </a:lnTo>
                <a:close/>
                <a:moveTo>
                  <a:pt x="144" y="1158"/>
                </a:moveTo>
                <a:cubicBezTo>
                  <a:pt x="144" y="1158"/>
                  <a:pt x="144" y="1158"/>
                  <a:pt x="144" y="1159"/>
                </a:cubicBezTo>
                <a:cubicBezTo>
                  <a:pt x="144" y="1159"/>
                  <a:pt x="144" y="1159"/>
                  <a:pt x="144" y="1160"/>
                </a:cubicBezTo>
                <a:cubicBezTo>
                  <a:pt x="144" y="1160"/>
                  <a:pt x="144" y="1160"/>
                  <a:pt x="144" y="1160"/>
                </a:cubicBezTo>
                <a:cubicBezTo>
                  <a:pt x="144" y="1160"/>
                  <a:pt x="144" y="1160"/>
                  <a:pt x="144" y="1160"/>
                </a:cubicBezTo>
                <a:cubicBezTo>
                  <a:pt x="145" y="1159"/>
                  <a:pt x="145" y="1159"/>
                  <a:pt x="145" y="1158"/>
                </a:cubicBezTo>
                <a:cubicBezTo>
                  <a:pt x="145" y="1158"/>
                  <a:pt x="144" y="1158"/>
                  <a:pt x="144" y="1158"/>
                </a:cubicBezTo>
                <a:cubicBezTo>
                  <a:pt x="144" y="1158"/>
                  <a:pt x="144" y="1158"/>
                  <a:pt x="144" y="1158"/>
                </a:cubicBezTo>
                <a:close/>
                <a:moveTo>
                  <a:pt x="113" y="1166"/>
                </a:moveTo>
                <a:cubicBezTo>
                  <a:pt x="113" y="1166"/>
                  <a:pt x="113" y="1165"/>
                  <a:pt x="112" y="1165"/>
                </a:cubicBezTo>
                <a:cubicBezTo>
                  <a:pt x="112" y="1165"/>
                  <a:pt x="112" y="1165"/>
                  <a:pt x="112" y="1165"/>
                </a:cubicBezTo>
                <a:cubicBezTo>
                  <a:pt x="112" y="1165"/>
                  <a:pt x="112" y="1165"/>
                  <a:pt x="112" y="1165"/>
                </a:cubicBezTo>
                <a:cubicBezTo>
                  <a:pt x="112" y="1165"/>
                  <a:pt x="112" y="1166"/>
                  <a:pt x="112" y="1166"/>
                </a:cubicBezTo>
                <a:cubicBezTo>
                  <a:pt x="112" y="1166"/>
                  <a:pt x="112" y="1167"/>
                  <a:pt x="112" y="1167"/>
                </a:cubicBezTo>
                <a:cubicBezTo>
                  <a:pt x="112" y="1167"/>
                  <a:pt x="113" y="1167"/>
                  <a:pt x="113" y="1167"/>
                </a:cubicBezTo>
                <a:cubicBezTo>
                  <a:pt x="113" y="1167"/>
                  <a:pt x="113" y="1167"/>
                  <a:pt x="113" y="1167"/>
                </a:cubicBezTo>
                <a:cubicBezTo>
                  <a:pt x="113" y="1166"/>
                  <a:pt x="113" y="1166"/>
                  <a:pt x="113" y="1166"/>
                </a:cubicBezTo>
                <a:close/>
                <a:moveTo>
                  <a:pt x="117" y="1085"/>
                </a:move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5"/>
                  <a:pt x="117" y="1085"/>
                </a:cubicBezTo>
                <a:cubicBezTo>
                  <a:pt x="117" y="1085"/>
                  <a:pt x="117" y="1086"/>
                  <a:pt x="117" y="1087"/>
                </a:cubicBezTo>
                <a:cubicBezTo>
                  <a:pt x="117" y="1088"/>
                  <a:pt x="117" y="1089"/>
                  <a:pt x="116" y="1091"/>
                </a:cubicBezTo>
                <a:cubicBezTo>
                  <a:pt x="116" y="1091"/>
                  <a:pt x="116" y="1091"/>
                  <a:pt x="117" y="1091"/>
                </a:cubicBezTo>
                <a:cubicBezTo>
                  <a:pt x="117" y="1091"/>
                  <a:pt x="117" y="1091"/>
                  <a:pt x="117" y="1091"/>
                </a:cubicBezTo>
                <a:cubicBezTo>
                  <a:pt x="117" y="1089"/>
                  <a:pt x="117" y="1088"/>
                  <a:pt x="117" y="1087"/>
                </a:cubicBezTo>
                <a:cubicBezTo>
                  <a:pt x="117" y="1086"/>
                  <a:pt x="117" y="1085"/>
                  <a:pt x="117" y="1085"/>
                </a:cubicBezTo>
                <a:close/>
                <a:moveTo>
                  <a:pt x="117" y="1083"/>
                </a:moveTo>
                <a:cubicBezTo>
                  <a:pt x="117" y="1082"/>
                  <a:pt x="117" y="1082"/>
                  <a:pt x="117" y="1081"/>
                </a:cubicBezTo>
                <a:cubicBezTo>
                  <a:pt x="117" y="1080"/>
                  <a:pt x="118" y="1080"/>
                  <a:pt x="118" y="1080"/>
                </a:cubicBezTo>
                <a:cubicBezTo>
                  <a:pt x="118" y="1080"/>
                  <a:pt x="118" y="1079"/>
                  <a:pt x="117" y="1079"/>
                </a:cubicBezTo>
                <a:cubicBezTo>
                  <a:pt x="117" y="1079"/>
                  <a:pt x="117" y="1079"/>
                  <a:pt x="117" y="1079"/>
                </a:cubicBezTo>
                <a:cubicBezTo>
                  <a:pt x="117" y="1080"/>
                  <a:pt x="117" y="1080"/>
                  <a:pt x="117" y="1080"/>
                </a:cubicBezTo>
                <a:cubicBezTo>
                  <a:pt x="117" y="1080"/>
                  <a:pt x="117" y="1080"/>
                  <a:pt x="117" y="1081"/>
                </a:cubicBezTo>
                <a:cubicBezTo>
                  <a:pt x="117" y="1081"/>
                  <a:pt x="117" y="1082"/>
                  <a:pt x="117" y="1083"/>
                </a:cubicBezTo>
                <a:cubicBezTo>
                  <a:pt x="117" y="1083"/>
                  <a:pt x="117" y="1083"/>
                  <a:pt x="117" y="1083"/>
                </a:cubicBezTo>
                <a:cubicBezTo>
                  <a:pt x="117" y="1083"/>
                  <a:pt x="117" y="1083"/>
                  <a:pt x="117" y="1083"/>
                </a:cubicBezTo>
                <a:close/>
                <a:moveTo>
                  <a:pt x="118" y="1063"/>
                </a:move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8" y="1063"/>
                  <a:pt x="118" y="1063"/>
                  <a:pt x="118" y="1063"/>
                </a:cubicBezTo>
                <a:cubicBezTo>
                  <a:pt x="117" y="1063"/>
                  <a:pt x="117" y="1063"/>
                  <a:pt x="117" y="1063"/>
                </a:cubicBezTo>
                <a:cubicBezTo>
                  <a:pt x="117" y="1064"/>
                  <a:pt x="117" y="1065"/>
                  <a:pt x="117" y="1066"/>
                </a:cubicBezTo>
                <a:cubicBezTo>
                  <a:pt x="117" y="1066"/>
                  <a:pt x="118" y="1066"/>
                  <a:pt x="118" y="1066"/>
                </a:cubicBezTo>
                <a:cubicBezTo>
                  <a:pt x="118" y="1066"/>
                  <a:pt x="118" y="1066"/>
                  <a:pt x="118" y="1066"/>
                </a:cubicBezTo>
                <a:cubicBezTo>
                  <a:pt x="117" y="1065"/>
                  <a:pt x="118" y="1064"/>
                  <a:pt x="118" y="1063"/>
                </a:cubicBezTo>
                <a:close/>
                <a:moveTo>
                  <a:pt x="182" y="733"/>
                </a:moveTo>
                <a:cubicBezTo>
                  <a:pt x="182" y="733"/>
                  <a:pt x="182" y="733"/>
                  <a:pt x="182" y="732"/>
                </a:cubicBezTo>
                <a:cubicBezTo>
                  <a:pt x="182" y="732"/>
                  <a:pt x="182" y="732"/>
                  <a:pt x="181" y="731"/>
                </a:cubicBezTo>
                <a:cubicBezTo>
                  <a:pt x="181" y="731"/>
                  <a:pt x="181" y="731"/>
                  <a:pt x="181" y="731"/>
                </a:cubicBezTo>
                <a:cubicBezTo>
                  <a:pt x="181" y="731"/>
                  <a:pt x="181" y="731"/>
                  <a:pt x="181" y="731"/>
                </a:cubicBezTo>
                <a:cubicBezTo>
                  <a:pt x="181" y="731"/>
                  <a:pt x="181" y="732"/>
                  <a:pt x="181" y="732"/>
                </a:cubicBezTo>
                <a:cubicBezTo>
                  <a:pt x="181" y="732"/>
                  <a:pt x="181" y="732"/>
                  <a:pt x="181" y="732"/>
                </a:cubicBezTo>
                <a:cubicBezTo>
                  <a:pt x="181" y="732"/>
                  <a:pt x="181" y="733"/>
                  <a:pt x="181" y="733"/>
                </a:cubicBezTo>
                <a:cubicBezTo>
                  <a:pt x="181" y="733"/>
                  <a:pt x="181" y="734"/>
                  <a:pt x="181" y="734"/>
                </a:cubicBezTo>
                <a:cubicBezTo>
                  <a:pt x="181" y="734"/>
                  <a:pt x="181" y="734"/>
                  <a:pt x="181" y="734"/>
                </a:cubicBezTo>
                <a:cubicBezTo>
                  <a:pt x="181" y="734"/>
                  <a:pt x="181" y="734"/>
                  <a:pt x="181" y="734"/>
                </a:cubicBezTo>
                <a:cubicBezTo>
                  <a:pt x="181" y="734"/>
                  <a:pt x="182" y="733"/>
                  <a:pt x="182" y="733"/>
                </a:cubicBezTo>
                <a:close/>
                <a:moveTo>
                  <a:pt x="181" y="710"/>
                </a:moveTo>
                <a:cubicBezTo>
                  <a:pt x="181" y="710"/>
                  <a:pt x="181" y="710"/>
                  <a:pt x="180" y="710"/>
                </a:cubicBezTo>
                <a:cubicBezTo>
                  <a:pt x="180" y="710"/>
                  <a:pt x="180" y="710"/>
                  <a:pt x="180" y="710"/>
                </a:cubicBezTo>
                <a:cubicBezTo>
                  <a:pt x="181" y="710"/>
                  <a:pt x="180" y="711"/>
                  <a:pt x="180" y="711"/>
                </a:cubicBezTo>
                <a:cubicBezTo>
                  <a:pt x="180" y="711"/>
                  <a:pt x="180" y="711"/>
                  <a:pt x="181" y="711"/>
                </a:cubicBezTo>
                <a:cubicBezTo>
                  <a:pt x="181" y="711"/>
                  <a:pt x="181" y="711"/>
                  <a:pt x="181" y="711"/>
                </a:cubicBezTo>
                <a:cubicBezTo>
                  <a:pt x="181" y="710"/>
                  <a:pt x="181" y="710"/>
                  <a:pt x="181" y="710"/>
                </a:cubicBezTo>
                <a:close/>
                <a:moveTo>
                  <a:pt x="130" y="718"/>
                </a:moveTo>
                <a:cubicBezTo>
                  <a:pt x="130" y="718"/>
                  <a:pt x="129" y="718"/>
                  <a:pt x="129" y="718"/>
                </a:cubicBezTo>
                <a:cubicBezTo>
                  <a:pt x="129" y="718"/>
                  <a:pt x="129" y="718"/>
                  <a:pt x="129" y="718"/>
                </a:cubicBezTo>
                <a:cubicBezTo>
                  <a:pt x="129" y="721"/>
                  <a:pt x="130" y="723"/>
                  <a:pt x="130" y="725"/>
                </a:cubicBezTo>
                <a:cubicBezTo>
                  <a:pt x="130" y="728"/>
                  <a:pt x="130" y="730"/>
                  <a:pt x="130" y="733"/>
                </a:cubicBezTo>
                <a:cubicBezTo>
                  <a:pt x="130" y="733"/>
                  <a:pt x="130" y="733"/>
                  <a:pt x="131" y="733"/>
                </a:cubicBezTo>
                <a:cubicBezTo>
                  <a:pt x="131" y="733"/>
                  <a:pt x="131" y="733"/>
                  <a:pt x="131" y="733"/>
                </a:cubicBezTo>
                <a:cubicBezTo>
                  <a:pt x="131" y="730"/>
                  <a:pt x="131" y="728"/>
                  <a:pt x="130" y="725"/>
                </a:cubicBezTo>
                <a:cubicBezTo>
                  <a:pt x="130" y="723"/>
                  <a:pt x="130" y="721"/>
                  <a:pt x="130" y="718"/>
                </a:cubicBezTo>
                <a:cubicBezTo>
                  <a:pt x="130" y="718"/>
                  <a:pt x="130" y="718"/>
                  <a:pt x="130" y="718"/>
                </a:cubicBezTo>
                <a:close/>
                <a:moveTo>
                  <a:pt x="138" y="711"/>
                </a:moveTo>
                <a:cubicBezTo>
                  <a:pt x="138" y="712"/>
                  <a:pt x="138" y="712"/>
                  <a:pt x="138" y="713"/>
                </a:cubicBezTo>
                <a:cubicBezTo>
                  <a:pt x="138" y="713"/>
                  <a:pt x="138" y="713"/>
                  <a:pt x="138" y="714"/>
                </a:cubicBezTo>
                <a:cubicBezTo>
                  <a:pt x="138" y="714"/>
                  <a:pt x="138" y="714"/>
                  <a:pt x="138" y="714"/>
                </a:cubicBezTo>
                <a:cubicBezTo>
                  <a:pt x="138" y="714"/>
                  <a:pt x="138" y="714"/>
                  <a:pt x="138" y="714"/>
                </a:cubicBezTo>
                <a:cubicBezTo>
                  <a:pt x="138" y="713"/>
                  <a:pt x="138" y="713"/>
                  <a:pt x="138" y="713"/>
                </a:cubicBezTo>
                <a:cubicBezTo>
                  <a:pt x="138" y="712"/>
                  <a:pt x="138" y="712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ubicBezTo>
                  <a:pt x="138" y="711"/>
                  <a:pt x="138" y="711"/>
                  <a:pt x="138" y="711"/>
                </a:cubicBezTo>
                <a:close/>
                <a:moveTo>
                  <a:pt x="130" y="715"/>
                </a:moveTo>
                <a:cubicBezTo>
                  <a:pt x="130" y="715"/>
                  <a:pt x="130" y="715"/>
                  <a:pt x="129" y="715"/>
                </a:cubicBezTo>
                <a:cubicBezTo>
                  <a:pt x="129" y="715"/>
                  <a:pt x="129" y="715"/>
                  <a:pt x="129" y="715"/>
                </a:cubicBezTo>
                <a:cubicBezTo>
                  <a:pt x="129" y="715"/>
                  <a:pt x="129" y="715"/>
                  <a:pt x="129" y="715"/>
                </a:cubicBezTo>
                <a:cubicBezTo>
                  <a:pt x="129" y="715"/>
                  <a:pt x="129" y="715"/>
                  <a:pt x="129" y="716"/>
                </a:cubicBezTo>
                <a:cubicBezTo>
                  <a:pt x="129" y="716"/>
                  <a:pt x="129" y="716"/>
                  <a:pt x="130" y="716"/>
                </a:cubicBezTo>
                <a:cubicBezTo>
                  <a:pt x="130" y="716"/>
                  <a:pt x="130" y="716"/>
                  <a:pt x="130" y="716"/>
                </a:cubicBezTo>
                <a:cubicBezTo>
                  <a:pt x="130" y="715"/>
                  <a:pt x="130" y="715"/>
                  <a:pt x="130" y="715"/>
                </a:cubicBezTo>
                <a:close/>
                <a:moveTo>
                  <a:pt x="129" y="708"/>
                </a:moveTo>
                <a:cubicBezTo>
                  <a:pt x="129" y="708"/>
                  <a:pt x="129" y="708"/>
                  <a:pt x="129" y="708"/>
                </a:cubicBezTo>
                <a:cubicBezTo>
                  <a:pt x="129" y="708"/>
                  <a:pt x="129" y="709"/>
                  <a:pt x="129" y="709"/>
                </a:cubicBezTo>
                <a:cubicBezTo>
                  <a:pt x="129" y="709"/>
                  <a:pt x="129" y="710"/>
                  <a:pt x="129" y="710"/>
                </a:cubicBezTo>
                <a:cubicBezTo>
                  <a:pt x="129" y="711"/>
                  <a:pt x="129" y="711"/>
                  <a:pt x="129" y="712"/>
                </a:cubicBezTo>
                <a:cubicBezTo>
                  <a:pt x="129" y="712"/>
                  <a:pt x="129" y="712"/>
                  <a:pt x="129" y="712"/>
                </a:cubicBezTo>
                <a:cubicBezTo>
                  <a:pt x="129" y="712"/>
                  <a:pt x="130" y="712"/>
                  <a:pt x="130" y="712"/>
                </a:cubicBezTo>
                <a:cubicBezTo>
                  <a:pt x="129" y="711"/>
                  <a:pt x="129" y="711"/>
                  <a:pt x="130" y="710"/>
                </a:cubicBezTo>
                <a:cubicBezTo>
                  <a:pt x="129" y="710"/>
                  <a:pt x="130" y="709"/>
                  <a:pt x="129" y="709"/>
                </a:cubicBezTo>
                <a:cubicBezTo>
                  <a:pt x="129" y="708"/>
                  <a:pt x="129" y="708"/>
                  <a:pt x="129" y="708"/>
                </a:cubicBezTo>
                <a:close/>
                <a:moveTo>
                  <a:pt x="176" y="646"/>
                </a:moveTo>
                <a:cubicBezTo>
                  <a:pt x="176" y="646"/>
                  <a:pt x="176" y="646"/>
                  <a:pt x="176" y="647"/>
                </a:cubicBezTo>
                <a:cubicBezTo>
                  <a:pt x="177" y="647"/>
                  <a:pt x="177" y="647"/>
                  <a:pt x="177" y="647"/>
                </a:cubicBezTo>
                <a:cubicBezTo>
                  <a:pt x="177" y="647"/>
                  <a:pt x="177" y="647"/>
                  <a:pt x="177" y="647"/>
                </a:cubicBezTo>
                <a:cubicBezTo>
                  <a:pt x="177" y="646"/>
                  <a:pt x="177" y="646"/>
                  <a:pt x="177" y="646"/>
                </a:cubicBezTo>
                <a:cubicBezTo>
                  <a:pt x="177" y="646"/>
                  <a:pt x="177" y="645"/>
                  <a:pt x="177" y="645"/>
                </a:cubicBezTo>
                <a:cubicBezTo>
                  <a:pt x="177" y="645"/>
                  <a:pt x="176" y="645"/>
                  <a:pt x="176" y="645"/>
                </a:cubicBezTo>
                <a:cubicBezTo>
                  <a:pt x="176" y="645"/>
                  <a:pt x="176" y="645"/>
                  <a:pt x="176" y="646"/>
                </a:cubicBezTo>
                <a:close/>
                <a:moveTo>
                  <a:pt x="187" y="634"/>
                </a:move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5"/>
                </a:cubicBezTo>
                <a:cubicBezTo>
                  <a:pt x="187" y="635"/>
                  <a:pt x="187" y="635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ubicBezTo>
                  <a:pt x="187" y="634"/>
                  <a:pt x="187" y="634"/>
                  <a:pt x="187" y="634"/>
                </a:cubicBezTo>
                <a:close/>
                <a:moveTo>
                  <a:pt x="178" y="617"/>
                </a:moveTo>
                <a:cubicBezTo>
                  <a:pt x="178" y="617"/>
                  <a:pt x="178" y="617"/>
                  <a:pt x="178" y="617"/>
                </a:cubicBezTo>
                <a:cubicBezTo>
                  <a:pt x="178" y="618"/>
                  <a:pt x="178" y="620"/>
                  <a:pt x="178" y="621"/>
                </a:cubicBezTo>
                <a:cubicBezTo>
                  <a:pt x="178" y="621"/>
                  <a:pt x="178" y="621"/>
                  <a:pt x="178" y="621"/>
                </a:cubicBezTo>
                <a:cubicBezTo>
                  <a:pt x="179" y="621"/>
                  <a:pt x="179" y="621"/>
                  <a:pt x="179" y="621"/>
                </a:cubicBezTo>
                <a:cubicBezTo>
                  <a:pt x="179" y="620"/>
                  <a:pt x="179" y="618"/>
                  <a:pt x="179" y="617"/>
                </a:cubicBezTo>
                <a:cubicBezTo>
                  <a:pt x="179" y="617"/>
                  <a:pt x="179" y="617"/>
                  <a:pt x="178" y="617"/>
                </a:cubicBezTo>
                <a:cubicBezTo>
                  <a:pt x="178" y="617"/>
                  <a:pt x="178" y="617"/>
                  <a:pt x="178" y="617"/>
                </a:cubicBezTo>
                <a:close/>
                <a:moveTo>
                  <a:pt x="177" y="595"/>
                </a:moveTo>
                <a:cubicBezTo>
                  <a:pt x="177" y="595"/>
                  <a:pt x="177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7" y="596"/>
                  <a:pt x="177" y="597"/>
                  <a:pt x="177" y="598"/>
                </a:cubicBezTo>
                <a:cubicBezTo>
                  <a:pt x="177" y="599"/>
                  <a:pt x="177" y="601"/>
                  <a:pt x="178" y="602"/>
                </a:cubicBezTo>
                <a:cubicBezTo>
                  <a:pt x="178" y="602"/>
                  <a:pt x="178" y="602"/>
                  <a:pt x="178" y="602"/>
                </a:cubicBezTo>
                <a:cubicBezTo>
                  <a:pt x="178" y="602"/>
                  <a:pt x="178" y="602"/>
                  <a:pt x="178" y="602"/>
                </a:cubicBezTo>
                <a:cubicBezTo>
                  <a:pt x="178" y="601"/>
                  <a:pt x="178" y="599"/>
                  <a:pt x="178" y="598"/>
                </a:cubicBezTo>
                <a:cubicBezTo>
                  <a:pt x="178" y="597"/>
                  <a:pt x="178" y="596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8" y="595"/>
                  <a:pt x="178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ubicBezTo>
                  <a:pt x="177" y="595"/>
                  <a:pt x="177" y="595"/>
                  <a:pt x="177" y="595"/>
                </a:cubicBezTo>
                <a:close/>
                <a:moveTo>
                  <a:pt x="127" y="628"/>
                </a:moveTo>
                <a:cubicBezTo>
                  <a:pt x="127" y="629"/>
                  <a:pt x="128" y="629"/>
                  <a:pt x="127" y="630"/>
                </a:cubicBezTo>
                <a:cubicBezTo>
                  <a:pt x="127" y="630"/>
                  <a:pt x="127" y="630"/>
                  <a:pt x="127" y="630"/>
                </a:cubicBezTo>
                <a:cubicBezTo>
                  <a:pt x="128" y="630"/>
                  <a:pt x="128" y="630"/>
                  <a:pt x="128" y="630"/>
                </a:cubicBezTo>
                <a:cubicBezTo>
                  <a:pt x="128" y="629"/>
                  <a:pt x="128" y="629"/>
                  <a:pt x="128" y="628"/>
                </a:cubicBezTo>
                <a:lnTo>
                  <a:pt x="127" y="628"/>
                </a:lnTo>
                <a:close/>
                <a:moveTo>
                  <a:pt x="181" y="515"/>
                </a:moveTo>
                <a:cubicBezTo>
                  <a:pt x="181" y="515"/>
                  <a:pt x="180" y="515"/>
                  <a:pt x="181" y="515"/>
                </a:cubicBezTo>
                <a:cubicBezTo>
                  <a:pt x="181" y="515"/>
                  <a:pt x="181" y="516"/>
                  <a:pt x="181" y="516"/>
                </a:cubicBezTo>
                <a:cubicBezTo>
                  <a:pt x="181" y="517"/>
                  <a:pt x="181" y="517"/>
                  <a:pt x="181" y="517"/>
                </a:cubicBezTo>
                <a:cubicBezTo>
                  <a:pt x="181" y="517"/>
                  <a:pt x="181" y="516"/>
                  <a:pt x="181" y="516"/>
                </a:cubicBezTo>
                <a:cubicBezTo>
                  <a:pt x="181" y="516"/>
                  <a:pt x="181" y="515"/>
                  <a:pt x="181" y="515"/>
                </a:cubicBezTo>
                <a:cubicBezTo>
                  <a:pt x="181" y="515"/>
                  <a:pt x="181" y="514"/>
                  <a:pt x="181" y="515"/>
                </a:cubicBezTo>
                <a:cubicBezTo>
                  <a:pt x="181" y="515"/>
                  <a:pt x="181" y="515"/>
                  <a:pt x="181" y="515"/>
                </a:cubicBezTo>
                <a:close/>
                <a:moveTo>
                  <a:pt x="173" y="508"/>
                </a:moveTo>
                <a:cubicBezTo>
                  <a:pt x="173" y="507"/>
                  <a:pt x="173" y="507"/>
                  <a:pt x="173" y="507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73" y="508"/>
                  <a:pt x="173" y="508"/>
                  <a:pt x="173" y="508"/>
                </a:cubicBezTo>
                <a:cubicBezTo>
                  <a:pt x="173" y="508"/>
                  <a:pt x="173" y="509"/>
                  <a:pt x="173" y="509"/>
                </a:cubicBezTo>
                <a:cubicBezTo>
                  <a:pt x="173" y="509"/>
                  <a:pt x="173" y="509"/>
                  <a:pt x="173" y="509"/>
                </a:cubicBezTo>
                <a:cubicBezTo>
                  <a:pt x="173" y="509"/>
                  <a:pt x="173" y="509"/>
                  <a:pt x="173" y="509"/>
                </a:cubicBezTo>
                <a:cubicBezTo>
                  <a:pt x="173" y="509"/>
                  <a:pt x="173" y="508"/>
                  <a:pt x="173" y="508"/>
                </a:cubicBezTo>
                <a:cubicBezTo>
                  <a:pt x="173" y="508"/>
                  <a:pt x="173" y="508"/>
                  <a:pt x="173" y="508"/>
                </a:cubicBezTo>
                <a:close/>
                <a:moveTo>
                  <a:pt x="167" y="503"/>
                </a:moveTo>
                <a:cubicBezTo>
                  <a:pt x="167" y="503"/>
                  <a:pt x="167" y="503"/>
                  <a:pt x="166" y="503"/>
                </a:cubicBezTo>
                <a:cubicBezTo>
                  <a:pt x="166" y="503"/>
                  <a:pt x="166" y="503"/>
                  <a:pt x="166" y="503"/>
                </a:cubicBezTo>
                <a:cubicBezTo>
                  <a:pt x="166" y="503"/>
                  <a:pt x="166" y="503"/>
                  <a:pt x="166" y="503"/>
                </a:cubicBezTo>
                <a:cubicBezTo>
                  <a:pt x="166" y="503"/>
                  <a:pt x="166" y="504"/>
                  <a:pt x="166" y="505"/>
                </a:cubicBezTo>
                <a:cubicBezTo>
                  <a:pt x="166" y="506"/>
                  <a:pt x="167" y="507"/>
                  <a:pt x="166" y="508"/>
                </a:cubicBezTo>
                <a:cubicBezTo>
                  <a:pt x="166" y="508"/>
                  <a:pt x="166" y="508"/>
                  <a:pt x="166" y="508"/>
                </a:cubicBezTo>
                <a:cubicBezTo>
                  <a:pt x="166" y="508"/>
                  <a:pt x="167" y="508"/>
                  <a:pt x="167" y="508"/>
                </a:cubicBezTo>
                <a:cubicBezTo>
                  <a:pt x="167" y="507"/>
                  <a:pt x="167" y="506"/>
                  <a:pt x="167" y="505"/>
                </a:cubicBezTo>
                <a:cubicBezTo>
                  <a:pt x="167" y="504"/>
                  <a:pt x="167" y="503"/>
                  <a:pt x="167" y="503"/>
                </a:cubicBezTo>
                <a:close/>
                <a:moveTo>
                  <a:pt x="167" y="487"/>
                </a:moveTo>
                <a:cubicBezTo>
                  <a:pt x="167" y="487"/>
                  <a:pt x="167" y="487"/>
                  <a:pt x="167" y="487"/>
                </a:cubicBezTo>
                <a:cubicBezTo>
                  <a:pt x="167" y="488"/>
                  <a:pt x="167" y="488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9"/>
                  <a:pt x="167" y="489"/>
                  <a:pt x="167" y="489"/>
                </a:cubicBezTo>
                <a:cubicBezTo>
                  <a:pt x="167" y="488"/>
                  <a:pt x="168" y="488"/>
                  <a:pt x="167" y="487"/>
                </a:cubicBezTo>
                <a:cubicBezTo>
                  <a:pt x="167" y="487"/>
                  <a:pt x="167" y="487"/>
                  <a:pt x="167" y="487"/>
                </a:cubicBezTo>
                <a:cubicBezTo>
                  <a:pt x="167" y="487"/>
                  <a:pt x="167" y="487"/>
                  <a:pt x="167" y="487"/>
                </a:cubicBezTo>
                <a:close/>
                <a:moveTo>
                  <a:pt x="165" y="465"/>
                </a:move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5"/>
                  <a:pt x="165" y="465"/>
                </a:cubicBezTo>
                <a:cubicBezTo>
                  <a:pt x="165" y="465"/>
                  <a:pt x="165" y="466"/>
                  <a:pt x="165" y="466"/>
                </a:cubicBezTo>
                <a:cubicBezTo>
                  <a:pt x="165" y="466"/>
                  <a:pt x="165" y="466"/>
                  <a:pt x="165" y="466"/>
                </a:cubicBezTo>
                <a:cubicBezTo>
                  <a:pt x="165" y="467"/>
                  <a:pt x="165" y="467"/>
                  <a:pt x="165" y="467"/>
                </a:cubicBezTo>
                <a:cubicBezTo>
                  <a:pt x="165" y="467"/>
                  <a:pt x="165" y="467"/>
                  <a:pt x="165" y="467"/>
                </a:cubicBezTo>
                <a:cubicBezTo>
                  <a:pt x="165" y="466"/>
                  <a:pt x="165" y="466"/>
                  <a:pt x="165" y="466"/>
                </a:cubicBezTo>
                <a:cubicBezTo>
                  <a:pt x="165" y="465"/>
                  <a:pt x="165" y="465"/>
                  <a:pt x="165" y="465"/>
                </a:cubicBezTo>
                <a:close/>
                <a:moveTo>
                  <a:pt x="161" y="368"/>
                </a:moveTo>
                <a:cubicBezTo>
                  <a:pt x="161" y="368"/>
                  <a:pt x="161" y="368"/>
                  <a:pt x="161" y="369"/>
                </a:cubicBezTo>
                <a:cubicBezTo>
                  <a:pt x="161" y="375"/>
                  <a:pt x="161" y="382"/>
                  <a:pt x="162" y="390"/>
                </a:cubicBezTo>
                <a:cubicBezTo>
                  <a:pt x="162" y="390"/>
                  <a:pt x="162" y="390"/>
                  <a:pt x="162" y="390"/>
                </a:cubicBezTo>
                <a:cubicBezTo>
                  <a:pt x="162" y="390"/>
                  <a:pt x="163" y="390"/>
                  <a:pt x="163" y="390"/>
                </a:cubicBezTo>
                <a:cubicBezTo>
                  <a:pt x="162" y="382"/>
                  <a:pt x="162" y="375"/>
                  <a:pt x="161" y="369"/>
                </a:cubicBezTo>
                <a:cubicBezTo>
                  <a:pt x="161" y="368"/>
                  <a:pt x="161" y="368"/>
                  <a:pt x="161" y="368"/>
                </a:cubicBezTo>
                <a:cubicBezTo>
                  <a:pt x="161" y="368"/>
                  <a:pt x="161" y="368"/>
                  <a:pt x="161" y="368"/>
                </a:cubicBezTo>
                <a:close/>
                <a:moveTo>
                  <a:pt x="159" y="266"/>
                </a:moveTo>
                <a:cubicBezTo>
                  <a:pt x="159" y="268"/>
                  <a:pt x="159" y="270"/>
                  <a:pt x="159" y="271"/>
                </a:cubicBezTo>
                <a:cubicBezTo>
                  <a:pt x="159" y="274"/>
                  <a:pt x="159" y="276"/>
                  <a:pt x="159" y="278"/>
                </a:cubicBezTo>
                <a:cubicBezTo>
                  <a:pt x="159" y="278"/>
                  <a:pt x="159" y="279"/>
                  <a:pt x="159" y="279"/>
                </a:cubicBezTo>
                <a:cubicBezTo>
                  <a:pt x="160" y="279"/>
                  <a:pt x="160" y="279"/>
                  <a:pt x="160" y="278"/>
                </a:cubicBezTo>
                <a:cubicBezTo>
                  <a:pt x="160" y="276"/>
                  <a:pt x="160" y="274"/>
                  <a:pt x="160" y="271"/>
                </a:cubicBezTo>
                <a:cubicBezTo>
                  <a:pt x="160" y="270"/>
                  <a:pt x="160" y="268"/>
                  <a:pt x="160" y="266"/>
                </a:cubicBezTo>
                <a:cubicBezTo>
                  <a:pt x="160" y="266"/>
                  <a:pt x="160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9" y="266"/>
                  <a:pt x="159" y="266"/>
                  <a:pt x="159" y="266"/>
                </a:cubicBezTo>
                <a:close/>
                <a:moveTo>
                  <a:pt x="162" y="156"/>
                </a:moveTo>
                <a:cubicBezTo>
                  <a:pt x="162" y="157"/>
                  <a:pt x="162" y="157"/>
                  <a:pt x="162" y="158"/>
                </a:cubicBezTo>
                <a:cubicBezTo>
                  <a:pt x="162" y="158"/>
                  <a:pt x="162" y="158"/>
                  <a:pt x="163" y="158"/>
                </a:cubicBezTo>
                <a:cubicBezTo>
                  <a:pt x="163" y="158"/>
                  <a:pt x="163" y="158"/>
                  <a:pt x="163" y="158"/>
                </a:cubicBezTo>
                <a:cubicBezTo>
                  <a:pt x="163" y="157"/>
                  <a:pt x="163" y="157"/>
                  <a:pt x="163" y="156"/>
                </a:cubicBezTo>
                <a:cubicBezTo>
                  <a:pt x="163" y="156"/>
                  <a:pt x="163" y="156"/>
                  <a:pt x="163" y="156"/>
                </a:cubicBezTo>
                <a:cubicBezTo>
                  <a:pt x="162" y="156"/>
                  <a:pt x="162" y="156"/>
                  <a:pt x="162" y="156"/>
                </a:cubicBezTo>
                <a:cubicBezTo>
                  <a:pt x="162" y="156"/>
                  <a:pt x="162" y="156"/>
                  <a:pt x="162" y="156"/>
                </a:cubicBezTo>
                <a:close/>
                <a:moveTo>
                  <a:pt x="178" y="666"/>
                </a:moveTo>
                <a:cubicBezTo>
                  <a:pt x="177" y="669"/>
                  <a:pt x="178" y="672"/>
                  <a:pt x="177" y="675"/>
                </a:cubicBezTo>
                <a:cubicBezTo>
                  <a:pt x="178" y="677"/>
                  <a:pt x="178" y="679"/>
                  <a:pt x="177" y="681"/>
                </a:cubicBezTo>
                <a:cubicBezTo>
                  <a:pt x="178" y="686"/>
                  <a:pt x="178" y="690"/>
                  <a:pt x="177" y="694"/>
                </a:cubicBezTo>
                <a:cubicBezTo>
                  <a:pt x="178" y="697"/>
                  <a:pt x="178" y="700"/>
                  <a:pt x="178" y="703"/>
                </a:cubicBezTo>
                <a:cubicBezTo>
                  <a:pt x="178" y="704"/>
                  <a:pt x="178" y="705"/>
                  <a:pt x="177" y="706"/>
                </a:cubicBezTo>
                <a:cubicBezTo>
                  <a:pt x="179" y="710"/>
                  <a:pt x="177" y="713"/>
                  <a:pt x="178" y="717"/>
                </a:cubicBezTo>
                <a:cubicBezTo>
                  <a:pt x="178" y="717"/>
                  <a:pt x="178" y="718"/>
                  <a:pt x="178" y="718"/>
                </a:cubicBezTo>
                <a:cubicBezTo>
                  <a:pt x="178" y="720"/>
                  <a:pt x="178" y="722"/>
                  <a:pt x="178" y="724"/>
                </a:cubicBezTo>
                <a:cubicBezTo>
                  <a:pt x="180" y="727"/>
                  <a:pt x="179" y="731"/>
                  <a:pt x="179" y="734"/>
                </a:cubicBezTo>
                <a:cubicBezTo>
                  <a:pt x="179" y="734"/>
                  <a:pt x="179" y="735"/>
                  <a:pt x="179" y="735"/>
                </a:cubicBezTo>
                <a:cubicBezTo>
                  <a:pt x="179" y="737"/>
                  <a:pt x="179" y="739"/>
                  <a:pt x="179" y="740"/>
                </a:cubicBezTo>
                <a:cubicBezTo>
                  <a:pt x="180" y="741"/>
                  <a:pt x="179" y="742"/>
                  <a:pt x="179" y="744"/>
                </a:cubicBezTo>
                <a:cubicBezTo>
                  <a:pt x="179" y="744"/>
                  <a:pt x="180" y="744"/>
                  <a:pt x="180" y="744"/>
                </a:cubicBezTo>
                <a:cubicBezTo>
                  <a:pt x="180" y="745"/>
                  <a:pt x="180" y="745"/>
                  <a:pt x="180" y="746"/>
                </a:cubicBezTo>
                <a:cubicBezTo>
                  <a:pt x="180" y="747"/>
                  <a:pt x="180" y="747"/>
                  <a:pt x="180" y="748"/>
                </a:cubicBezTo>
                <a:cubicBezTo>
                  <a:pt x="180" y="749"/>
                  <a:pt x="180" y="749"/>
                  <a:pt x="180" y="750"/>
                </a:cubicBezTo>
                <a:cubicBezTo>
                  <a:pt x="180" y="754"/>
                  <a:pt x="182" y="757"/>
                  <a:pt x="180" y="761"/>
                </a:cubicBezTo>
                <a:cubicBezTo>
                  <a:pt x="181" y="761"/>
                  <a:pt x="181" y="761"/>
                  <a:pt x="181" y="762"/>
                </a:cubicBezTo>
                <a:cubicBezTo>
                  <a:pt x="181" y="767"/>
                  <a:pt x="182" y="772"/>
                  <a:pt x="182" y="777"/>
                </a:cubicBezTo>
                <a:cubicBezTo>
                  <a:pt x="183" y="778"/>
                  <a:pt x="183" y="778"/>
                  <a:pt x="183" y="779"/>
                </a:cubicBezTo>
                <a:cubicBezTo>
                  <a:pt x="183" y="781"/>
                  <a:pt x="183" y="783"/>
                  <a:pt x="184" y="786"/>
                </a:cubicBezTo>
                <a:cubicBezTo>
                  <a:pt x="183" y="786"/>
                  <a:pt x="183" y="786"/>
                  <a:pt x="183" y="786"/>
                </a:cubicBezTo>
                <a:cubicBezTo>
                  <a:pt x="184" y="786"/>
                  <a:pt x="184" y="786"/>
                  <a:pt x="184" y="786"/>
                </a:cubicBezTo>
                <a:cubicBezTo>
                  <a:pt x="183" y="787"/>
                  <a:pt x="183" y="789"/>
                  <a:pt x="185" y="789"/>
                </a:cubicBezTo>
                <a:cubicBezTo>
                  <a:pt x="184" y="788"/>
                  <a:pt x="184" y="787"/>
                  <a:pt x="184" y="786"/>
                </a:cubicBezTo>
                <a:cubicBezTo>
                  <a:pt x="184" y="786"/>
                  <a:pt x="184" y="786"/>
                  <a:pt x="184" y="786"/>
                </a:cubicBezTo>
                <a:cubicBezTo>
                  <a:pt x="184" y="785"/>
                  <a:pt x="184" y="785"/>
                  <a:pt x="184" y="785"/>
                </a:cubicBezTo>
                <a:cubicBezTo>
                  <a:pt x="185" y="783"/>
                  <a:pt x="183" y="780"/>
                  <a:pt x="184" y="778"/>
                </a:cubicBezTo>
                <a:cubicBezTo>
                  <a:pt x="183" y="773"/>
                  <a:pt x="184" y="767"/>
                  <a:pt x="182" y="762"/>
                </a:cubicBezTo>
                <a:cubicBezTo>
                  <a:pt x="183" y="762"/>
                  <a:pt x="183" y="761"/>
                  <a:pt x="183" y="761"/>
                </a:cubicBezTo>
                <a:cubicBezTo>
                  <a:pt x="183" y="755"/>
                  <a:pt x="182" y="750"/>
                  <a:pt x="182" y="744"/>
                </a:cubicBezTo>
                <a:cubicBezTo>
                  <a:pt x="182" y="744"/>
                  <a:pt x="182" y="744"/>
                  <a:pt x="182" y="744"/>
                </a:cubicBezTo>
                <a:cubicBezTo>
                  <a:pt x="182" y="744"/>
                  <a:pt x="182" y="744"/>
                  <a:pt x="182" y="744"/>
                </a:cubicBezTo>
                <a:cubicBezTo>
                  <a:pt x="182" y="744"/>
                  <a:pt x="183" y="744"/>
                  <a:pt x="183" y="744"/>
                </a:cubicBezTo>
                <a:cubicBezTo>
                  <a:pt x="183" y="750"/>
                  <a:pt x="184" y="756"/>
                  <a:pt x="184" y="761"/>
                </a:cubicBezTo>
                <a:cubicBezTo>
                  <a:pt x="184" y="761"/>
                  <a:pt x="184" y="761"/>
                  <a:pt x="184" y="761"/>
                </a:cubicBezTo>
                <a:cubicBezTo>
                  <a:pt x="184" y="764"/>
                  <a:pt x="185" y="767"/>
                  <a:pt x="184" y="770"/>
                </a:cubicBezTo>
                <a:cubicBezTo>
                  <a:pt x="185" y="774"/>
                  <a:pt x="186" y="778"/>
                  <a:pt x="185" y="782"/>
                </a:cubicBezTo>
                <a:cubicBezTo>
                  <a:pt x="187" y="786"/>
                  <a:pt x="186" y="789"/>
                  <a:pt x="186" y="793"/>
                </a:cubicBezTo>
                <a:cubicBezTo>
                  <a:pt x="186" y="795"/>
                  <a:pt x="187" y="796"/>
                  <a:pt x="186" y="798"/>
                </a:cubicBezTo>
                <a:cubicBezTo>
                  <a:pt x="187" y="803"/>
                  <a:pt x="187" y="808"/>
                  <a:pt x="187" y="812"/>
                </a:cubicBezTo>
                <a:cubicBezTo>
                  <a:pt x="187" y="812"/>
                  <a:pt x="187" y="812"/>
                  <a:pt x="187" y="813"/>
                </a:cubicBezTo>
                <a:cubicBezTo>
                  <a:pt x="187" y="813"/>
                  <a:pt x="187" y="814"/>
                  <a:pt x="187" y="815"/>
                </a:cubicBezTo>
                <a:cubicBezTo>
                  <a:pt x="187" y="816"/>
                  <a:pt x="187" y="817"/>
                  <a:pt x="187" y="817"/>
                </a:cubicBezTo>
                <a:cubicBezTo>
                  <a:pt x="187" y="817"/>
                  <a:pt x="187" y="817"/>
                  <a:pt x="187" y="818"/>
                </a:cubicBezTo>
                <a:cubicBezTo>
                  <a:pt x="187" y="819"/>
                  <a:pt x="187" y="821"/>
                  <a:pt x="188" y="822"/>
                </a:cubicBezTo>
                <a:cubicBezTo>
                  <a:pt x="188" y="824"/>
                  <a:pt x="188" y="826"/>
                  <a:pt x="188" y="828"/>
                </a:cubicBezTo>
                <a:cubicBezTo>
                  <a:pt x="188" y="828"/>
                  <a:pt x="188" y="828"/>
                  <a:pt x="188" y="828"/>
                </a:cubicBezTo>
                <a:cubicBezTo>
                  <a:pt x="188" y="830"/>
                  <a:pt x="188" y="833"/>
                  <a:pt x="188" y="835"/>
                </a:cubicBezTo>
                <a:cubicBezTo>
                  <a:pt x="188" y="837"/>
                  <a:pt x="188" y="839"/>
                  <a:pt x="188" y="840"/>
                </a:cubicBezTo>
                <a:cubicBezTo>
                  <a:pt x="188" y="840"/>
                  <a:pt x="188" y="841"/>
                  <a:pt x="188" y="841"/>
                </a:cubicBezTo>
                <a:cubicBezTo>
                  <a:pt x="189" y="845"/>
                  <a:pt x="188" y="849"/>
                  <a:pt x="188" y="853"/>
                </a:cubicBezTo>
                <a:cubicBezTo>
                  <a:pt x="188" y="853"/>
                  <a:pt x="188" y="853"/>
                  <a:pt x="188" y="853"/>
                </a:cubicBezTo>
                <a:cubicBezTo>
                  <a:pt x="188" y="856"/>
                  <a:pt x="188" y="858"/>
                  <a:pt x="188" y="862"/>
                </a:cubicBezTo>
                <a:cubicBezTo>
                  <a:pt x="189" y="862"/>
                  <a:pt x="189" y="862"/>
                  <a:pt x="188" y="862"/>
                </a:cubicBezTo>
                <a:cubicBezTo>
                  <a:pt x="189" y="863"/>
                  <a:pt x="189" y="865"/>
                  <a:pt x="188" y="866"/>
                </a:cubicBezTo>
                <a:cubicBezTo>
                  <a:pt x="188" y="866"/>
                  <a:pt x="188" y="866"/>
                  <a:pt x="188" y="866"/>
                </a:cubicBezTo>
                <a:cubicBezTo>
                  <a:pt x="188" y="866"/>
                  <a:pt x="188" y="867"/>
                  <a:pt x="188" y="867"/>
                </a:cubicBezTo>
                <a:cubicBezTo>
                  <a:pt x="188" y="867"/>
                  <a:pt x="188" y="868"/>
                  <a:pt x="188" y="868"/>
                </a:cubicBezTo>
                <a:cubicBezTo>
                  <a:pt x="189" y="868"/>
                  <a:pt x="189" y="868"/>
                  <a:pt x="189" y="868"/>
                </a:cubicBezTo>
                <a:cubicBezTo>
                  <a:pt x="189" y="870"/>
                  <a:pt x="188" y="872"/>
                  <a:pt x="189" y="874"/>
                </a:cubicBezTo>
                <a:cubicBezTo>
                  <a:pt x="189" y="874"/>
                  <a:pt x="189" y="875"/>
                  <a:pt x="189" y="875"/>
                </a:cubicBezTo>
                <a:cubicBezTo>
                  <a:pt x="188" y="875"/>
                  <a:pt x="188" y="876"/>
                  <a:pt x="189" y="876"/>
                </a:cubicBezTo>
                <a:cubicBezTo>
                  <a:pt x="189" y="877"/>
                  <a:pt x="189" y="877"/>
                  <a:pt x="189" y="878"/>
                </a:cubicBezTo>
                <a:cubicBezTo>
                  <a:pt x="189" y="879"/>
                  <a:pt x="189" y="879"/>
                  <a:pt x="189" y="880"/>
                </a:cubicBezTo>
                <a:cubicBezTo>
                  <a:pt x="189" y="880"/>
                  <a:pt x="189" y="880"/>
                  <a:pt x="189" y="880"/>
                </a:cubicBezTo>
                <a:cubicBezTo>
                  <a:pt x="189" y="882"/>
                  <a:pt x="189" y="884"/>
                  <a:pt x="189" y="886"/>
                </a:cubicBezTo>
                <a:cubicBezTo>
                  <a:pt x="189" y="888"/>
                  <a:pt x="189" y="891"/>
                  <a:pt x="189" y="893"/>
                </a:cubicBezTo>
                <a:cubicBezTo>
                  <a:pt x="189" y="893"/>
                  <a:pt x="189" y="893"/>
                  <a:pt x="189" y="893"/>
                </a:cubicBezTo>
                <a:cubicBezTo>
                  <a:pt x="189" y="895"/>
                  <a:pt x="190" y="896"/>
                  <a:pt x="189" y="897"/>
                </a:cubicBezTo>
                <a:cubicBezTo>
                  <a:pt x="189" y="897"/>
                  <a:pt x="189" y="897"/>
                  <a:pt x="189" y="898"/>
                </a:cubicBezTo>
                <a:cubicBezTo>
                  <a:pt x="190" y="898"/>
                  <a:pt x="189" y="899"/>
                  <a:pt x="189" y="900"/>
                </a:cubicBezTo>
                <a:cubicBezTo>
                  <a:pt x="189" y="900"/>
                  <a:pt x="189" y="900"/>
                  <a:pt x="189" y="900"/>
                </a:cubicBezTo>
                <a:cubicBezTo>
                  <a:pt x="189" y="901"/>
                  <a:pt x="189" y="902"/>
                  <a:pt x="189" y="904"/>
                </a:cubicBezTo>
                <a:cubicBezTo>
                  <a:pt x="189" y="904"/>
                  <a:pt x="189" y="904"/>
                  <a:pt x="189" y="904"/>
                </a:cubicBezTo>
                <a:cubicBezTo>
                  <a:pt x="189" y="905"/>
                  <a:pt x="189" y="906"/>
                  <a:pt x="189" y="907"/>
                </a:cubicBezTo>
                <a:cubicBezTo>
                  <a:pt x="189" y="907"/>
                  <a:pt x="189" y="907"/>
                  <a:pt x="189" y="907"/>
                </a:cubicBezTo>
                <a:cubicBezTo>
                  <a:pt x="189" y="907"/>
                  <a:pt x="189" y="907"/>
                  <a:pt x="189" y="907"/>
                </a:cubicBezTo>
                <a:cubicBezTo>
                  <a:pt x="190" y="910"/>
                  <a:pt x="190" y="913"/>
                  <a:pt x="189" y="915"/>
                </a:cubicBezTo>
                <a:cubicBezTo>
                  <a:pt x="189" y="915"/>
                  <a:pt x="189" y="915"/>
                  <a:pt x="189" y="915"/>
                </a:cubicBezTo>
                <a:cubicBezTo>
                  <a:pt x="189" y="916"/>
                  <a:pt x="189" y="916"/>
                  <a:pt x="189" y="916"/>
                </a:cubicBezTo>
                <a:cubicBezTo>
                  <a:pt x="189" y="917"/>
                  <a:pt x="189" y="917"/>
                  <a:pt x="189" y="918"/>
                </a:cubicBezTo>
                <a:cubicBezTo>
                  <a:pt x="189" y="917"/>
                  <a:pt x="189" y="917"/>
                  <a:pt x="189" y="917"/>
                </a:cubicBezTo>
                <a:cubicBezTo>
                  <a:pt x="190" y="920"/>
                  <a:pt x="189" y="922"/>
                  <a:pt x="189" y="924"/>
                </a:cubicBezTo>
                <a:cubicBezTo>
                  <a:pt x="189" y="924"/>
                  <a:pt x="190" y="925"/>
                  <a:pt x="190" y="926"/>
                </a:cubicBezTo>
                <a:cubicBezTo>
                  <a:pt x="190" y="927"/>
                  <a:pt x="189" y="928"/>
                  <a:pt x="189" y="930"/>
                </a:cubicBezTo>
                <a:cubicBezTo>
                  <a:pt x="189" y="931"/>
                  <a:pt x="190" y="932"/>
                  <a:pt x="190" y="933"/>
                </a:cubicBezTo>
                <a:cubicBezTo>
                  <a:pt x="190" y="933"/>
                  <a:pt x="190" y="933"/>
                  <a:pt x="190" y="934"/>
                </a:cubicBezTo>
                <a:cubicBezTo>
                  <a:pt x="190" y="935"/>
                  <a:pt x="190" y="936"/>
                  <a:pt x="189" y="937"/>
                </a:cubicBezTo>
                <a:cubicBezTo>
                  <a:pt x="190" y="938"/>
                  <a:pt x="190" y="938"/>
                  <a:pt x="190" y="939"/>
                </a:cubicBezTo>
                <a:cubicBezTo>
                  <a:pt x="189" y="941"/>
                  <a:pt x="191" y="943"/>
                  <a:pt x="189" y="945"/>
                </a:cubicBezTo>
                <a:cubicBezTo>
                  <a:pt x="191" y="949"/>
                  <a:pt x="190" y="953"/>
                  <a:pt x="190" y="956"/>
                </a:cubicBezTo>
                <a:cubicBezTo>
                  <a:pt x="191" y="958"/>
                  <a:pt x="190" y="960"/>
                  <a:pt x="189" y="962"/>
                </a:cubicBezTo>
                <a:cubicBezTo>
                  <a:pt x="189" y="964"/>
                  <a:pt x="190" y="967"/>
                  <a:pt x="190" y="970"/>
                </a:cubicBezTo>
                <a:cubicBezTo>
                  <a:pt x="190" y="971"/>
                  <a:pt x="189" y="973"/>
                  <a:pt x="190" y="975"/>
                </a:cubicBezTo>
                <a:cubicBezTo>
                  <a:pt x="190" y="976"/>
                  <a:pt x="190" y="977"/>
                  <a:pt x="189" y="977"/>
                </a:cubicBezTo>
                <a:cubicBezTo>
                  <a:pt x="189" y="978"/>
                  <a:pt x="190" y="978"/>
                  <a:pt x="190" y="979"/>
                </a:cubicBezTo>
                <a:cubicBezTo>
                  <a:pt x="189" y="982"/>
                  <a:pt x="190" y="986"/>
                  <a:pt x="190" y="989"/>
                </a:cubicBezTo>
                <a:cubicBezTo>
                  <a:pt x="191" y="991"/>
                  <a:pt x="189" y="994"/>
                  <a:pt x="190" y="996"/>
                </a:cubicBezTo>
                <a:cubicBezTo>
                  <a:pt x="190" y="996"/>
                  <a:pt x="190" y="996"/>
                  <a:pt x="190" y="997"/>
                </a:cubicBezTo>
                <a:cubicBezTo>
                  <a:pt x="190" y="998"/>
                  <a:pt x="190" y="1000"/>
                  <a:pt x="190" y="1002"/>
                </a:cubicBezTo>
                <a:cubicBezTo>
                  <a:pt x="190" y="1003"/>
                  <a:pt x="190" y="1003"/>
                  <a:pt x="190" y="1003"/>
                </a:cubicBezTo>
                <a:cubicBezTo>
                  <a:pt x="190" y="1004"/>
                  <a:pt x="190" y="1004"/>
                  <a:pt x="190" y="1004"/>
                </a:cubicBezTo>
                <a:cubicBezTo>
                  <a:pt x="190" y="1005"/>
                  <a:pt x="190" y="1005"/>
                  <a:pt x="190" y="1005"/>
                </a:cubicBezTo>
                <a:cubicBezTo>
                  <a:pt x="190" y="1007"/>
                  <a:pt x="189" y="1009"/>
                  <a:pt x="190" y="1011"/>
                </a:cubicBezTo>
                <a:cubicBezTo>
                  <a:pt x="190" y="1011"/>
                  <a:pt x="190" y="1011"/>
                  <a:pt x="190" y="1011"/>
                </a:cubicBezTo>
                <a:cubicBezTo>
                  <a:pt x="191" y="1015"/>
                  <a:pt x="190" y="1023"/>
                  <a:pt x="190" y="1028"/>
                </a:cubicBezTo>
                <a:cubicBezTo>
                  <a:pt x="190" y="1028"/>
                  <a:pt x="190" y="1029"/>
                  <a:pt x="190" y="1029"/>
                </a:cubicBezTo>
                <a:cubicBezTo>
                  <a:pt x="191" y="1032"/>
                  <a:pt x="190" y="1034"/>
                  <a:pt x="190" y="1037"/>
                </a:cubicBezTo>
                <a:cubicBezTo>
                  <a:pt x="191" y="1039"/>
                  <a:pt x="189" y="1041"/>
                  <a:pt x="190" y="1043"/>
                </a:cubicBezTo>
                <a:cubicBezTo>
                  <a:pt x="190" y="1044"/>
                  <a:pt x="190" y="1044"/>
                  <a:pt x="190" y="1045"/>
                </a:cubicBezTo>
                <a:cubicBezTo>
                  <a:pt x="191" y="1048"/>
                  <a:pt x="190" y="1051"/>
                  <a:pt x="190" y="1054"/>
                </a:cubicBezTo>
                <a:cubicBezTo>
                  <a:pt x="190" y="1057"/>
                  <a:pt x="190" y="1060"/>
                  <a:pt x="190" y="1063"/>
                </a:cubicBezTo>
                <a:cubicBezTo>
                  <a:pt x="190" y="1064"/>
                  <a:pt x="190" y="1066"/>
                  <a:pt x="190" y="1067"/>
                </a:cubicBezTo>
                <a:cubicBezTo>
                  <a:pt x="190" y="1068"/>
                  <a:pt x="190" y="1068"/>
                  <a:pt x="190" y="1068"/>
                </a:cubicBezTo>
                <a:cubicBezTo>
                  <a:pt x="190" y="1070"/>
                  <a:pt x="190" y="1071"/>
                  <a:pt x="190" y="1072"/>
                </a:cubicBezTo>
                <a:cubicBezTo>
                  <a:pt x="190" y="1074"/>
                  <a:pt x="190" y="1075"/>
                  <a:pt x="190" y="1077"/>
                </a:cubicBezTo>
                <a:cubicBezTo>
                  <a:pt x="191" y="1077"/>
                  <a:pt x="190" y="1075"/>
                  <a:pt x="191" y="1074"/>
                </a:cubicBezTo>
                <a:cubicBezTo>
                  <a:pt x="192" y="1073"/>
                  <a:pt x="192" y="1072"/>
                  <a:pt x="192" y="1071"/>
                </a:cubicBezTo>
                <a:cubicBezTo>
                  <a:pt x="192" y="1071"/>
                  <a:pt x="192" y="1072"/>
                  <a:pt x="192" y="1072"/>
                </a:cubicBezTo>
                <a:cubicBezTo>
                  <a:pt x="192" y="1072"/>
                  <a:pt x="192" y="1072"/>
                  <a:pt x="192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1" y="1072"/>
                  <a:pt x="191" y="1072"/>
                  <a:pt x="191" y="1072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2" y="1071"/>
                  <a:pt x="192" y="1071"/>
                  <a:pt x="192" y="1071"/>
                </a:cubicBezTo>
                <a:cubicBezTo>
                  <a:pt x="193" y="1070"/>
                  <a:pt x="192" y="1070"/>
                  <a:pt x="193" y="1069"/>
                </a:cubicBezTo>
                <a:cubicBezTo>
                  <a:pt x="192" y="1068"/>
                  <a:pt x="194" y="1067"/>
                  <a:pt x="192" y="1065"/>
                </a:cubicBezTo>
                <a:cubicBezTo>
                  <a:pt x="192" y="1065"/>
                  <a:pt x="194" y="1065"/>
                  <a:pt x="194" y="1064"/>
                </a:cubicBezTo>
                <a:cubicBezTo>
                  <a:pt x="193" y="1063"/>
                  <a:pt x="193" y="1065"/>
                  <a:pt x="192" y="1064"/>
                </a:cubicBezTo>
                <a:cubicBezTo>
                  <a:pt x="192" y="1063"/>
                  <a:pt x="193" y="1063"/>
                  <a:pt x="192" y="1061"/>
                </a:cubicBezTo>
                <a:cubicBezTo>
                  <a:pt x="193" y="1061"/>
                  <a:pt x="193" y="1061"/>
                  <a:pt x="193" y="1061"/>
                </a:cubicBezTo>
                <a:cubicBezTo>
                  <a:pt x="193" y="1058"/>
                  <a:pt x="193" y="1056"/>
                  <a:pt x="192" y="1054"/>
                </a:cubicBezTo>
                <a:cubicBezTo>
                  <a:pt x="194" y="1053"/>
                  <a:pt x="192" y="1051"/>
                  <a:pt x="194" y="1050"/>
                </a:cubicBezTo>
                <a:cubicBezTo>
                  <a:pt x="193" y="1050"/>
                  <a:pt x="193" y="1050"/>
                  <a:pt x="193" y="1049"/>
                </a:cubicBezTo>
                <a:cubicBezTo>
                  <a:pt x="194" y="1049"/>
                  <a:pt x="193" y="1048"/>
                  <a:pt x="193" y="1047"/>
                </a:cubicBezTo>
                <a:cubicBezTo>
                  <a:pt x="193" y="1046"/>
                  <a:pt x="194" y="1045"/>
                  <a:pt x="193" y="1044"/>
                </a:cubicBezTo>
                <a:cubicBezTo>
                  <a:pt x="193" y="1043"/>
                  <a:pt x="193" y="1043"/>
                  <a:pt x="194" y="1042"/>
                </a:cubicBezTo>
                <a:cubicBezTo>
                  <a:pt x="193" y="1041"/>
                  <a:pt x="194" y="1041"/>
                  <a:pt x="193" y="1040"/>
                </a:cubicBezTo>
                <a:cubicBezTo>
                  <a:pt x="193" y="1040"/>
                  <a:pt x="193" y="1040"/>
                  <a:pt x="193" y="1040"/>
                </a:cubicBezTo>
                <a:cubicBezTo>
                  <a:pt x="193" y="1040"/>
                  <a:pt x="193" y="1040"/>
                  <a:pt x="193" y="1040"/>
                </a:cubicBezTo>
                <a:cubicBezTo>
                  <a:pt x="193" y="1039"/>
                  <a:pt x="192" y="1038"/>
                  <a:pt x="194" y="1038"/>
                </a:cubicBezTo>
                <a:cubicBezTo>
                  <a:pt x="193" y="1035"/>
                  <a:pt x="194" y="1032"/>
                  <a:pt x="193" y="1029"/>
                </a:cubicBezTo>
                <a:cubicBezTo>
                  <a:pt x="194" y="1026"/>
                  <a:pt x="193" y="1024"/>
                  <a:pt x="193" y="1021"/>
                </a:cubicBezTo>
                <a:cubicBezTo>
                  <a:pt x="192" y="1021"/>
                  <a:pt x="193" y="1018"/>
                  <a:pt x="193" y="1017"/>
                </a:cubicBezTo>
                <a:cubicBezTo>
                  <a:pt x="194" y="1016"/>
                  <a:pt x="192" y="1016"/>
                  <a:pt x="193" y="1016"/>
                </a:cubicBezTo>
                <a:cubicBezTo>
                  <a:pt x="193" y="1015"/>
                  <a:pt x="193" y="1014"/>
                  <a:pt x="193" y="1013"/>
                </a:cubicBezTo>
                <a:cubicBezTo>
                  <a:pt x="193" y="1012"/>
                  <a:pt x="194" y="1011"/>
                  <a:pt x="193" y="1011"/>
                </a:cubicBezTo>
                <a:cubicBezTo>
                  <a:pt x="193" y="1010"/>
                  <a:pt x="193" y="1010"/>
                  <a:pt x="194" y="1009"/>
                </a:cubicBezTo>
                <a:cubicBezTo>
                  <a:pt x="194" y="1007"/>
                  <a:pt x="193" y="1005"/>
                  <a:pt x="194" y="1002"/>
                </a:cubicBezTo>
                <a:cubicBezTo>
                  <a:pt x="194" y="998"/>
                  <a:pt x="194" y="994"/>
                  <a:pt x="194" y="990"/>
                </a:cubicBezTo>
                <a:cubicBezTo>
                  <a:pt x="194" y="990"/>
                  <a:pt x="194" y="991"/>
                  <a:pt x="194" y="990"/>
                </a:cubicBezTo>
                <a:cubicBezTo>
                  <a:pt x="195" y="990"/>
                  <a:pt x="194" y="989"/>
                  <a:pt x="194" y="990"/>
                </a:cubicBezTo>
                <a:cubicBezTo>
                  <a:pt x="194" y="989"/>
                  <a:pt x="194" y="988"/>
                  <a:pt x="195" y="988"/>
                </a:cubicBezTo>
                <a:cubicBezTo>
                  <a:pt x="194" y="987"/>
                  <a:pt x="194" y="987"/>
                  <a:pt x="194" y="987"/>
                </a:cubicBezTo>
                <a:cubicBezTo>
                  <a:pt x="194" y="985"/>
                  <a:pt x="194" y="983"/>
                  <a:pt x="194" y="981"/>
                </a:cubicBezTo>
                <a:cubicBezTo>
                  <a:pt x="194" y="981"/>
                  <a:pt x="194" y="980"/>
                  <a:pt x="194" y="980"/>
                </a:cubicBezTo>
                <a:cubicBezTo>
                  <a:pt x="194" y="979"/>
                  <a:pt x="194" y="979"/>
                  <a:pt x="194" y="979"/>
                </a:cubicBezTo>
                <a:cubicBezTo>
                  <a:pt x="194" y="977"/>
                  <a:pt x="194" y="975"/>
                  <a:pt x="194" y="973"/>
                </a:cubicBezTo>
                <a:cubicBezTo>
                  <a:pt x="194" y="972"/>
                  <a:pt x="194" y="972"/>
                  <a:pt x="194" y="972"/>
                </a:cubicBezTo>
                <a:cubicBezTo>
                  <a:pt x="194" y="971"/>
                  <a:pt x="193" y="970"/>
                  <a:pt x="195" y="970"/>
                </a:cubicBezTo>
                <a:cubicBezTo>
                  <a:pt x="193" y="968"/>
                  <a:pt x="195" y="966"/>
                  <a:pt x="194" y="964"/>
                </a:cubicBezTo>
                <a:cubicBezTo>
                  <a:pt x="194" y="964"/>
                  <a:pt x="194" y="964"/>
                  <a:pt x="195" y="963"/>
                </a:cubicBezTo>
                <a:cubicBezTo>
                  <a:pt x="193" y="961"/>
                  <a:pt x="195" y="959"/>
                  <a:pt x="194" y="957"/>
                </a:cubicBezTo>
                <a:cubicBezTo>
                  <a:pt x="194" y="957"/>
                  <a:pt x="195" y="957"/>
                  <a:pt x="195" y="956"/>
                </a:cubicBezTo>
                <a:cubicBezTo>
                  <a:pt x="195" y="955"/>
                  <a:pt x="194" y="953"/>
                  <a:pt x="195" y="952"/>
                </a:cubicBezTo>
                <a:cubicBezTo>
                  <a:pt x="195" y="952"/>
                  <a:pt x="194" y="952"/>
                  <a:pt x="194" y="951"/>
                </a:cubicBezTo>
                <a:cubicBezTo>
                  <a:pt x="195" y="948"/>
                  <a:pt x="194" y="945"/>
                  <a:pt x="195" y="942"/>
                </a:cubicBezTo>
                <a:cubicBezTo>
                  <a:pt x="195" y="941"/>
                  <a:pt x="195" y="941"/>
                  <a:pt x="195" y="940"/>
                </a:cubicBezTo>
                <a:cubicBezTo>
                  <a:pt x="195" y="939"/>
                  <a:pt x="195" y="939"/>
                  <a:pt x="195" y="939"/>
                </a:cubicBezTo>
                <a:cubicBezTo>
                  <a:pt x="195" y="937"/>
                  <a:pt x="196" y="935"/>
                  <a:pt x="195" y="933"/>
                </a:cubicBezTo>
                <a:cubicBezTo>
                  <a:pt x="196" y="932"/>
                  <a:pt x="194" y="932"/>
                  <a:pt x="195" y="931"/>
                </a:cubicBezTo>
                <a:cubicBezTo>
                  <a:pt x="195" y="931"/>
                  <a:pt x="194" y="930"/>
                  <a:pt x="194" y="930"/>
                </a:cubicBezTo>
                <a:cubicBezTo>
                  <a:pt x="195" y="929"/>
                  <a:pt x="195" y="928"/>
                  <a:pt x="196" y="928"/>
                </a:cubicBezTo>
                <a:cubicBezTo>
                  <a:pt x="194" y="925"/>
                  <a:pt x="195" y="923"/>
                  <a:pt x="195" y="921"/>
                </a:cubicBezTo>
                <a:cubicBezTo>
                  <a:pt x="194" y="918"/>
                  <a:pt x="194" y="916"/>
                  <a:pt x="195" y="914"/>
                </a:cubicBezTo>
                <a:cubicBezTo>
                  <a:pt x="195" y="913"/>
                  <a:pt x="195" y="913"/>
                  <a:pt x="194" y="912"/>
                </a:cubicBezTo>
                <a:cubicBezTo>
                  <a:pt x="195" y="911"/>
                  <a:pt x="194" y="911"/>
                  <a:pt x="195" y="911"/>
                </a:cubicBezTo>
                <a:cubicBezTo>
                  <a:pt x="194" y="909"/>
                  <a:pt x="194" y="906"/>
                  <a:pt x="195" y="904"/>
                </a:cubicBezTo>
                <a:cubicBezTo>
                  <a:pt x="194" y="903"/>
                  <a:pt x="195" y="902"/>
                  <a:pt x="194" y="901"/>
                </a:cubicBezTo>
                <a:cubicBezTo>
                  <a:pt x="196" y="899"/>
                  <a:pt x="194" y="897"/>
                  <a:pt x="195" y="895"/>
                </a:cubicBezTo>
                <a:cubicBezTo>
                  <a:pt x="195" y="895"/>
                  <a:pt x="195" y="894"/>
                  <a:pt x="195" y="894"/>
                </a:cubicBezTo>
                <a:cubicBezTo>
                  <a:pt x="195" y="893"/>
                  <a:pt x="195" y="892"/>
                  <a:pt x="195" y="892"/>
                </a:cubicBezTo>
                <a:cubicBezTo>
                  <a:pt x="195" y="890"/>
                  <a:pt x="194" y="888"/>
                  <a:pt x="195" y="887"/>
                </a:cubicBezTo>
                <a:cubicBezTo>
                  <a:pt x="194" y="880"/>
                  <a:pt x="195" y="874"/>
                  <a:pt x="194" y="868"/>
                </a:cubicBezTo>
                <a:cubicBezTo>
                  <a:pt x="195" y="865"/>
                  <a:pt x="195" y="862"/>
                  <a:pt x="194" y="859"/>
                </a:cubicBezTo>
                <a:cubicBezTo>
                  <a:pt x="195" y="858"/>
                  <a:pt x="195" y="857"/>
                  <a:pt x="195" y="856"/>
                </a:cubicBezTo>
                <a:cubicBezTo>
                  <a:pt x="195" y="854"/>
                  <a:pt x="194" y="853"/>
                  <a:pt x="195" y="852"/>
                </a:cubicBezTo>
                <a:cubicBezTo>
                  <a:pt x="195" y="852"/>
                  <a:pt x="195" y="851"/>
                  <a:pt x="194" y="852"/>
                </a:cubicBezTo>
                <a:cubicBezTo>
                  <a:pt x="195" y="850"/>
                  <a:pt x="195" y="849"/>
                  <a:pt x="194" y="848"/>
                </a:cubicBezTo>
                <a:cubicBezTo>
                  <a:pt x="195" y="847"/>
                  <a:pt x="195" y="846"/>
                  <a:pt x="195" y="845"/>
                </a:cubicBezTo>
                <a:cubicBezTo>
                  <a:pt x="195" y="845"/>
                  <a:pt x="195" y="845"/>
                  <a:pt x="195" y="845"/>
                </a:cubicBezTo>
                <a:cubicBezTo>
                  <a:pt x="195" y="845"/>
                  <a:pt x="195" y="845"/>
                  <a:pt x="194" y="845"/>
                </a:cubicBezTo>
                <a:cubicBezTo>
                  <a:pt x="195" y="841"/>
                  <a:pt x="194" y="838"/>
                  <a:pt x="195" y="834"/>
                </a:cubicBezTo>
                <a:cubicBezTo>
                  <a:pt x="195" y="834"/>
                  <a:pt x="195" y="834"/>
                  <a:pt x="195" y="834"/>
                </a:cubicBezTo>
                <a:cubicBezTo>
                  <a:pt x="194" y="828"/>
                  <a:pt x="194" y="821"/>
                  <a:pt x="194" y="815"/>
                </a:cubicBezTo>
                <a:cubicBezTo>
                  <a:pt x="194" y="812"/>
                  <a:pt x="194" y="810"/>
                  <a:pt x="193" y="807"/>
                </a:cubicBezTo>
                <a:cubicBezTo>
                  <a:pt x="193" y="807"/>
                  <a:pt x="193" y="807"/>
                  <a:pt x="193" y="807"/>
                </a:cubicBezTo>
                <a:cubicBezTo>
                  <a:pt x="193" y="807"/>
                  <a:pt x="193" y="806"/>
                  <a:pt x="194" y="806"/>
                </a:cubicBezTo>
                <a:cubicBezTo>
                  <a:pt x="194" y="806"/>
                  <a:pt x="195" y="807"/>
                  <a:pt x="194" y="807"/>
                </a:cubicBezTo>
                <a:cubicBezTo>
                  <a:pt x="194" y="810"/>
                  <a:pt x="195" y="812"/>
                  <a:pt x="195" y="815"/>
                </a:cubicBezTo>
                <a:cubicBezTo>
                  <a:pt x="195" y="821"/>
                  <a:pt x="195" y="828"/>
                  <a:pt x="196" y="834"/>
                </a:cubicBezTo>
                <a:cubicBezTo>
                  <a:pt x="196" y="834"/>
                  <a:pt x="196" y="834"/>
                  <a:pt x="196" y="834"/>
                </a:cubicBezTo>
                <a:cubicBezTo>
                  <a:pt x="196" y="835"/>
                  <a:pt x="196" y="836"/>
                  <a:pt x="196" y="837"/>
                </a:cubicBezTo>
                <a:cubicBezTo>
                  <a:pt x="196" y="838"/>
                  <a:pt x="196" y="839"/>
                  <a:pt x="196" y="840"/>
                </a:cubicBezTo>
                <a:cubicBezTo>
                  <a:pt x="196" y="842"/>
                  <a:pt x="197" y="843"/>
                  <a:pt x="196" y="845"/>
                </a:cubicBezTo>
                <a:cubicBezTo>
                  <a:pt x="196" y="845"/>
                  <a:pt x="196" y="845"/>
                  <a:pt x="196" y="845"/>
                </a:cubicBezTo>
                <a:cubicBezTo>
                  <a:pt x="196" y="845"/>
                  <a:pt x="196" y="845"/>
                  <a:pt x="196" y="846"/>
                </a:cubicBezTo>
                <a:cubicBezTo>
                  <a:pt x="196" y="846"/>
                  <a:pt x="196" y="846"/>
                  <a:pt x="196" y="846"/>
                </a:cubicBezTo>
                <a:cubicBezTo>
                  <a:pt x="196" y="846"/>
                  <a:pt x="197" y="847"/>
                  <a:pt x="196" y="848"/>
                </a:cubicBezTo>
                <a:cubicBezTo>
                  <a:pt x="197" y="850"/>
                  <a:pt x="196" y="853"/>
                  <a:pt x="197" y="854"/>
                </a:cubicBezTo>
                <a:cubicBezTo>
                  <a:pt x="197" y="859"/>
                  <a:pt x="197" y="863"/>
                  <a:pt x="197" y="868"/>
                </a:cubicBezTo>
                <a:cubicBezTo>
                  <a:pt x="197" y="868"/>
                  <a:pt x="198" y="868"/>
                  <a:pt x="197" y="868"/>
                </a:cubicBezTo>
                <a:cubicBezTo>
                  <a:pt x="198" y="869"/>
                  <a:pt x="198" y="871"/>
                  <a:pt x="197" y="872"/>
                </a:cubicBezTo>
                <a:cubicBezTo>
                  <a:pt x="198" y="876"/>
                  <a:pt x="199" y="880"/>
                  <a:pt x="198" y="884"/>
                </a:cubicBezTo>
                <a:cubicBezTo>
                  <a:pt x="198" y="885"/>
                  <a:pt x="199" y="885"/>
                  <a:pt x="199" y="885"/>
                </a:cubicBezTo>
                <a:cubicBezTo>
                  <a:pt x="198" y="887"/>
                  <a:pt x="198" y="888"/>
                  <a:pt x="199" y="890"/>
                </a:cubicBezTo>
                <a:cubicBezTo>
                  <a:pt x="198" y="894"/>
                  <a:pt x="199" y="898"/>
                  <a:pt x="199" y="902"/>
                </a:cubicBezTo>
                <a:cubicBezTo>
                  <a:pt x="198" y="902"/>
                  <a:pt x="199" y="903"/>
                  <a:pt x="198" y="903"/>
                </a:cubicBezTo>
                <a:cubicBezTo>
                  <a:pt x="199" y="904"/>
                  <a:pt x="198" y="906"/>
                  <a:pt x="199" y="907"/>
                </a:cubicBezTo>
                <a:cubicBezTo>
                  <a:pt x="199" y="907"/>
                  <a:pt x="198" y="907"/>
                  <a:pt x="198" y="908"/>
                </a:cubicBezTo>
                <a:cubicBezTo>
                  <a:pt x="200" y="911"/>
                  <a:pt x="198" y="916"/>
                  <a:pt x="199" y="919"/>
                </a:cubicBezTo>
                <a:cubicBezTo>
                  <a:pt x="198" y="920"/>
                  <a:pt x="199" y="921"/>
                  <a:pt x="198" y="922"/>
                </a:cubicBezTo>
                <a:cubicBezTo>
                  <a:pt x="198" y="923"/>
                  <a:pt x="198" y="924"/>
                  <a:pt x="199" y="924"/>
                </a:cubicBezTo>
                <a:cubicBezTo>
                  <a:pt x="197" y="927"/>
                  <a:pt x="199" y="930"/>
                  <a:pt x="197" y="932"/>
                </a:cubicBezTo>
                <a:cubicBezTo>
                  <a:pt x="197" y="933"/>
                  <a:pt x="198" y="933"/>
                  <a:pt x="198" y="933"/>
                </a:cubicBezTo>
                <a:cubicBezTo>
                  <a:pt x="197" y="934"/>
                  <a:pt x="198" y="936"/>
                  <a:pt x="197" y="937"/>
                </a:cubicBezTo>
                <a:cubicBezTo>
                  <a:pt x="197" y="940"/>
                  <a:pt x="199" y="942"/>
                  <a:pt x="198" y="945"/>
                </a:cubicBezTo>
                <a:cubicBezTo>
                  <a:pt x="200" y="948"/>
                  <a:pt x="197" y="951"/>
                  <a:pt x="199" y="955"/>
                </a:cubicBezTo>
                <a:cubicBezTo>
                  <a:pt x="198" y="956"/>
                  <a:pt x="198" y="957"/>
                  <a:pt x="198" y="958"/>
                </a:cubicBezTo>
                <a:cubicBezTo>
                  <a:pt x="199" y="960"/>
                  <a:pt x="199" y="961"/>
                  <a:pt x="198" y="963"/>
                </a:cubicBezTo>
                <a:cubicBezTo>
                  <a:pt x="198" y="963"/>
                  <a:pt x="199" y="963"/>
                  <a:pt x="199" y="964"/>
                </a:cubicBezTo>
                <a:cubicBezTo>
                  <a:pt x="199" y="966"/>
                  <a:pt x="198" y="968"/>
                  <a:pt x="198" y="969"/>
                </a:cubicBezTo>
                <a:cubicBezTo>
                  <a:pt x="198" y="971"/>
                  <a:pt x="199" y="973"/>
                  <a:pt x="199" y="974"/>
                </a:cubicBezTo>
                <a:cubicBezTo>
                  <a:pt x="199" y="974"/>
                  <a:pt x="198" y="974"/>
                  <a:pt x="198" y="974"/>
                </a:cubicBezTo>
                <a:cubicBezTo>
                  <a:pt x="198" y="974"/>
                  <a:pt x="199" y="974"/>
                  <a:pt x="199" y="974"/>
                </a:cubicBezTo>
                <a:cubicBezTo>
                  <a:pt x="198" y="979"/>
                  <a:pt x="198" y="984"/>
                  <a:pt x="199" y="989"/>
                </a:cubicBezTo>
                <a:cubicBezTo>
                  <a:pt x="197" y="992"/>
                  <a:pt x="200" y="994"/>
                  <a:pt x="198" y="997"/>
                </a:cubicBezTo>
                <a:cubicBezTo>
                  <a:pt x="198" y="1000"/>
                  <a:pt x="199" y="1003"/>
                  <a:pt x="198" y="1006"/>
                </a:cubicBezTo>
                <a:cubicBezTo>
                  <a:pt x="199" y="1011"/>
                  <a:pt x="198" y="1017"/>
                  <a:pt x="199" y="1022"/>
                </a:cubicBezTo>
                <a:cubicBezTo>
                  <a:pt x="198" y="1025"/>
                  <a:pt x="198" y="1028"/>
                  <a:pt x="199" y="1031"/>
                </a:cubicBezTo>
                <a:cubicBezTo>
                  <a:pt x="198" y="1032"/>
                  <a:pt x="199" y="1032"/>
                  <a:pt x="198" y="1033"/>
                </a:cubicBezTo>
                <a:cubicBezTo>
                  <a:pt x="198" y="1033"/>
                  <a:pt x="198" y="1034"/>
                  <a:pt x="199" y="1034"/>
                </a:cubicBezTo>
                <a:cubicBezTo>
                  <a:pt x="197" y="1040"/>
                  <a:pt x="200" y="1045"/>
                  <a:pt x="198" y="1050"/>
                </a:cubicBezTo>
                <a:cubicBezTo>
                  <a:pt x="199" y="1052"/>
                  <a:pt x="199" y="1054"/>
                  <a:pt x="199" y="1056"/>
                </a:cubicBezTo>
                <a:cubicBezTo>
                  <a:pt x="199" y="1057"/>
                  <a:pt x="199" y="1058"/>
                  <a:pt x="198" y="1059"/>
                </a:cubicBezTo>
                <a:cubicBezTo>
                  <a:pt x="200" y="1062"/>
                  <a:pt x="198" y="1064"/>
                  <a:pt x="199" y="1067"/>
                </a:cubicBezTo>
                <a:cubicBezTo>
                  <a:pt x="198" y="1068"/>
                  <a:pt x="199" y="1069"/>
                  <a:pt x="198" y="1070"/>
                </a:cubicBezTo>
                <a:cubicBezTo>
                  <a:pt x="198" y="1070"/>
                  <a:pt x="198" y="1070"/>
                  <a:pt x="199" y="1070"/>
                </a:cubicBezTo>
                <a:cubicBezTo>
                  <a:pt x="198" y="1071"/>
                  <a:pt x="199" y="1071"/>
                  <a:pt x="198" y="1072"/>
                </a:cubicBezTo>
                <a:cubicBezTo>
                  <a:pt x="199" y="1073"/>
                  <a:pt x="198" y="1075"/>
                  <a:pt x="198" y="1077"/>
                </a:cubicBezTo>
                <a:cubicBezTo>
                  <a:pt x="198" y="1079"/>
                  <a:pt x="198" y="1082"/>
                  <a:pt x="198" y="1084"/>
                </a:cubicBezTo>
                <a:cubicBezTo>
                  <a:pt x="198" y="1087"/>
                  <a:pt x="199" y="1090"/>
                  <a:pt x="197" y="1093"/>
                </a:cubicBezTo>
                <a:cubicBezTo>
                  <a:pt x="197" y="1093"/>
                  <a:pt x="198" y="1093"/>
                  <a:pt x="198" y="1094"/>
                </a:cubicBezTo>
                <a:cubicBezTo>
                  <a:pt x="197" y="1100"/>
                  <a:pt x="198" y="1106"/>
                  <a:pt x="196" y="1111"/>
                </a:cubicBezTo>
                <a:cubicBezTo>
                  <a:pt x="196" y="1118"/>
                  <a:pt x="196" y="1125"/>
                  <a:pt x="195" y="1131"/>
                </a:cubicBezTo>
                <a:cubicBezTo>
                  <a:pt x="195" y="1133"/>
                  <a:pt x="195" y="1135"/>
                  <a:pt x="195" y="1137"/>
                </a:cubicBezTo>
                <a:cubicBezTo>
                  <a:pt x="195" y="1140"/>
                  <a:pt x="195" y="1142"/>
                  <a:pt x="194" y="1145"/>
                </a:cubicBezTo>
                <a:cubicBezTo>
                  <a:pt x="194" y="1146"/>
                  <a:pt x="194" y="1146"/>
                  <a:pt x="194" y="1147"/>
                </a:cubicBezTo>
                <a:cubicBezTo>
                  <a:pt x="194" y="1147"/>
                  <a:pt x="195" y="1148"/>
                  <a:pt x="195" y="1148"/>
                </a:cubicBezTo>
                <a:cubicBezTo>
                  <a:pt x="195" y="1149"/>
                  <a:pt x="194" y="1150"/>
                  <a:pt x="194" y="1151"/>
                </a:cubicBezTo>
                <a:cubicBezTo>
                  <a:pt x="194" y="1153"/>
                  <a:pt x="195" y="1156"/>
                  <a:pt x="193" y="1159"/>
                </a:cubicBezTo>
                <a:cubicBezTo>
                  <a:pt x="193" y="1160"/>
                  <a:pt x="194" y="1160"/>
                  <a:pt x="194" y="1160"/>
                </a:cubicBezTo>
                <a:cubicBezTo>
                  <a:pt x="194" y="1164"/>
                  <a:pt x="194" y="1168"/>
                  <a:pt x="194" y="1172"/>
                </a:cubicBezTo>
                <a:cubicBezTo>
                  <a:pt x="193" y="1173"/>
                  <a:pt x="192" y="1174"/>
                  <a:pt x="192" y="1176"/>
                </a:cubicBezTo>
                <a:cubicBezTo>
                  <a:pt x="191" y="1177"/>
                  <a:pt x="191" y="1176"/>
                  <a:pt x="191" y="1176"/>
                </a:cubicBezTo>
                <a:cubicBezTo>
                  <a:pt x="190" y="1175"/>
                  <a:pt x="189" y="1176"/>
                  <a:pt x="188" y="1174"/>
                </a:cubicBezTo>
                <a:cubicBezTo>
                  <a:pt x="188" y="1174"/>
                  <a:pt x="187" y="1174"/>
                  <a:pt x="187" y="1175"/>
                </a:cubicBezTo>
                <a:cubicBezTo>
                  <a:pt x="187" y="1175"/>
                  <a:pt x="186" y="1174"/>
                  <a:pt x="186" y="1173"/>
                </a:cubicBezTo>
                <a:cubicBezTo>
                  <a:pt x="185" y="1174"/>
                  <a:pt x="184" y="1175"/>
                  <a:pt x="184" y="1175"/>
                </a:cubicBezTo>
                <a:cubicBezTo>
                  <a:pt x="182" y="1176"/>
                  <a:pt x="179" y="1178"/>
                  <a:pt x="177" y="1177"/>
                </a:cubicBezTo>
                <a:cubicBezTo>
                  <a:pt x="177" y="1177"/>
                  <a:pt x="177" y="1177"/>
                  <a:pt x="177" y="1177"/>
                </a:cubicBezTo>
                <a:cubicBezTo>
                  <a:pt x="177" y="1177"/>
                  <a:pt x="177" y="1177"/>
                  <a:pt x="177" y="1177"/>
                </a:cubicBezTo>
                <a:cubicBezTo>
                  <a:pt x="177" y="1177"/>
                  <a:pt x="176" y="1178"/>
                  <a:pt x="176" y="1177"/>
                </a:cubicBezTo>
                <a:cubicBezTo>
                  <a:pt x="176" y="1177"/>
                  <a:pt x="176" y="1177"/>
                  <a:pt x="176" y="1177"/>
                </a:cubicBezTo>
                <a:cubicBezTo>
                  <a:pt x="176" y="1177"/>
                  <a:pt x="176" y="1177"/>
                  <a:pt x="176" y="1177"/>
                </a:cubicBezTo>
                <a:cubicBezTo>
                  <a:pt x="177" y="1174"/>
                  <a:pt x="174" y="1174"/>
                  <a:pt x="172" y="1173"/>
                </a:cubicBezTo>
                <a:cubicBezTo>
                  <a:pt x="171" y="1172"/>
                  <a:pt x="172" y="1171"/>
                  <a:pt x="172" y="1171"/>
                </a:cubicBezTo>
                <a:cubicBezTo>
                  <a:pt x="171" y="1169"/>
                  <a:pt x="173" y="1167"/>
                  <a:pt x="172" y="1164"/>
                </a:cubicBezTo>
                <a:cubicBezTo>
                  <a:pt x="172" y="1163"/>
                  <a:pt x="172" y="1161"/>
                  <a:pt x="172" y="1160"/>
                </a:cubicBezTo>
                <a:cubicBezTo>
                  <a:pt x="173" y="1158"/>
                  <a:pt x="172" y="1155"/>
                  <a:pt x="173" y="1153"/>
                </a:cubicBezTo>
                <a:cubicBezTo>
                  <a:pt x="172" y="1150"/>
                  <a:pt x="173" y="1147"/>
                  <a:pt x="173" y="1143"/>
                </a:cubicBezTo>
                <a:cubicBezTo>
                  <a:pt x="173" y="1139"/>
                  <a:pt x="174" y="1135"/>
                  <a:pt x="174" y="1130"/>
                </a:cubicBezTo>
                <a:cubicBezTo>
                  <a:pt x="175" y="1123"/>
                  <a:pt x="175" y="1115"/>
                  <a:pt x="176" y="1108"/>
                </a:cubicBezTo>
                <a:cubicBezTo>
                  <a:pt x="177" y="1102"/>
                  <a:pt x="177" y="1096"/>
                  <a:pt x="177" y="1089"/>
                </a:cubicBezTo>
                <a:cubicBezTo>
                  <a:pt x="177" y="1087"/>
                  <a:pt x="178" y="1085"/>
                  <a:pt x="178" y="1082"/>
                </a:cubicBezTo>
                <a:cubicBezTo>
                  <a:pt x="178" y="1079"/>
                  <a:pt x="178" y="1076"/>
                  <a:pt x="178" y="1072"/>
                </a:cubicBezTo>
                <a:cubicBezTo>
                  <a:pt x="178" y="1067"/>
                  <a:pt x="178" y="1063"/>
                  <a:pt x="178" y="1058"/>
                </a:cubicBezTo>
                <a:cubicBezTo>
                  <a:pt x="179" y="1057"/>
                  <a:pt x="179" y="1058"/>
                  <a:pt x="180" y="1057"/>
                </a:cubicBezTo>
                <a:cubicBezTo>
                  <a:pt x="180" y="1056"/>
                  <a:pt x="179" y="1055"/>
                  <a:pt x="181" y="1053"/>
                </a:cubicBezTo>
                <a:cubicBezTo>
                  <a:pt x="181" y="1039"/>
                  <a:pt x="181" y="1024"/>
                  <a:pt x="181" y="1009"/>
                </a:cubicBezTo>
                <a:cubicBezTo>
                  <a:pt x="181" y="990"/>
                  <a:pt x="181" y="970"/>
                  <a:pt x="182" y="951"/>
                </a:cubicBezTo>
                <a:cubicBezTo>
                  <a:pt x="182" y="950"/>
                  <a:pt x="182" y="949"/>
                  <a:pt x="182" y="948"/>
                </a:cubicBezTo>
                <a:cubicBezTo>
                  <a:pt x="183" y="939"/>
                  <a:pt x="181" y="930"/>
                  <a:pt x="182" y="920"/>
                </a:cubicBezTo>
                <a:cubicBezTo>
                  <a:pt x="182" y="917"/>
                  <a:pt x="182" y="913"/>
                  <a:pt x="182" y="909"/>
                </a:cubicBezTo>
                <a:cubicBezTo>
                  <a:pt x="182" y="907"/>
                  <a:pt x="182" y="906"/>
                  <a:pt x="182" y="904"/>
                </a:cubicBezTo>
                <a:cubicBezTo>
                  <a:pt x="182" y="900"/>
                  <a:pt x="182" y="896"/>
                  <a:pt x="182" y="892"/>
                </a:cubicBezTo>
                <a:cubicBezTo>
                  <a:pt x="182" y="890"/>
                  <a:pt x="182" y="889"/>
                  <a:pt x="182" y="888"/>
                </a:cubicBezTo>
                <a:cubicBezTo>
                  <a:pt x="182" y="882"/>
                  <a:pt x="182" y="876"/>
                  <a:pt x="182" y="869"/>
                </a:cubicBezTo>
                <a:cubicBezTo>
                  <a:pt x="182" y="866"/>
                  <a:pt x="181" y="862"/>
                  <a:pt x="182" y="857"/>
                </a:cubicBezTo>
                <a:cubicBezTo>
                  <a:pt x="181" y="854"/>
                  <a:pt x="181" y="849"/>
                  <a:pt x="181" y="845"/>
                </a:cubicBezTo>
                <a:cubicBezTo>
                  <a:pt x="181" y="834"/>
                  <a:pt x="181" y="822"/>
                  <a:pt x="180" y="811"/>
                </a:cubicBezTo>
                <a:cubicBezTo>
                  <a:pt x="180" y="811"/>
                  <a:pt x="180" y="811"/>
                  <a:pt x="180" y="811"/>
                </a:cubicBezTo>
                <a:cubicBezTo>
                  <a:pt x="179" y="803"/>
                  <a:pt x="179" y="796"/>
                  <a:pt x="179" y="788"/>
                </a:cubicBezTo>
                <a:cubicBezTo>
                  <a:pt x="178" y="783"/>
                  <a:pt x="178" y="779"/>
                  <a:pt x="178" y="774"/>
                </a:cubicBezTo>
                <a:cubicBezTo>
                  <a:pt x="178" y="772"/>
                  <a:pt x="177" y="770"/>
                  <a:pt x="177" y="768"/>
                </a:cubicBezTo>
                <a:cubicBezTo>
                  <a:pt x="177" y="763"/>
                  <a:pt x="177" y="758"/>
                  <a:pt x="176" y="753"/>
                </a:cubicBezTo>
                <a:cubicBezTo>
                  <a:pt x="176" y="751"/>
                  <a:pt x="176" y="748"/>
                  <a:pt x="176" y="745"/>
                </a:cubicBezTo>
                <a:cubicBezTo>
                  <a:pt x="175" y="742"/>
                  <a:pt x="176" y="739"/>
                  <a:pt x="176" y="735"/>
                </a:cubicBezTo>
                <a:cubicBezTo>
                  <a:pt x="175" y="734"/>
                  <a:pt x="175" y="734"/>
                  <a:pt x="175" y="733"/>
                </a:cubicBezTo>
                <a:cubicBezTo>
                  <a:pt x="175" y="732"/>
                  <a:pt x="175" y="730"/>
                  <a:pt x="175" y="729"/>
                </a:cubicBezTo>
                <a:cubicBezTo>
                  <a:pt x="175" y="726"/>
                  <a:pt x="175" y="723"/>
                  <a:pt x="175" y="720"/>
                </a:cubicBezTo>
                <a:cubicBezTo>
                  <a:pt x="174" y="718"/>
                  <a:pt x="174" y="716"/>
                  <a:pt x="174" y="713"/>
                </a:cubicBezTo>
                <a:cubicBezTo>
                  <a:pt x="174" y="713"/>
                  <a:pt x="174" y="712"/>
                  <a:pt x="174" y="712"/>
                </a:cubicBezTo>
                <a:cubicBezTo>
                  <a:pt x="174" y="706"/>
                  <a:pt x="173" y="700"/>
                  <a:pt x="174" y="694"/>
                </a:cubicBezTo>
                <a:cubicBezTo>
                  <a:pt x="173" y="687"/>
                  <a:pt x="175" y="681"/>
                  <a:pt x="174" y="675"/>
                </a:cubicBezTo>
                <a:cubicBezTo>
                  <a:pt x="174" y="674"/>
                  <a:pt x="174" y="674"/>
                  <a:pt x="174" y="673"/>
                </a:cubicBezTo>
                <a:cubicBezTo>
                  <a:pt x="174" y="669"/>
                  <a:pt x="174" y="665"/>
                  <a:pt x="174" y="660"/>
                </a:cubicBezTo>
                <a:cubicBezTo>
                  <a:pt x="174" y="660"/>
                  <a:pt x="174" y="660"/>
                  <a:pt x="174" y="660"/>
                </a:cubicBezTo>
                <a:cubicBezTo>
                  <a:pt x="174" y="660"/>
                  <a:pt x="174" y="660"/>
                  <a:pt x="174" y="659"/>
                </a:cubicBezTo>
                <a:cubicBezTo>
                  <a:pt x="174" y="659"/>
                  <a:pt x="174" y="659"/>
                  <a:pt x="174" y="659"/>
                </a:cubicBezTo>
                <a:cubicBezTo>
                  <a:pt x="174" y="659"/>
                  <a:pt x="174" y="658"/>
                  <a:pt x="174" y="658"/>
                </a:cubicBezTo>
                <a:cubicBezTo>
                  <a:pt x="174" y="658"/>
                  <a:pt x="174" y="658"/>
                  <a:pt x="174" y="658"/>
                </a:cubicBezTo>
                <a:cubicBezTo>
                  <a:pt x="174" y="658"/>
                  <a:pt x="174" y="658"/>
                  <a:pt x="175" y="658"/>
                </a:cubicBezTo>
                <a:cubicBezTo>
                  <a:pt x="175" y="659"/>
                  <a:pt x="175" y="659"/>
                  <a:pt x="175" y="659"/>
                </a:cubicBezTo>
                <a:cubicBezTo>
                  <a:pt x="175" y="660"/>
                  <a:pt x="175" y="660"/>
                  <a:pt x="175" y="660"/>
                </a:cubicBezTo>
                <a:cubicBezTo>
                  <a:pt x="175" y="660"/>
                  <a:pt x="175" y="660"/>
                  <a:pt x="175" y="660"/>
                </a:cubicBezTo>
                <a:cubicBezTo>
                  <a:pt x="176" y="660"/>
                  <a:pt x="175" y="658"/>
                  <a:pt x="176" y="657"/>
                </a:cubicBezTo>
                <a:cubicBezTo>
                  <a:pt x="176" y="657"/>
                  <a:pt x="176" y="657"/>
                  <a:pt x="176" y="657"/>
                </a:cubicBezTo>
                <a:cubicBezTo>
                  <a:pt x="176" y="656"/>
                  <a:pt x="176" y="655"/>
                  <a:pt x="176" y="655"/>
                </a:cubicBezTo>
                <a:cubicBezTo>
                  <a:pt x="176" y="654"/>
                  <a:pt x="176" y="654"/>
                  <a:pt x="176" y="653"/>
                </a:cubicBezTo>
                <a:cubicBezTo>
                  <a:pt x="176" y="653"/>
                  <a:pt x="176" y="653"/>
                  <a:pt x="176" y="653"/>
                </a:cubicBezTo>
                <a:cubicBezTo>
                  <a:pt x="176" y="653"/>
                  <a:pt x="176" y="653"/>
                  <a:pt x="176" y="653"/>
                </a:cubicBezTo>
                <a:cubicBezTo>
                  <a:pt x="177" y="652"/>
                  <a:pt x="177" y="653"/>
                  <a:pt x="177" y="653"/>
                </a:cubicBezTo>
                <a:cubicBezTo>
                  <a:pt x="177" y="654"/>
                  <a:pt x="177" y="654"/>
                  <a:pt x="177" y="655"/>
                </a:cubicBezTo>
                <a:cubicBezTo>
                  <a:pt x="177" y="655"/>
                  <a:pt x="177" y="656"/>
                  <a:pt x="177" y="656"/>
                </a:cubicBezTo>
                <a:cubicBezTo>
                  <a:pt x="177" y="658"/>
                  <a:pt x="177" y="659"/>
                  <a:pt x="177" y="660"/>
                </a:cubicBezTo>
                <a:cubicBezTo>
                  <a:pt x="177" y="661"/>
                  <a:pt x="177" y="661"/>
                  <a:pt x="177" y="661"/>
                </a:cubicBezTo>
                <a:cubicBezTo>
                  <a:pt x="177" y="662"/>
                  <a:pt x="177" y="664"/>
                  <a:pt x="177" y="665"/>
                </a:cubicBezTo>
                <a:cubicBezTo>
                  <a:pt x="177" y="665"/>
                  <a:pt x="177" y="665"/>
                  <a:pt x="178" y="666"/>
                </a:cubicBezTo>
                <a:close/>
                <a:moveTo>
                  <a:pt x="187" y="925"/>
                </a:moveTo>
                <a:cubicBezTo>
                  <a:pt x="187" y="925"/>
                  <a:pt x="187" y="925"/>
                  <a:pt x="187" y="925"/>
                </a:cubicBezTo>
                <a:cubicBezTo>
                  <a:pt x="187" y="925"/>
                  <a:pt x="187" y="926"/>
                  <a:pt x="188" y="926"/>
                </a:cubicBezTo>
                <a:cubicBezTo>
                  <a:pt x="188" y="926"/>
                  <a:pt x="188" y="926"/>
                  <a:pt x="188" y="925"/>
                </a:cubicBezTo>
                <a:cubicBezTo>
                  <a:pt x="188" y="925"/>
                  <a:pt x="188" y="925"/>
                  <a:pt x="187" y="925"/>
                </a:cubicBezTo>
                <a:close/>
                <a:moveTo>
                  <a:pt x="188" y="920"/>
                </a:moveTo>
                <a:cubicBezTo>
                  <a:pt x="187" y="920"/>
                  <a:pt x="187" y="922"/>
                  <a:pt x="188" y="922"/>
                </a:cubicBezTo>
                <a:cubicBezTo>
                  <a:pt x="188" y="921"/>
                  <a:pt x="189" y="920"/>
                  <a:pt x="188" y="920"/>
                </a:cubicBezTo>
                <a:close/>
                <a:moveTo>
                  <a:pt x="188" y="909"/>
                </a:moveTo>
                <a:cubicBezTo>
                  <a:pt x="188" y="909"/>
                  <a:pt x="187" y="909"/>
                  <a:pt x="187" y="910"/>
                </a:cubicBezTo>
                <a:cubicBezTo>
                  <a:pt x="187" y="909"/>
                  <a:pt x="187" y="910"/>
                  <a:pt x="187" y="910"/>
                </a:cubicBezTo>
                <a:cubicBezTo>
                  <a:pt x="188" y="910"/>
                  <a:pt x="188" y="909"/>
                  <a:pt x="188" y="909"/>
                </a:cubicBezTo>
                <a:close/>
                <a:moveTo>
                  <a:pt x="188" y="904"/>
                </a:moveTo>
                <a:cubicBezTo>
                  <a:pt x="188" y="904"/>
                  <a:pt x="188" y="905"/>
                  <a:pt x="187" y="905"/>
                </a:cubicBezTo>
                <a:cubicBezTo>
                  <a:pt x="187" y="905"/>
                  <a:pt x="187" y="905"/>
                  <a:pt x="187" y="905"/>
                </a:cubicBezTo>
                <a:cubicBezTo>
                  <a:pt x="187" y="905"/>
                  <a:pt x="187" y="905"/>
                  <a:pt x="187" y="905"/>
                </a:cubicBezTo>
                <a:cubicBezTo>
                  <a:pt x="187" y="906"/>
                  <a:pt x="187" y="906"/>
                  <a:pt x="187" y="906"/>
                </a:cubicBezTo>
                <a:cubicBezTo>
                  <a:pt x="187" y="907"/>
                  <a:pt x="188" y="907"/>
                  <a:pt x="188" y="907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6"/>
                  <a:pt x="188" y="905"/>
                  <a:pt x="188" y="904"/>
                </a:cubicBezTo>
                <a:close/>
                <a:moveTo>
                  <a:pt x="185" y="800"/>
                </a:moveTo>
                <a:cubicBezTo>
                  <a:pt x="185" y="800"/>
                  <a:pt x="184" y="800"/>
                  <a:pt x="184" y="801"/>
                </a:cubicBezTo>
                <a:cubicBezTo>
                  <a:pt x="184" y="801"/>
                  <a:pt x="184" y="801"/>
                  <a:pt x="184" y="801"/>
                </a:cubicBezTo>
                <a:cubicBezTo>
                  <a:pt x="184" y="801"/>
                  <a:pt x="184" y="800"/>
                  <a:pt x="184" y="800"/>
                </a:cubicBezTo>
                <a:cubicBezTo>
                  <a:pt x="184" y="800"/>
                  <a:pt x="184" y="800"/>
                  <a:pt x="184" y="800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800"/>
                  <a:pt x="183" y="802"/>
                  <a:pt x="183" y="803"/>
                </a:cubicBezTo>
                <a:cubicBezTo>
                  <a:pt x="183" y="803"/>
                  <a:pt x="184" y="804"/>
                  <a:pt x="184" y="804"/>
                </a:cubicBezTo>
                <a:cubicBezTo>
                  <a:pt x="184" y="804"/>
                  <a:pt x="185" y="804"/>
                  <a:pt x="185" y="804"/>
                </a:cubicBezTo>
                <a:cubicBezTo>
                  <a:pt x="185" y="805"/>
                  <a:pt x="185" y="806"/>
                  <a:pt x="185" y="808"/>
                </a:cubicBezTo>
                <a:cubicBezTo>
                  <a:pt x="185" y="808"/>
                  <a:pt x="185" y="808"/>
                  <a:pt x="185" y="809"/>
                </a:cubicBezTo>
                <a:cubicBezTo>
                  <a:pt x="185" y="809"/>
                  <a:pt x="185" y="809"/>
                  <a:pt x="185" y="809"/>
                </a:cubicBezTo>
                <a:cubicBezTo>
                  <a:pt x="185" y="809"/>
                  <a:pt x="185" y="809"/>
                  <a:pt x="185" y="809"/>
                </a:cubicBezTo>
                <a:cubicBezTo>
                  <a:pt x="185" y="810"/>
                  <a:pt x="185" y="811"/>
                  <a:pt x="185" y="812"/>
                </a:cubicBezTo>
                <a:cubicBezTo>
                  <a:pt x="185" y="813"/>
                  <a:pt x="185" y="813"/>
                  <a:pt x="185" y="814"/>
                </a:cubicBezTo>
                <a:cubicBezTo>
                  <a:pt x="185" y="814"/>
                  <a:pt x="185" y="814"/>
                  <a:pt x="185" y="814"/>
                </a:cubicBezTo>
                <a:cubicBezTo>
                  <a:pt x="185" y="814"/>
                  <a:pt x="185" y="814"/>
                  <a:pt x="185" y="814"/>
                </a:cubicBezTo>
                <a:cubicBezTo>
                  <a:pt x="185" y="813"/>
                  <a:pt x="185" y="813"/>
                  <a:pt x="185" y="812"/>
                </a:cubicBezTo>
                <a:cubicBezTo>
                  <a:pt x="185" y="811"/>
                  <a:pt x="185" y="810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5" y="808"/>
                  <a:pt x="185" y="808"/>
                  <a:pt x="184" y="808"/>
                </a:cubicBezTo>
                <a:cubicBezTo>
                  <a:pt x="184" y="808"/>
                  <a:pt x="184" y="808"/>
                  <a:pt x="184" y="808"/>
                </a:cubicBezTo>
                <a:cubicBezTo>
                  <a:pt x="184" y="808"/>
                  <a:pt x="184" y="808"/>
                  <a:pt x="184" y="808"/>
                </a:cubicBezTo>
                <a:cubicBezTo>
                  <a:pt x="184" y="808"/>
                  <a:pt x="184" y="809"/>
                  <a:pt x="184" y="809"/>
                </a:cubicBezTo>
                <a:cubicBezTo>
                  <a:pt x="184" y="809"/>
                  <a:pt x="184" y="809"/>
                  <a:pt x="184" y="809"/>
                </a:cubicBezTo>
                <a:cubicBezTo>
                  <a:pt x="184" y="810"/>
                  <a:pt x="184" y="810"/>
                  <a:pt x="184" y="810"/>
                </a:cubicBezTo>
                <a:cubicBezTo>
                  <a:pt x="184" y="810"/>
                  <a:pt x="184" y="810"/>
                  <a:pt x="184" y="811"/>
                </a:cubicBezTo>
                <a:cubicBezTo>
                  <a:pt x="185" y="818"/>
                  <a:pt x="184" y="826"/>
                  <a:pt x="185" y="833"/>
                </a:cubicBezTo>
                <a:cubicBezTo>
                  <a:pt x="184" y="834"/>
                  <a:pt x="185" y="836"/>
                  <a:pt x="184" y="837"/>
                </a:cubicBezTo>
                <a:cubicBezTo>
                  <a:pt x="185" y="837"/>
                  <a:pt x="185" y="838"/>
                  <a:pt x="185" y="838"/>
                </a:cubicBezTo>
                <a:cubicBezTo>
                  <a:pt x="185" y="839"/>
                  <a:pt x="185" y="841"/>
                  <a:pt x="185" y="842"/>
                </a:cubicBezTo>
                <a:cubicBezTo>
                  <a:pt x="186" y="843"/>
                  <a:pt x="185" y="845"/>
                  <a:pt x="185" y="846"/>
                </a:cubicBezTo>
                <a:cubicBezTo>
                  <a:pt x="185" y="846"/>
                  <a:pt x="185" y="847"/>
                  <a:pt x="185" y="847"/>
                </a:cubicBezTo>
                <a:cubicBezTo>
                  <a:pt x="186" y="848"/>
                  <a:pt x="185" y="850"/>
                  <a:pt x="185" y="851"/>
                </a:cubicBezTo>
                <a:cubicBezTo>
                  <a:pt x="186" y="854"/>
                  <a:pt x="186" y="857"/>
                  <a:pt x="185" y="859"/>
                </a:cubicBezTo>
                <a:cubicBezTo>
                  <a:pt x="185" y="861"/>
                  <a:pt x="186" y="863"/>
                  <a:pt x="185" y="865"/>
                </a:cubicBezTo>
                <a:cubicBezTo>
                  <a:pt x="187" y="870"/>
                  <a:pt x="184" y="875"/>
                  <a:pt x="186" y="881"/>
                </a:cubicBezTo>
                <a:cubicBezTo>
                  <a:pt x="185" y="885"/>
                  <a:pt x="186" y="888"/>
                  <a:pt x="186" y="892"/>
                </a:cubicBezTo>
                <a:cubicBezTo>
                  <a:pt x="186" y="892"/>
                  <a:pt x="186" y="893"/>
                  <a:pt x="186" y="893"/>
                </a:cubicBezTo>
                <a:cubicBezTo>
                  <a:pt x="185" y="898"/>
                  <a:pt x="186" y="904"/>
                  <a:pt x="186" y="910"/>
                </a:cubicBezTo>
                <a:cubicBezTo>
                  <a:pt x="186" y="912"/>
                  <a:pt x="185" y="915"/>
                  <a:pt x="186" y="916"/>
                </a:cubicBezTo>
                <a:cubicBezTo>
                  <a:pt x="186" y="916"/>
                  <a:pt x="186" y="916"/>
                  <a:pt x="186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6"/>
                  <a:pt x="187" y="916"/>
                  <a:pt x="187" y="916"/>
                </a:cubicBezTo>
                <a:cubicBezTo>
                  <a:pt x="187" y="917"/>
                  <a:pt x="187" y="917"/>
                  <a:pt x="187" y="917"/>
                </a:cubicBezTo>
                <a:cubicBezTo>
                  <a:pt x="187" y="917"/>
                  <a:pt x="187" y="917"/>
                  <a:pt x="187" y="917"/>
                </a:cubicBezTo>
                <a:cubicBezTo>
                  <a:pt x="187" y="917"/>
                  <a:pt x="187" y="918"/>
                  <a:pt x="188" y="918"/>
                </a:cubicBezTo>
                <a:cubicBezTo>
                  <a:pt x="188" y="918"/>
                  <a:pt x="188" y="918"/>
                  <a:pt x="188" y="918"/>
                </a:cubicBezTo>
                <a:cubicBezTo>
                  <a:pt x="188" y="918"/>
                  <a:pt x="188" y="918"/>
                  <a:pt x="188" y="918"/>
                </a:cubicBezTo>
                <a:cubicBezTo>
                  <a:pt x="188" y="917"/>
                  <a:pt x="188" y="917"/>
                  <a:pt x="188" y="917"/>
                </a:cubicBezTo>
                <a:cubicBezTo>
                  <a:pt x="188" y="916"/>
                  <a:pt x="188" y="916"/>
                  <a:pt x="188" y="915"/>
                </a:cubicBezTo>
                <a:cubicBezTo>
                  <a:pt x="188" y="915"/>
                  <a:pt x="188" y="915"/>
                  <a:pt x="188" y="915"/>
                </a:cubicBezTo>
                <a:cubicBezTo>
                  <a:pt x="188" y="915"/>
                  <a:pt x="188" y="915"/>
                  <a:pt x="188" y="915"/>
                </a:cubicBezTo>
                <a:cubicBezTo>
                  <a:pt x="188" y="915"/>
                  <a:pt x="187" y="915"/>
                  <a:pt x="187" y="915"/>
                </a:cubicBezTo>
                <a:cubicBezTo>
                  <a:pt x="187" y="914"/>
                  <a:pt x="187" y="913"/>
                  <a:pt x="187" y="912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1"/>
                  <a:pt x="187" y="911"/>
                  <a:pt x="187" y="911"/>
                </a:cubicBezTo>
                <a:cubicBezTo>
                  <a:pt x="187" y="910"/>
                  <a:pt x="187" y="910"/>
                  <a:pt x="187" y="909"/>
                </a:cubicBezTo>
                <a:cubicBezTo>
                  <a:pt x="187" y="909"/>
                  <a:pt x="187" y="909"/>
                  <a:pt x="187" y="909"/>
                </a:cubicBezTo>
                <a:cubicBezTo>
                  <a:pt x="188" y="909"/>
                  <a:pt x="188" y="908"/>
                  <a:pt x="188" y="908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8" y="907"/>
                  <a:pt x="188" y="907"/>
                  <a:pt x="188" y="907"/>
                </a:cubicBezTo>
                <a:cubicBezTo>
                  <a:pt x="188" y="908"/>
                  <a:pt x="188" y="908"/>
                  <a:pt x="188" y="908"/>
                </a:cubicBezTo>
                <a:cubicBezTo>
                  <a:pt x="187" y="907"/>
                  <a:pt x="187" y="907"/>
                  <a:pt x="187" y="907"/>
                </a:cubicBezTo>
                <a:cubicBezTo>
                  <a:pt x="187" y="906"/>
                  <a:pt x="187" y="906"/>
                  <a:pt x="187" y="905"/>
                </a:cubicBezTo>
                <a:cubicBezTo>
                  <a:pt x="187" y="905"/>
                  <a:pt x="187" y="905"/>
                  <a:pt x="187" y="904"/>
                </a:cubicBezTo>
                <a:cubicBezTo>
                  <a:pt x="187" y="904"/>
                  <a:pt x="187" y="904"/>
                  <a:pt x="187" y="904"/>
                </a:cubicBezTo>
                <a:cubicBezTo>
                  <a:pt x="186" y="902"/>
                  <a:pt x="187" y="899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7"/>
                  <a:pt x="187" y="897"/>
                  <a:pt x="187" y="897"/>
                </a:cubicBezTo>
                <a:cubicBezTo>
                  <a:pt x="187" y="899"/>
                  <a:pt x="187" y="902"/>
                  <a:pt x="187" y="904"/>
                </a:cubicBezTo>
                <a:cubicBezTo>
                  <a:pt x="187" y="904"/>
                  <a:pt x="187" y="904"/>
                  <a:pt x="187" y="904"/>
                </a:cubicBezTo>
                <a:cubicBezTo>
                  <a:pt x="187" y="904"/>
                  <a:pt x="188" y="904"/>
                  <a:pt x="188" y="904"/>
                </a:cubicBezTo>
                <a:cubicBezTo>
                  <a:pt x="188" y="904"/>
                  <a:pt x="188" y="904"/>
                  <a:pt x="188" y="904"/>
                </a:cubicBezTo>
                <a:cubicBezTo>
                  <a:pt x="188" y="904"/>
                  <a:pt x="188" y="904"/>
                  <a:pt x="188" y="904"/>
                </a:cubicBezTo>
                <a:cubicBezTo>
                  <a:pt x="188" y="902"/>
                  <a:pt x="188" y="901"/>
                  <a:pt x="188" y="900"/>
                </a:cubicBezTo>
                <a:cubicBezTo>
                  <a:pt x="188" y="900"/>
                  <a:pt x="188" y="900"/>
                  <a:pt x="188" y="900"/>
                </a:cubicBezTo>
                <a:cubicBezTo>
                  <a:pt x="188" y="900"/>
                  <a:pt x="187" y="899"/>
                  <a:pt x="187" y="899"/>
                </a:cubicBezTo>
                <a:cubicBezTo>
                  <a:pt x="188" y="898"/>
                  <a:pt x="188" y="898"/>
                  <a:pt x="188" y="898"/>
                </a:cubicBezTo>
                <a:cubicBezTo>
                  <a:pt x="188" y="898"/>
                  <a:pt x="188" y="898"/>
                  <a:pt x="188" y="898"/>
                </a:cubicBezTo>
                <a:cubicBezTo>
                  <a:pt x="188" y="898"/>
                  <a:pt x="188" y="897"/>
                  <a:pt x="188" y="897"/>
                </a:cubicBezTo>
                <a:cubicBezTo>
                  <a:pt x="188" y="897"/>
                  <a:pt x="188" y="897"/>
                  <a:pt x="188" y="897"/>
                </a:cubicBezTo>
                <a:cubicBezTo>
                  <a:pt x="188" y="897"/>
                  <a:pt x="188" y="897"/>
                  <a:pt x="188" y="897"/>
                </a:cubicBezTo>
                <a:cubicBezTo>
                  <a:pt x="187" y="896"/>
                  <a:pt x="189" y="895"/>
                  <a:pt x="187" y="894"/>
                </a:cubicBezTo>
                <a:cubicBezTo>
                  <a:pt x="188" y="894"/>
                  <a:pt x="188" y="894"/>
                  <a:pt x="188" y="893"/>
                </a:cubicBezTo>
                <a:cubicBezTo>
                  <a:pt x="188" y="893"/>
                  <a:pt x="188" y="893"/>
                  <a:pt x="188" y="893"/>
                </a:cubicBezTo>
                <a:cubicBezTo>
                  <a:pt x="188" y="893"/>
                  <a:pt x="188" y="893"/>
                  <a:pt x="188" y="893"/>
                </a:cubicBezTo>
                <a:cubicBezTo>
                  <a:pt x="188" y="891"/>
                  <a:pt x="188" y="888"/>
                  <a:pt x="188" y="886"/>
                </a:cubicBezTo>
                <a:cubicBezTo>
                  <a:pt x="188" y="884"/>
                  <a:pt x="188" y="882"/>
                  <a:pt x="188" y="880"/>
                </a:cubicBezTo>
                <a:cubicBezTo>
                  <a:pt x="187" y="879"/>
                  <a:pt x="187" y="879"/>
                  <a:pt x="188" y="878"/>
                </a:cubicBezTo>
                <a:cubicBezTo>
                  <a:pt x="188" y="878"/>
                  <a:pt x="188" y="878"/>
                  <a:pt x="188" y="878"/>
                </a:cubicBezTo>
                <a:cubicBezTo>
                  <a:pt x="188" y="878"/>
                  <a:pt x="188" y="878"/>
                  <a:pt x="188" y="878"/>
                </a:cubicBezTo>
                <a:cubicBezTo>
                  <a:pt x="188" y="877"/>
                  <a:pt x="188" y="877"/>
                  <a:pt x="188" y="877"/>
                </a:cubicBezTo>
                <a:cubicBezTo>
                  <a:pt x="188" y="876"/>
                  <a:pt x="188" y="875"/>
                  <a:pt x="188" y="874"/>
                </a:cubicBezTo>
                <a:cubicBezTo>
                  <a:pt x="188" y="874"/>
                  <a:pt x="188" y="874"/>
                  <a:pt x="188" y="874"/>
                </a:cubicBezTo>
                <a:cubicBezTo>
                  <a:pt x="186" y="872"/>
                  <a:pt x="188" y="871"/>
                  <a:pt x="187" y="869"/>
                </a:cubicBezTo>
                <a:cubicBezTo>
                  <a:pt x="187" y="869"/>
                  <a:pt x="187" y="869"/>
                  <a:pt x="188" y="868"/>
                </a:cubicBezTo>
                <a:cubicBezTo>
                  <a:pt x="188" y="868"/>
                  <a:pt x="188" y="868"/>
                  <a:pt x="188" y="868"/>
                </a:cubicBezTo>
                <a:cubicBezTo>
                  <a:pt x="188" y="868"/>
                  <a:pt x="188" y="867"/>
                  <a:pt x="188" y="867"/>
                </a:cubicBezTo>
                <a:cubicBezTo>
                  <a:pt x="188" y="867"/>
                  <a:pt x="188" y="866"/>
                  <a:pt x="188" y="866"/>
                </a:cubicBezTo>
                <a:cubicBezTo>
                  <a:pt x="188" y="866"/>
                  <a:pt x="188" y="866"/>
                  <a:pt x="188" y="866"/>
                </a:cubicBezTo>
                <a:cubicBezTo>
                  <a:pt x="187" y="866"/>
                  <a:pt x="187" y="866"/>
                  <a:pt x="187" y="866"/>
                </a:cubicBezTo>
                <a:cubicBezTo>
                  <a:pt x="188" y="865"/>
                  <a:pt x="187" y="864"/>
                  <a:pt x="187" y="864"/>
                </a:cubicBezTo>
                <a:cubicBezTo>
                  <a:pt x="187" y="864"/>
                  <a:pt x="187" y="864"/>
                  <a:pt x="187" y="864"/>
                </a:cubicBezTo>
                <a:cubicBezTo>
                  <a:pt x="187" y="864"/>
                  <a:pt x="187" y="864"/>
                  <a:pt x="186" y="864"/>
                </a:cubicBezTo>
                <a:cubicBezTo>
                  <a:pt x="186" y="863"/>
                  <a:pt x="186" y="863"/>
                  <a:pt x="186" y="862"/>
                </a:cubicBezTo>
                <a:cubicBezTo>
                  <a:pt x="186" y="862"/>
                  <a:pt x="186" y="862"/>
                  <a:pt x="186" y="862"/>
                </a:cubicBezTo>
                <a:cubicBezTo>
                  <a:pt x="186" y="862"/>
                  <a:pt x="186" y="862"/>
                  <a:pt x="186" y="862"/>
                </a:cubicBezTo>
                <a:cubicBezTo>
                  <a:pt x="186" y="862"/>
                  <a:pt x="187" y="862"/>
                  <a:pt x="187" y="862"/>
                </a:cubicBezTo>
                <a:cubicBezTo>
                  <a:pt x="186" y="862"/>
                  <a:pt x="186" y="863"/>
                  <a:pt x="187" y="864"/>
                </a:cubicBezTo>
                <a:cubicBezTo>
                  <a:pt x="187" y="864"/>
                  <a:pt x="187" y="864"/>
                  <a:pt x="187" y="864"/>
                </a:cubicBezTo>
                <a:cubicBezTo>
                  <a:pt x="187" y="864"/>
                  <a:pt x="187" y="864"/>
                  <a:pt x="187" y="863"/>
                </a:cubicBezTo>
                <a:cubicBezTo>
                  <a:pt x="187" y="863"/>
                  <a:pt x="187" y="862"/>
                  <a:pt x="188" y="862"/>
                </a:cubicBezTo>
                <a:cubicBezTo>
                  <a:pt x="187" y="859"/>
                  <a:pt x="187" y="856"/>
                  <a:pt x="187" y="853"/>
                </a:cubicBezTo>
                <a:cubicBezTo>
                  <a:pt x="187" y="853"/>
                  <a:pt x="187" y="853"/>
                  <a:pt x="187" y="853"/>
                </a:cubicBezTo>
                <a:cubicBezTo>
                  <a:pt x="187" y="853"/>
                  <a:pt x="187" y="853"/>
                  <a:pt x="187" y="853"/>
                </a:cubicBezTo>
                <a:cubicBezTo>
                  <a:pt x="186" y="854"/>
                  <a:pt x="186" y="854"/>
                  <a:pt x="186" y="855"/>
                </a:cubicBezTo>
                <a:cubicBezTo>
                  <a:pt x="186" y="855"/>
                  <a:pt x="186" y="856"/>
                  <a:pt x="186" y="856"/>
                </a:cubicBezTo>
                <a:cubicBezTo>
                  <a:pt x="186" y="856"/>
                  <a:pt x="186" y="856"/>
                  <a:pt x="186" y="856"/>
                </a:cubicBezTo>
                <a:cubicBezTo>
                  <a:pt x="186" y="856"/>
                  <a:pt x="186" y="856"/>
                  <a:pt x="186" y="856"/>
                </a:cubicBezTo>
                <a:cubicBezTo>
                  <a:pt x="186" y="856"/>
                  <a:pt x="186" y="855"/>
                  <a:pt x="186" y="855"/>
                </a:cubicBezTo>
                <a:cubicBezTo>
                  <a:pt x="186" y="854"/>
                  <a:pt x="186" y="853"/>
                  <a:pt x="186" y="853"/>
                </a:cubicBezTo>
                <a:cubicBezTo>
                  <a:pt x="186" y="853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6" y="851"/>
                  <a:pt x="186" y="852"/>
                  <a:pt x="186" y="852"/>
                </a:cubicBezTo>
                <a:cubicBezTo>
                  <a:pt x="186" y="852"/>
                  <a:pt x="186" y="852"/>
                  <a:pt x="186" y="852"/>
                </a:cubicBezTo>
                <a:cubicBezTo>
                  <a:pt x="187" y="852"/>
                  <a:pt x="187" y="852"/>
                  <a:pt x="187" y="852"/>
                </a:cubicBezTo>
                <a:cubicBezTo>
                  <a:pt x="187" y="852"/>
                  <a:pt x="187" y="852"/>
                  <a:pt x="187" y="852"/>
                </a:cubicBezTo>
                <a:cubicBezTo>
                  <a:pt x="187" y="850"/>
                  <a:pt x="187" y="848"/>
                  <a:pt x="187" y="845"/>
                </a:cubicBezTo>
                <a:cubicBezTo>
                  <a:pt x="187" y="845"/>
                  <a:pt x="187" y="845"/>
                  <a:pt x="187" y="845"/>
                </a:cubicBezTo>
                <a:cubicBezTo>
                  <a:pt x="187" y="845"/>
                  <a:pt x="187" y="845"/>
                  <a:pt x="187" y="845"/>
                </a:cubicBezTo>
                <a:cubicBezTo>
                  <a:pt x="186" y="845"/>
                  <a:pt x="187" y="844"/>
                  <a:pt x="187" y="844"/>
                </a:cubicBezTo>
                <a:cubicBezTo>
                  <a:pt x="187" y="844"/>
                  <a:pt x="187" y="844"/>
                  <a:pt x="187" y="844"/>
                </a:cubicBezTo>
                <a:cubicBezTo>
                  <a:pt x="187" y="843"/>
                  <a:pt x="187" y="843"/>
                  <a:pt x="187" y="843"/>
                </a:cubicBezTo>
                <a:cubicBezTo>
                  <a:pt x="188" y="842"/>
                  <a:pt x="187" y="841"/>
                  <a:pt x="186" y="841"/>
                </a:cubicBezTo>
                <a:cubicBezTo>
                  <a:pt x="187" y="841"/>
                  <a:pt x="187" y="840"/>
                  <a:pt x="187" y="840"/>
                </a:cubicBezTo>
                <a:cubicBezTo>
                  <a:pt x="187" y="839"/>
                  <a:pt x="187" y="837"/>
                  <a:pt x="187" y="835"/>
                </a:cubicBezTo>
                <a:cubicBezTo>
                  <a:pt x="187" y="833"/>
                  <a:pt x="187" y="830"/>
                  <a:pt x="187" y="828"/>
                </a:cubicBezTo>
                <a:cubicBezTo>
                  <a:pt x="186" y="828"/>
                  <a:pt x="186" y="828"/>
                  <a:pt x="186" y="828"/>
                </a:cubicBezTo>
                <a:cubicBezTo>
                  <a:pt x="185" y="827"/>
                  <a:pt x="185" y="827"/>
                  <a:pt x="185" y="826"/>
                </a:cubicBezTo>
                <a:cubicBezTo>
                  <a:pt x="185" y="825"/>
                  <a:pt x="185" y="825"/>
                  <a:pt x="185" y="825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5" y="824"/>
                  <a:pt x="185" y="824"/>
                  <a:pt x="185" y="824"/>
                </a:cubicBezTo>
                <a:cubicBezTo>
                  <a:pt x="186" y="825"/>
                  <a:pt x="186" y="825"/>
                  <a:pt x="186" y="826"/>
                </a:cubicBezTo>
                <a:cubicBezTo>
                  <a:pt x="186" y="827"/>
                  <a:pt x="186" y="827"/>
                  <a:pt x="186" y="828"/>
                </a:cubicBezTo>
                <a:cubicBezTo>
                  <a:pt x="186" y="828"/>
                  <a:pt x="186" y="827"/>
                  <a:pt x="186" y="827"/>
                </a:cubicBezTo>
                <a:cubicBezTo>
                  <a:pt x="186" y="826"/>
                  <a:pt x="186" y="824"/>
                  <a:pt x="186" y="822"/>
                </a:cubicBezTo>
                <a:cubicBezTo>
                  <a:pt x="186" y="821"/>
                  <a:pt x="186" y="819"/>
                  <a:pt x="186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5" y="819"/>
                  <a:pt x="185" y="820"/>
                  <a:pt x="185" y="820"/>
                </a:cubicBezTo>
                <a:cubicBezTo>
                  <a:pt x="185" y="821"/>
                  <a:pt x="185" y="821"/>
                  <a:pt x="185" y="822"/>
                </a:cubicBezTo>
                <a:cubicBezTo>
                  <a:pt x="185" y="822"/>
                  <a:pt x="185" y="822"/>
                  <a:pt x="185" y="822"/>
                </a:cubicBezTo>
                <a:cubicBezTo>
                  <a:pt x="185" y="822"/>
                  <a:pt x="185" y="822"/>
                  <a:pt x="185" y="822"/>
                </a:cubicBezTo>
                <a:cubicBezTo>
                  <a:pt x="185" y="821"/>
                  <a:pt x="185" y="821"/>
                  <a:pt x="185" y="820"/>
                </a:cubicBezTo>
                <a:cubicBezTo>
                  <a:pt x="185" y="820"/>
                  <a:pt x="185" y="819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5" y="818"/>
                  <a:pt x="185" y="818"/>
                  <a:pt x="185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6" y="818"/>
                  <a:pt x="186" y="818"/>
                  <a:pt x="186" y="818"/>
                </a:cubicBezTo>
                <a:cubicBezTo>
                  <a:pt x="186" y="817"/>
                  <a:pt x="186" y="817"/>
                  <a:pt x="186" y="817"/>
                </a:cubicBezTo>
                <a:cubicBezTo>
                  <a:pt x="186" y="817"/>
                  <a:pt x="186" y="816"/>
                  <a:pt x="186" y="815"/>
                </a:cubicBezTo>
                <a:cubicBezTo>
                  <a:pt x="186" y="814"/>
                  <a:pt x="186" y="813"/>
                  <a:pt x="186" y="812"/>
                </a:cubicBezTo>
                <a:cubicBezTo>
                  <a:pt x="186" y="812"/>
                  <a:pt x="186" y="812"/>
                  <a:pt x="186" y="812"/>
                </a:cubicBezTo>
                <a:cubicBezTo>
                  <a:pt x="184" y="808"/>
                  <a:pt x="186" y="804"/>
                  <a:pt x="185" y="800"/>
                </a:cubicBezTo>
                <a:close/>
                <a:moveTo>
                  <a:pt x="184" y="795"/>
                </a:moveTo>
                <a:cubicBezTo>
                  <a:pt x="184" y="796"/>
                  <a:pt x="184" y="797"/>
                  <a:pt x="184" y="798"/>
                </a:cubicBezTo>
                <a:cubicBezTo>
                  <a:pt x="184" y="798"/>
                  <a:pt x="184" y="798"/>
                  <a:pt x="184" y="798"/>
                </a:cubicBezTo>
                <a:cubicBezTo>
                  <a:pt x="184" y="799"/>
                  <a:pt x="184" y="799"/>
                  <a:pt x="184" y="799"/>
                </a:cubicBezTo>
                <a:cubicBezTo>
                  <a:pt x="184" y="799"/>
                  <a:pt x="184" y="799"/>
                  <a:pt x="185" y="799"/>
                </a:cubicBezTo>
                <a:cubicBezTo>
                  <a:pt x="185" y="798"/>
                  <a:pt x="185" y="796"/>
                  <a:pt x="184" y="795"/>
                </a:cubicBezTo>
                <a:close/>
                <a:moveTo>
                  <a:pt x="184" y="790"/>
                </a:moveTo>
                <a:cubicBezTo>
                  <a:pt x="184" y="791"/>
                  <a:pt x="184" y="792"/>
                  <a:pt x="184" y="793"/>
                </a:cubicBezTo>
                <a:cubicBezTo>
                  <a:pt x="184" y="792"/>
                  <a:pt x="185" y="791"/>
                  <a:pt x="184" y="790"/>
                </a:cubicBezTo>
                <a:close/>
                <a:moveTo>
                  <a:pt x="186" y="842"/>
                </a:moveTo>
                <a:cubicBezTo>
                  <a:pt x="186" y="842"/>
                  <a:pt x="186" y="843"/>
                  <a:pt x="186" y="843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3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6"/>
                  <a:pt x="186" y="846"/>
                  <a:pt x="186" y="846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7"/>
                </a:cubicBezTo>
                <a:cubicBezTo>
                  <a:pt x="186" y="847"/>
                  <a:pt x="186" y="847"/>
                  <a:pt x="186" y="846"/>
                </a:cubicBezTo>
                <a:cubicBezTo>
                  <a:pt x="186" y="846"/>
                  <a:pt x="186" y="846"/>
                  <a:pt x="186" y="845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5"/>
                  <a:pt x="186" y="845"/>
                  <a:pt x="186" y="845"/>
                </a:cubicBezTo>
                <a:cubicBezTo>
                  <a:pt x="186" y="845"/>
                  <a:pt x="186" y="845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4"/>
                  <a:pt x="186" y="844"/>
                  <a:pt x="186" y="844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3"/>
                  <a:pt x="186" y="843"/>
                  <a:pt x="186" y="843"/>
                </a:cubicBezTo>
                <a:cubicBezTo>
                  <a:pt x="186" y="842"/>
                  <a:pt x="186" y="842"/>
                  <a:pt x="186" y="842"/>
                </a:cubicBezTo>
                <a:cubicBezTo>
                  <a:pt x="186" y="842"/>
                  <a:pt x="186" y="842"/>
                  <a:pt x="186" y="842"/>
                </a:cubicBezTo>
                <a:close/>
                <a:moveTo>
                  <a:pt x="9" y="151"/>
                </a:moveTo>
                <a:cubicBezTo>
                  <a:pt x="9" y="142"/>
                  <a:pt x="11" y="134"/>
                  <a:pt x="11" y="125"/>
                </a:cubicBezTo>
                <a:cubicBezTo>
                  <a:pt x="11" y="125"/>
                  <a:pt x="12" y="124"/>
                  <a:pt x="12" y="124"/>
                </a:cubicBezTo>
                <a:cubicBezTo>
                  <a:pt x="13" y="117"/>
                  <a:pt x="13" y="110"/>
                  <a:pt x="13" y="103"/>
                </a:cubicBezTo>
                <a:cubicBezTo>
                  <a:pt x="14" y="103"/>
                  <a:pt x="15" y="103"/>
                  <a:pt x="15" y="102"/>
                </a:cubicBezTo>
                <a:cubicBezTo>
                  <a:pt x="16" y="102"/>
                  <a:pt x="16" y="101"/>
                  <a:pt x="16" y="101"/>
                </a:cubicBezTo>
                <a:cubicBezTo>
                  <a:pt x="16" y="92"/>
                  <a:pt x="17" y="84"/>
                  <a:pt x="16" y="75"/>
                </a:cubicBezTo>
                <a:cubicBezTo>
                  <a:pt x="16" y="75"/>
                  <a:pt x="17" y="74"/>
                  <a:pt x="17" y="74"/>
                </a:cubicBezTo>
                <a:cubicBezTo>
                  <a:pt x="17" y="71"/>
                  <a:pt x="18" y="68"/>
                  <a:pt x="18" y="64"/>
                </a:cubicBezTo>
                <a:cubicBezTo>
                  <a:pt x="18" y="64"/>
                  <a:pt x="18" y="63"/>
                  <a:pt x="18" y="63"/>
                </a:cubicBezTo>
                <a:cubicBezTo>
                  <a:pt x="18" y="60"/>
                  <a:pt x="18" y="58"/>
                  <a:pt x="18" y="55"/>
                </a:cubicBezTo>
                <a:cubicBezTo>
                  <a:pt x="18" y="48"/>
                  <a:pt x="18" y="41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4"/>
                  <a:pt x="19" y="33"/>
                  <a:pt x="20" y="32"/>
                </a:cubicBezTo>
                <a:cubicBezTo>
                  <a:pt x="20" y="31"/>
                  <a:pt x="21" y="32"/>
                  <a:pt x="21" y="32"/>
                </a:cubicBezTo>
                <a:cubicBezTo>
                  <a:pt x="22" y="26"/>
                  <a:pt x="21" y="20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4" y="14"/>
                  <a:pt x="26" y="14"/>
                  <a:pt x="28" y="14"/>
                </a:cubicBezTo>
                <a:cubicBezTo>
                  <a:pt x="32" y="12"/>
                  <a:pt x="36" y="14"/>
                  <a:pt x="39" y="15"/>
                </a:cubicBezTo>
                <a:cubicBezTo>
                  <a:pt x="40" y="15"/>
                  <a:pt x="41" y="14"/>
                  <a:pt x="41" y="14"/>
                </a:cubicBezTo>
                <a:cubicBezTo>
                  <a:pt x="42" y="20"/>
                  <a:pt x="42" y="26"/>
                  <a:pt x="43" y="33"/>
                </a:cubicBezTo>
                <a:cubicBezTo>
                  <a:pt x="44" y="33"/>
                  <a:pt x="44" y="35"/>
                  <a:pt x="45" y="36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6" y="37"/>
                  <a:pt x="46" y="37"/>
                </a:cubicBezTo>
                <a:cubicBezTo>
                  <a:pt x="46" y="37"/>
                  <a:pt x="46" y="37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5" y="36"/>
                  <a:pt x="45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5"/>
                  <a:pt x="46" y="36"/>
                  <a:pt x="46" y="35"/>
                </a:cubicBezTo>
                <a:cubicBezTo>
                  <a:pt x="46" y="35"/>
                  <a:pt x="47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7"/>
                  <a:pt x="46" y="37"/>
                  <a:pt x="46" y="38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8"/>
                  <a:pt x="47" y="39"/>
                  <a:pt x="47" y="39"/>
                </a:cubicBezTo>
                <a:cubicBezTo>
                  <a:pt x="48" y="40"/>
                  <a:pt x="47" y="39"/>
                  <a:pt x="48" y="39"/>
                </a:cubicBezTo>
                <a:cubicBezTo>
                  <a:pt x="48" y="40"/>
                  <a:pt x="49" y="41"/>
                  <a:pt x="49" y="41"/>
                </a:cubicBezTo>
                <a:cubicBezTo>
                  <a:pt x="49" y="42"/>
                  <a:pt x="49" y="42"/>
                  <a:pt x="49" y="43"/>
                </a:cubicBezTo>
                <a:cubicBezTo>
                  <a:pt x="50" y="43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3" y="40"/>
                  <a:pt x="52" y="40"/>
                  <a:pt x="52" y="39"/>
                </a:cubicBezTo>
                <a:cubicBezTo>
                  <a:pt x="53" y="38"/>
                  <a:pt x="53" y="38"/>
                  <a:pt x="54" y="39"/>
                </a:cubicBezTo>
                <a:cubicBezTo>
                  <a:pt x="54" y="38"/>
                  <a:pt x="55" y="35"/>
                  <a:pt x="55" y="36"/>
                </a:cubicBezTo>
                <a:cubicBezTo>
                  <a:pt x="55" y="36"/>
                  <a:pt x="56" y="34"/>
                  <a:pt x="56" y="36"/>
                </a:cubicBezTo>
                <a:cubicBezTo>
                  <a:pt x="57" y="36"/>
                  <a:pt x="56" y="35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3"/>
                  <a:pt x="57" y="34"/>
                  <a:pt x="57" y="34"/>
                </a:cubicBezTo>
                <a:cubicBezTo>
                  <a:pt x="57" y="34"/>
                  <a:pt x="57" y="34"/>
                  <a:pt x="57" y="35"/>
                </a:cubicBezTo>
                <a:cubicBezTo>
                  <a:pt x="57" y="35"/>
                  <a:pt x="57" y="35"/>
                  <a:pt x="57" y="35"/>
                </a:cubicBezTo>
                <a:cubicBezTo>
                  <a:pt x="58" y="35"/>
                  <a:pt x="57" y="36"/>
                  <a:pt x="58" y="36"/>
                </a:cubicBezTo>
                <a:cubicBezTo>
                  <a:pt x="59" y="37"/>
                  <a:pt x="58" y="36"/>
                  <a:pt x="59" y="37"/>
                </a:cubicBezTo>
                <a:cubicBezTo>
                  <a:pt x="62" y="33"/>
                  <a:pt x="59" y="28"/>
                  <a:pt x="61" y="24"/>
                </a:cubicBezTo>
                <a:cubicBezTo>
                  <a:pt x="61" y="22"/>
                  <a:pt x="60" y="20"/>
                  <a:pt x="61" y="17"/>
                </a:cubicBezTo>
                <a:cubicBezTo>
                  <a:pt x="61" y="18"/>
                  <a:pt x="61" y="18"/>
                  <a:pt x="61" y="18"/>
                </a:cubicBezTo>
                <a:cubicBezTo>
                  <a:pt x="61" y="17"/>
                  <a:pt x="61" y="17"/>
                  <a:pt x="61" y="17"/>
                </a:cubicBezTo>
                <a:cubicBezTo>
                  <a:pt x="61" y="17"/>
                  <a:pt x="61" y="17"/>
                  <a:pt x="62" y="18"/>
                </a:cubicBezTo>
                <a:cubicBezTo>
                  <a:pt x="63" y="15"/>
                  <a:pt x="61" y="12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7"/>
                  <a:pt x="62" y="5"/>
                  <a:pt x="62" y="4"/>
                </a:cubicBezTo>
                <a:cubicBezTo>
                  <a:pt x="62" y="3"/>
                  <a:pt x="62" y="1"/>
                  <a:pt x="61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1"/>
                  <a:pt x="62" y="3"/>
                  <a:pt x="62" y="4"/>
                </a:cubicBezTo>
                <a:cubicBezTo>
                  <a:pt x="63" y="5"/>
                  <a:pt x="63" y="7"/>
                  <a:pt x="63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13"/>
                  <a:pt x="63" y="16"/>
                  <a:pt x="64" y="20"/>
                </a:cubicBezTo>
                <a:cubicBezTo>
                  <a:pt x="65" y="21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8"/>
                  <a:pt x="65" y="17"/>
                  <a:pt x="65" y="16"/>
                </a:cubicBezTo>
                <a:cubicBezTo>
                  <a:pt x="65" y="15"/>
                  <a:pt x="65" y="13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13"/>
                  <a:pt x="65" y="15"/>
                  <a:pt x="65" y="16"/>
                </a:cubicBezTo>
                <a:cubicBezTo>
                  <a:pt x="66" y="17"/>
                  <a:pt x="66" y="18"/>
                  <a:pt x="6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6" y="20"/>
                  <a:pt x="67" y="22"/>
                  <a:pt x="66" y="24"/>
                </a:cubicBezTo>
                <a:cubicBezTo>
                  <a:pt x="67" y="24"/>
                  <a:pt x="67" y="25"/>
                  <a:pt x="68" y="26"/>
                </a:cubicBezTo>
                <a:cubicBezTo>
                  <a:pt x="69" y="25"/>
                  <a:pt x="68" y="24"/>
                  <a:pt x="69" y="24"/>
                </a:cubicBezTo>
                <a:cubicBezTo>
                  <a:pt x="70" y="29"/>
                  <a:pt x="70" y="34"/>
                  <a:pt x="71" y="40"/>
                </a:cubicBezTo>
                <a:cubicBezTo>
                  <a:pt x="71" y="40"/>
                  <a:pt x="71" y="40"/>
                  <a:pt x="72" y="40"/>
                </a:cubicBezTo>
                <a:cubicBezTo>
                  <a:pt x="71" y="41"/>
                  <a:pt x="71" y="42"/>
                  <a:pt x="71" y="42"/>
                </a:cubicBezTo>
                <a:cubicBezTo>
                  <a:pt x="73" y="48"/>
                  <a:pt x="73" y="54"/>
                  <a:pt x="73" y="60"/>
                </a:cubicBezTo>
                <a:cubicBezTo>
                  <a:pt x="74" y="62"/>
                  <a:pt x="74" y="64"/>
                  <a:pt x="74" y="66"/>
                </a:cubicBezTo>
                <a:cubicBezTo>
                  <a:pt x="75" y="66"/>
                  <a:pt x="74" y="67"/>
                  <a:pt x="75" y="68"/>
                </a:cubicBezTo>
                <a:cubicBezTo>
                  <a:pt x="74" y="71"/>
                  <a:pt x="75" y="75"/>
                  <a:pt x="75" y="78"/>
                </a:cubicBezTo>
                <a:cubicBezTo>
                  <a:pt x="75" y="79"/>
                  <a:pt x="75" y="80"/>
                  <a:pt x="76" y="80"/>
                </a:cubicBezTo>
                <a:cubicBezTo>
                  <a:pt x="75" y="84"/>
                  <a:pt x="76" y="88"/>
                  <a:pt x="76" y="92"/>
                </a:cubicBezTo>
                <a:cubicBezTo>
                  <a:pt x="77" y="92"/>
                  <a:pt x="77" y="91"/>
                  <a:pt x="78" y="92"/>
                </a:cubicBezTo>
                <a:cubicBezTo>
                  <a:pt x="80" y="90"/>
                  <a:pt x="78" y="88"/>
                  <a:pt x="7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85"/>
                  <a:pt x="79" y="84"/>
                  <a:pt x="79" y="83"/>
                </a:cubicBezTo>
                <a:cubicBezTo>
                  <a:pt x="79" y="83"/>
                  <a:pt x="79" y="82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1"/>
                  <a:pt x="80" y="81"/>
                  <a:pt x="80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0" y="82"/>
                  <a:pt x="80" y="83"/>
                  <a:pt x="80" y="83"/>
                </a:cubicBezTo>
                <a:cubicBezTo>
                  <a:pt x="80" y="84"/>
                  <a:pt x="80" y="86"/>
                  <a:pt x="80" y="87"/>
                </a:cubicBezTo>
                <a:cubicBezTo>
                  <a:pt x="80" y="87"/>
                  <a:pt x="80" y="87"/>
                  <a:pt x="80" y="87"/>
                </a:cubicBezTo>
                <a:cubicBezTo>
                  <a:pt x="82" y="94"/>
                  <a:pt x="82" y="101"/>
                  <a:pt x="82" y="108"/>
                </a:cubicBezTo>
                <a:cubicBezTo>
                  <a:pt x="83" y="109"/>
                  <a:pt x="83" y="109"/>
                  <a:pt x="83" y="110"/>
                </a:cubicBezTo>
                <a:cubicBezTo>
                  <a:pt x="83" y="110"/>
                  <a:pt x="83" y="111"/>
                  <a:pt x="82" y="112"/>
                </a:cubicBezTo>
                <a:cubicBezTo>
                  <a:pt x="83" y="113"/>
                  <a:pt x="83" y="114"/>
                  <a:pt x="84" y="115"/>
                </a:cubicBezTo>
                <a:cubicBezTo>
                  <a:pt x="84" y="118"/>
                  <a:pt x="84" y="120"/>
                  <a:pt x="84" y="123"/>
                </a:cubicBezTo>
                <a:cubicBezTo>
                  <a:pt x="84" y="130"/>
                  <a:pt x="84" y="138"/>
                  <a:pt x="83" y="145"/>
                </a:cubicBezTo>
                <a:cubicBezTo>
                  <a:pt x="84" y="148"/>
                  <a:pt x="84" y="151"/>
                  <a:pt x="85" y="153"/>
                </a:cubicBezTo>
                <a:cubicBezTo>
                  <a:pt x="84" y="153"/>
                  <a:pt x="84" y="153"/>
                  <a:pt x="84" y="153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4" y="154"/>
                  <a:pt x="86" y="155"/>
                  <a:pt x="85" y="154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86" y="150"/>
                  <a:pt x="85" y="147"/>
                  <a:pt x="85" y="143"/>
                </a:cubicBezTo>
                <a:cubicBezTo>
                  <a:pt x="85" y="142"/>
                  <a:pt x="86" y="141"/>
                  <a:pt x="86" y="140"/>
                </a:cubicBezTo>
                <a:cubicBezTo>
                  <a:pt x="86" y="135"/>
                  <a:pt x="85" y="129"/>
                  <a:pt x="87" y="123"/>
                </a:cubicBezTo>
                <a:cubicBezTo>
                  <a:pt x="87" y="123"/>
                  <a:pt x="87" y="123"/>
                  <a:pt x="87" y="123"/>
                </a:cubicBezTo>
                <a:cubicBezTo>
                  <a:pt x="87" y="122"/>
                  <a:pt x="87" y="120"/>
                  <a:pt x="87" y="119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87" y="119"/>
                  <a:pt x="88" y="119"/>
                  <a:pt x="88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21"/>
                  <a:pt x="88" y="122"/>
                  <a:pt x="88" y="123"/>
                </a:cubicBezTo>
                <a:cubicBezTo>
                  <a:pt x="88" y="125"/>
                  <a:pt x="88" y="126"/>
                  <a:pt x="88" y="128"/>
                </a:cubicBezTo>
                <a:cubicBezTo>
                  <a:pt x="90" y="134"/>
                  <a:pt x="89" y="139"/>
                  <a:pt x="88" y="145"/>
                </a:cubicBezTo>
                <a:cubicBezTo>
                  <a:pt x="89" y="145"/>
                  <a:pt x="88" y="145"/>
                  <a:pt x="89" y="146"/>
                </a:cubicBezTo>
                <a:cubicBezTo>
                  <a:pt x="89" y="150"/>
                  <a:pt x="88" y="153"/>
                  <a:pt x="89" y="157"/>
                </a:cubicBezTo>
                <a:cubicBezTo>
                  <a:pt x="88" y="157"/>
                  <a:pt x="89" y="158"/>
                  <a:pt x="88" y="158"/>
                </a:cubicBezTo>
                <a:cubicBezTo>
                  <a:pt x="89" y="159"/>
                  <a:pt x="88" y="160"/>
                  <a:pt x="88" y="161"/>
                </a:cubicBezTo>
                <a:cubicBezTo>
                  <a:pt x="88" y="166"/>
                  <a:pt x="89" y="171"/>
                  <a:pt x="88" y="176"/>
                </a:cubicBezTo>
                <a:cubicBezTo>
                  <a:pt x="89" y="180"/>
                  <a:pt x="88" y="184"/>
                  <a:pt x="88" y="188"/>
                </a:cubicBezTo>
                <a:cubicBezTo>
                  <a:pt x="88" y="188"/>
                  <a:pt x="88" y="189"/>
                  <a:pt x="88" y="189"/>
                </a:cubicBezTo>
                <a:cubicBezTo>
                  <a:pt x="89" y="191"/>
                  <a:pt x="88" y="192"/>
                  <a:pt x="89" y="193"/>
                </a:cubicBezTo>
                <a:cubicBezTo>
                  <a:pt x="88" y="194"/>
                  <a:pt x="89" y="195"/>
                  <a:pt x="89" y="197"/>
                </a:cubicBezTo>
                <a:cubicBezTo>
                  <a:pt x="89" y="197"/>
                  <a:pt x="89" y="198"/>
                  <a:pt x="89" y="198"/>
                </a:cubicBezTo>
                <a:cubicBezTo>
                  <a:pt x="89" y="199"/>
                  <a:pt x="89" y="199"/>
                  <a:pt x="89" y="199"/>
                </a:cubicBezTo>
                <a:cubicBezTo>
                  <a:pt x="89" y="200"/>
                  <a:pt x="89" y="201"/>
                  <a:pt x="90" y="200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90" y="200"/>
                  <a:pt x="90" y="200"/>
                  <a:pt x="90" y="200"/>
                </a:cubicBezTo>
                <a:cubicBezTo>
                  <a:pt x="90" y="200"/>
                  <a:pt x="90" y="200"/>
                  <a:pt x="91" y="200"/>
                </a:cubicBezTo>
                <a:cubicBezTo>
                  <a:pt x="91" y="200"/>
                  <a:pt x="91" y="200"/>
                  <a:pt x="91" y="200"/>
                </a:cubicBezTo>
                <a:cubicBezTo>
                  <a:pt x="91" y="200"/>
                  <a:pt x="91" y="200"/>
                  <a:pt x="91" y="201"/>
                </a:cubicBezTo>
                <a:cubicBezTo>
                  <a:pt x="91" y="201"/>
                  <a:pt x="91" y="201"/>
                  <a:pt x="91" y="201"/>
                </a:cubicBezTo>
                <a:cubicBezTo>
                  <a:pt x="91" y="203"/>
                  <a:pt x="92" y="205"/>
                  <a:pt x="92" y="207"/>
                </a:cubicBezTo>
                <a:cubicBezTo>
                  <a:pt x="92" y="207"/>
                  <a:pt x="91" y="208"/>
                  <a:pt x="91" y="209"/>
                </a:cubicBezTo>
                <a:cubicBezTo>
                  <a:pt x="91" y="212"/>
                  <a:pt x="91" y="214"/>
                  <a:pt x="92" y="217"/>
                </a:cubicBezTo>
                <a:cubicBezTo>
                  <a:pt x="92" y="222"/>
                  <a:pt x="92" y="228"/>
                  <a:pt x="92" y="233"/>
                </a:cubicBezTo>
                <a:cubicBezTo>
                  <a:pt x="92" y="236"/>
                  <a:pt x="92" y="239"/>
                  <a:pt x="93" y="241"/>
                </a:cubicBezTo>
                <a:cubicBezTo>
                  <a:pt x="94" y="233"/>
                  <a:pt x="92" y="224"/>
                  <a:pt x="93" y="216"/>
                </a:cubicBezTo>
                <a:cubicBezTo>
                  <a:pt x="93" y="214"/>
                  <a:pt x="93" y="212"/>
                  <a:pt x="93" y="209"/>
                </a:cubicBezTo>
                <a:cubicBezTo>
                  <a:pt x="92" y="207"/>
                  <a:pt x="93" y="205"/>
                  <a:pt x="93" y="203"/>
                </a:cubicBezTo>
                <a:cubicBezTo>
                  <a:pt x="93" y="201"/>
                  <a:pt x="92" y="200"/>
                  <a:pt x="93" y="198"/>
                </a:cubicBezTo>
                <a:cubicBezTo>
                  <a:pt x="93" y="198"/>
                  <a:pt x="93" y="197"/>
                  <a:pt x="93" y="197"/>
                </a:cubicBezTo>
                <a:cubicBezTo>
                  <a:pt x="92" y="195"/>
                  <a:pt x="93" y="192"/>
                  <a:pt x="93" y="190"/>
                </a:cubicBezTo>
                <a:cubicBezTo>
                  <a:pt x="93" y="190"/>
                  <a:pt x="93" y="189"/>
                  <a:pt x="93" y="189"/>
                </a:cubicBezTo>
                <a:cubicBezTo>
                  <a:pt x="93" y="187"/>
                  <a:pt x="93" y="185"/>
                  <a:pt x="93" y="184"/>
                </a:cubicBezTo>
                <a:cubicBezTo>
                  <a:pt x="93" y="183"/>
                  <a:pt x="93" y="183"/>
                  <a:pt x="93" y="182"/>
                </a:cubicBezTo>
                <a:cubicBezTo>
                  <a:pt x="93" y="182"/>
                  <a:pt x="94" y="181"/>
                  <a:pt x="94" y="181"/>
                </a:cubicBezTo>
                <a:cubicBezTo>
                  <a:pt x="94" y="180"/>
                  <a:pt x="93" y="179"/>
                  <a:pt x="93" y="178"/>
                </a:cubicBezTo>
                <a:cubicBezTo>
                  <a:pt x="93" y="177"/>
                  <a:pt x="94" y="175"/>
                  <a:pt x="94" y="174"/>
                </a:cubicBezTo>
                <a:cubicBezTo>
                  <a:pt x="94" y="172"/>
                  <a:pt x="94" y="171"/>
                  <a:pt x="95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95" y="168"/>
                  <a:pt x="95" y="167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6" y="166"/>
                  <a:pt x="95" y="166"/>
                </a:cubicBezTo>
                <a:cubicBezTo>
                  <a:pt x="95" y="167"/>
                  <a:pt x="95" y="168"/>
                  <a:pt x="95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95" y="171"/>
                  <a:pt x="96" y="172"/>
                  <a:pt x="95" y="173"/>
                </a:cubicBezTo>
                <a:cubicBezTo>
                  <a:pt x="96" y="174"/>
                  <a:pt x="96" y="174"/>
                  <a:pt x="96" y="175"/>
                </a:cubicBezTo>
                <a:cubicBezTo>
                  <a:pt x="96" y="183"/>
                  <a:pt x="96" y="192"/>
                  <a:pt x="96" y="200"/>
                </a:cubicBezTo>
                <a:cubicBezTo>
                  <a:pt x="97" y="198"/>
                  <a:pt x="96" y="194"/>
                  <a:pt x="97" y="192"/>
                </a:cubicBezTo>
                <a:cubicBezTo>
                  <a:pt x="99" y="191"/>
                  <a:pt x="97" y="195"/>
                  <a:pt x="99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94"/>
                  <a:pt x="100" y="193"/>
                  <a:pt x="100" y="194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100" y="201"/>
                  <a:pt x="99" y="208"/>
                  <a:pt x="100" y="214"/>
                </a:cubicBezTo>
                <a:cubicBezTo>
                  <a:pt x="99" y="220"/>
                  <a:pt x="101" y="226"/>
                  <a:pt x="100" y="232"/>
                </a:cubicBezTo>
                <a:cubicBezTo>
                  <a:pt x="101" y="243"/>
                  <a:pt x="100" y="255"/>
                  <a:pt x="100" y="267"/>
                </a:cubicBezTo>
                <a:cubicBezTo>
                  <a:pt x="100" y="267"/>
                  <a:pt x="101" y="267"/>
                  <a:pt x="101" y="267"/>
                </a:cubicBezTo>
                <a:cubicBezTo>
                  <a:pt x="102" y="269"/>
                  <a:pt x="101" y="274"/>
                  <a:pt x="101" y="277"/>
                </a:cubicBezTo>
                <a:cubicBezTo>
                  <a:pt x="101" y="278"/>
                  <a:pt x="100" y="277"/>
                  <a:pt x="100" y="278"/>
                </a:cubicBezTo>
                <a:cubicBezTo>
                  <a:pt x="100" y="279"/>
                  <a:pt x="101" y="280"/>
                  <a:pt x="101" y="281"/>
                </a:cubicBezTo>
                <a:cubicBezTo>
                  <a:pt x="100" y="282"/>
                  <a:pt x="102" y="284"/>
                  <a:pt x="101" y="285"/>
                </a:cubicBezTo>
                <a:cubicBezTo>
                  <a:pt x="101" y="286"/>
                  <a:pt x="101" y="286"/>
                  <a:pt x="102" y="287"/>
                </a:cubicBezTo>
                <a:cubicBezTo>
                  <a:pt x="101" y="290"/>
                  <a:pt x="102" y="293"/>
                  <a:pt x="101" y="296"/>
                </a:cubicBezTo>
                <a:cubicBezTo>
                  <a:pt x="102" y="299"/>
                  <a:pt x="100" y="303"/>
                  <a:pt x="102" y="307"/>
                </a:cubicBezTo>
                <a:cubicBezTo>
                  <a:pt x="101" y="309"/>
                  <a:pt x="102" y="311"/>
                  <a:pt x="101" y="312"/>
                </a:cubicBezTo>
                <a:cubicBezTo>
                  <a:pt x="101" y="313"/>
                  <a:pt x="101" y="313"/>
                  <a:pt x="102" y="313"/>
                </a:cubicBezTo>
                <a:cubicBezTo>
                  <a:pt x="101" y="314"/>
                  <a:pt x="101" y="314"/>
                  <a:pt x="101" y="315"/>
                </a:cubicBezTo>
                <a:cubicBezTo>
                  <a:pt x="101" y="316"/>
                  <a:pt x="102" y="317"/>
                  <a:pt x="101" y="317"/>
                </a:cubicBezTo>
                <a:cubicBezTo>
                  <a:pt x="103" y="318"/>
                  <a:pt x="103" y="321"/>
                  <a:pt x="104" y="323"/>
                </a:cubicBezTo>
                <a:cubicBezTo>
                  <a:pt x="105" y="322"/>
                  <a:pt x="105" y="321"/>
                  <a:pt x="105" y="319"/>
                </a:cubicBezTo>
                <a:cubicBezTo>
                  <a:pt x="105" y="319"/>
                  <a:pt x="105" y="319"/>
                  <a:pt x="105" y="319"/>
                </a:cubicBezTo>
                <a:cubicBezTo>
                  <a:pt x="105" y="319"/>
                  <a:pt x="105" y="318"/>
                  <a:pt x="105" y="317"/>
                </a:cubicBezTo>
                <a:cubicBezTo>
                  <a:pt x="105" y="315"/>
                  <a:pt x="105" y="313"/>
                  <a:pt x="105" y="312"/>
                </a:cubicBezTo>
                <a:cubicBezTo>
                  <a:pt x="105" y="312"/>
                  <a:pt x="105" y="311"/>
                  <a:pt x="105" y="31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106" y="311"/>
                  <a:pt x="106" y="312"/>
                  <a:pt x="106" y="312"/>
                </a:cubicBezTo>
                <a:cubicBezTo>
                  <a:pt x="106" y="313"/>
                  <a:pt x="106" y="315"/>
                  <a:pt x="106" y="317"/>
                </a:cubicBezTo>
                <a:cubicBezTo>
                  <a:pt x="106" y="318"/>
                  <a:pt x="106" y="319"/>
                  <a:pt x="106" y="319"/>
                </a:cubicBezTo>
                <a:cubicBezTo>
                  <a:pt x="106" y="320"/>
                  <a:pt x="106" y="320"/>
                  <a:pt x="106" y="320"/>
                </a:cubicBezTo>
                <a:cubicBezTo>
                  <a:pt x="107" y="327"/>
                  <a:pt x="107" y="335"/>
                  <a:pt x="107" y="343"/>
                </a:cubicBezTo>
                <a:cubicBezTo>
                  <a:pt x="107" y="343"/>
                  <a:pt x="107" y="343"/>
                  <a:pt x="107" y="344"/>
                </a:cubicBezTo>
                <a:cubicBezTo>
                  <a:pt x="107" y="344"/>
                  <a:pt x="107" y="344"/>
                  <a:pt x="108" y="345"/>
                </a:cubicBezTo>
                <a:cubicBezTo>
                  <a:pt x="108" y="372"/>
                  <a:pt x="111" y="400"/>
                  <a:pt x="112" y="427"/>
                </a:cubicBezTo>
                <a:cubicBezTo>
                  <a:pt x="112" y="432"/>
                  <a:pt x="113" y="438"/>
                  <a:pt x="113" y="443"/>
                </a:cubicBezTo>
                <a:cubicBezTo>
                  <a:pt x="113" y="447"/>
                  <a:pt x="114" y="451"/>
                  <a:pt x="114" y="455"/>
                </a:cubicBezTo>
                <a:cubicBezTo>
                  <a:pt x="114" y="456"/>
                  <a:pt x="113" y="457"/>
                  <a:pt x="113" y="458"/>
                </a:cubicBezTo>
                <a:cubicBezTo>
                  <a:pt x="113" y="460"/>
                  <a:pt x="114" y="462"/>
                  <a:pt x="114" y="464"/>
                </a:cubicBezTo>
                <a:cubicBezTo>
                  <a:pt x="114" y="465"/>
                  <a:pt x="114" y="466"/>
                  <a:pt x="114" y="467"/>
                </a:cubicBezTo>
                <a:cubicBezTo>
                  <a:pt x="114" y="468"/>
                  <a:pt x="115" y="469"/>
                  <a:pt x="114" y="471"/>
                </a:cubicBezTo>
                <a:cubicBezTo>
                  <a:pt x="115" y="477"/>
                  <a:pt x="115" y="483"/>
                  <a:pt x="115" y="489"/>
                </a:cubicBezTo>
                <a:cubicBezTo>
                  <a:pt x="115" y="494"/>
                  <a:pt x="115" y="500"/>
                  <a:pt x="115" y="505"/>
                </a:cubicBezTo>
                <a:cubicBezTo>
                  <a:pt x="115" y="507"/>
                  <a:pt x="116" y="510"/>
                  <a:pt x="116" y="512"/>
                </a:cubicBezTo>
                <a:cubicBezTo>
                  <a:pt x="116" y="514"/>
                  <a:pt x="115" y="516"/>
                  <a:pt x="115" y="518"/>
                </a:cubicBezTo>
                <a:cubicBezTo>
                  <a:pt x="115" y="518"/>
                  <a:pt x="116" y="519"/>
                  <a:pt x="116" y="519"/>
                </a:cubicBezTo>
                <a:cubicBezTo>
                  <a:pt x="116" y="526"/>
                  <a:pt x="116" y="534"/>
                  <a:pt x="117" y="542"/>
                </a:cubicBezTo>
                <a:cubicBezTo>
                  <a:pt x="117" y="546"/>
                  <a:pt x="117" y="550"/>
                  <a:pt x="117" y="554"/>
                </a:cubicBezTo>
                <a:cubicBezTo>
                  <a:pt x="117" y="558"/>
                  <a:pt x="118" y="562"/>
                  <a:pt x="118" y="566"/>
                </a:cubicBezTo>
                <a:cubicBezTo>
                  <a:pt x="119" y="582"/>
                  <a:pt x="120" y="598"/>
                  <a:pt x="121" y="614"/>
                </a:cubicBezTo>
                <a:cubicBezTo>
                  <a:pt x="121" y="620"/>
                  <a:pt x="122" y="627"/>
                  <a:pt x="122" y="634"/>
                </a:cubicBezTo>
                <a:cubicBezTo>
                  <a:pt x="122" y="641"/>
                  <a:pt x="122" y="647"/>
                  <a:pt x="122" y="654"/>
                </a:cubicBezTo>
                <a:cubicBezTo>
                  <a:pt x="123" y="662"/>
                  <a:pt x="122" y="669"/>
                  <a:pt x="122" y="676"/>
                </a:cubicBezTo>
                <a:cubicBezTo>
                  <a:pt x="122" y="684"/>
                  <a:pt x="123" y="691"/>
                  <a:pt x="123" y="699"/>
                </a:cubicBezTo>
                <a:cubicBezTo>
                  <a:pt x="123" y="701"/>
                  <a:pt x="123" y="703"/>
                  <a:pt x="123" y="706"/>
                </a:cubicBezTo>
                <a:cubicBezTo>
                  <a:pt x="123" y="713"/>
                  <a:pt x="124" y="720"/>
                  <a:pt x="124" y="728"/>
                </a:cubicBezTo>
                <a:cubicBezTo>
                  <a:pt x="125" y="731"/>
                  <a:pt x="125" y="734"/>
                  <a:pt x="125" y="736"/>
                </a:cubicBezTo>
                <a:cubicBezTo>
                  <a:pt x="125" y="739"/>
                  <a:pt x="125" y="743"/>
                  <a:pt x="126" y="746"/>
                </a:cubicBezTo>
                <a:cubicBezTo>
                  <a:pt x="126" y="752"/>
                  <a:pt x="126" y="758"/>
                  <a:pt x="127" y="763"/>
                </a:cubicBezTo>
                <a:cubicBezTo>
                  <a:pt x="126" y="770"/>
                  <a:pt x="128" y="776"/>
                  <a:pt x="127" y="782"/>
                </a:cubicBezTo>
                <a:cubicBezTo>
                  <a:pt x="128" y="783"/>
                  <a:pt x="127" y="784"/>
                  <a:pt x="128" y="784"/>
                </a:cubicBezTo>
                <a:cubicBezTo>
                  <a:pt x="128" y="791"/>
                  <a:pt x="128" y="799"/>
                  <a:pt x="129" y="806"/>
                </a:cubicBezTo>
                <a:cubicBezTo>
                  <a:pt x="129" y="813"/>
                  <a:pt x="129" y="820"/>
                  <a:pt x="130" y="827"/>
                </a:cubicBezTo>
                <a:cubicBezTo>
                  <a:pt x="129" y="830"/>
                  <a:pt x="130" y="833"/>
                  <a:pt x="130" y="835"/>
                </a:cubicBezTo>
                <a:cubicBezTo>
                  <a:pt x="130" y="837"/>
                  <a:pt x="129" y="838"/>
                  <a:pt x="130" y="839"/>
                </a:cubicBezTo>
                <a:cubicBezTo>
                  <a:pt x="129" y="841"/>
                  <a:pt x="130" y="842"/>
                  <a:pt x="129" y="844"/>
                </a:cubicBezTo>
                <a:cubicBezTo>
                  <a:pt x="129" y="844"/>
                  <a:pt x="129" y="844"/>
                  <a:pt x="129" y="844"/>
                </a:cubicBezTo>
                <a:cubicBezTo>
                  <a:pt x="129" y="844"/>
                  <a:pt x="130" y="845"/>
                  <a:pt x="130" y="845"/>
                </a:cubicBezTo>
                <a:cubicBezTo>
                  <a:pt x="130" y="846"/>
                  <a:pt x="129" y="846"/>
                  <a:pt x="129" y="846"/>
                </a:cubicBezTo>
                <a:cubicBezTo>
                  <a:pt x="129" y="847"/>
                  <a:pt x="129" y="847"/>
                  <a:pt x="129" y="847"/>
                </a:cubicBezTo>
                <a:cubicBezTo>
                  <a:pt x="129" y="847"/>
                  <a:pt x="129" y="847"/>
                  <a:pt x="130" y="848"/>
                </a:cubicBezTo>
                <a:cubicBezTo>
                  <a:pt x="130" y="848"/>
                  <a:pt x="130" y="848"/>
                  <a:pt x="130" y="848"/>
                </a:cubicBezTo>
                <a:cubicBezTo>
                  <a:pt x="130" y="848"/>
                  <a:pt x="130" y="849"/>
                  <a:pt x="130" y="849"/>
                </a:cubicBezTo>
                <a:cubicBezTo>
                  <a:pt x="130" y="850"/>
                  <a:pt x="130" y="851"/>
                  <a:pt x="129" y="853"/>
                </a:cubicBezTo>
                <a:cubicBezTo>
                  <a:pt x="129" y="853"/>
                  <a:pt x="129" y="853"/>
                  <a:pt x="129" y="853"/>
                </a:cubicBezTo>
                <a:cubicBezTo>
                  <a:pt x="130" y="854"/>
                  <a:pt x="130" y="856"/>
                  <a:pt x="130" y="858"/>
                </a:cubicBezTo>
                <a:cubicBezTo>
                  <a:pt x="130" y="858"/>
                  <a:pt x="130" y="858"/>
                  <a:pt x="130" y="858"/>
                </a:cubicBezTo>
                <a:cubicBezTo>
                  <a:pt x="130" y="858"/>
                  <a:pt x="130" y="858"/>
                  <a:pt x="130" y="858"/>
                </a:cubicBezTo>
                <a:cubicBezTo>
                  <a:pt x="130" y="859"/>
                  <a:pt x="130" y="860"/>
                  <a:pt x="129" y="860"/>
                </a:cubicBezTo>
                <a:cubicBezTo>
                  <a:pt x="129" y="860"/>
                  <a:pt x="129" y="860"/>
                  <a:pt x="129" y="860"/>
                </a:cubicBezTo>
                <a:cubicBezTo>
                  <a:pt x="130" y="861"/>
                  <a:pt x="130" y="862"/>
                  <a:pt x="130" y="863"/>
                </a:cubicBezTo>
                <a:cubicBezTo>
                  <a:pt x="130" y="863"/>
                  <a:pt x="130" y="863"/>
                  <a:pt x="130" y="863"/>
                </a:cubicBezTo>
                <a:cubicBezTo>
                  <a:pt x="130" y="865"/>
                  <a:pt x="130" y="868"/>
                  <a:pt x="130" y="870"/>
                </a:cubicBezTo>
                <a:cubicBezTo>
                  <a:pt x="130" y="870"/>
                  <a:pt x="130" y="870"/>
                  <a:pt x="130" y="871"/>
                </a:cubicBezTo>
                <a:cubicBezTo>
                  <a:pt x="130" y="871"/>
                  <a:pt x="130" y="871"/>
                  <a:pt x="130" y="871"/>
                </a:cubicBezTo>
                <a:cubicBezTo>
                  <a:pt x="130" y="871"/>
                  <a:pt x="129" y="871"/>
                  <a:pt x="129" y="871"/>
                </a:cubicBezTo>
                <a:cubicBezTo>
                  <a:pt x="129" y="871"/>
                  <a:pt x="129" y="870"/>
                  <a:pt x="129" y="870"/>
                </a:cubicBezTo>
                <a:cubicBezTo>
                  <a:pt x="129" y="870"/>
                  <a:pt x="129" y="870"/>
                  <a:pt x="129" y="870"/>
                </a:cubicBezTo>
                <a:cubicBezTo>
                  <a:pt x="128" y="871"/>
                  <a:pt x="129" y="872"/>
                  <a:pt x="129" y="873"/>
                </a:cubicBezTo>
                <a:cubicBezTo>
                  <a:pt x="129" y="873"/>
                  <a:pt x="129" y="873"/>
                  <a:pt x="130" y="872"/>
                </a:cubicBezTo>
                <a:cubicBezTo>
                  <a:pt x="130" y="873"/>
                  <a:pt x="130" y="873"/>
                  <a:pt x="130" y="874"/>
                </a:cubicBezTo>
                <a:cubicBezTo>
                  <a:pt x="130" y="874"/>
                  <a:pt x="130" y="874"/>
                  <a:pt x="130" y="874"/>
                </a:cubicBezTo>
                <a:cubicBezTo>
                  <a:pt x="130" y="874"/>
                  <a:pt x="130" y="875"/>
                  <a:pt x="130" y="875"/>
                </a:cubicBezTo>
                <a:cubicBezTo>
                  <a:pt x="130" y="876"/>
                  <a:pt x="130" y="877"/>
                  <a:pt x="130" y="878"/>
                </a:cubicBezTo>
                <a:cubicBezTo>
                  <a:pt x="129" y="879"/>
                  <a:pt x="129" y="879"/>
                  <a:pt x="129" y="879"/>
                </a:cubicBezTo>
                <a:cubicBezTo>
                  <a:pt x="129" y="879"/>
                  <a:pt x="129" y="879"/>
                  <a:pt x="129" y="879"/>
                </a:cubicBezTo>
                <a:cubicBezTo>
                  <a:pt x="129" y="879"/>
                  <a:pt x="129" y="880"/>
                  <a:pt x="129" y="880"/>
                </a:cubicBezTo>
                <a:cubicBezTo>
                  <a:pt x="130" y="880"/>
                  <a:pt x="130" y="880"/>
                  <a:pt x="130" y="880"/>
                </a:cubicBezTo>
                <a:cubicBezTo>
                  <a:pt x="130" y="881"/>
                  <a:pt x="130" y="881"/>
                  <a:pt x="130" y="881"/>
                </a:cubicBezTo>
                <a:cubicBezTo>
                  <a:pt x="130" y="881"/>
                  <a:pt x="130" y="882"/>
                  <a:pt x="130" y="883"/>
                </a:cubicBezTo>
                <a:cubicBezTo>
                  <a:pt x="130" y="883"/>
                  <a:pt x="130" y="883"/>
                  <a:pt x="130" y="883"/>
                </a:cubicBezTo>
                <a:cubicBezTo>
                  <a:pt x="130" y="883"/>
                  <a:pt x="130" y="884"/>
                  <a:pt x="130" y="884"/>
                </a:cubicBezTo>
                <a:cubicBezTo>
                  <a:pt x="130" y="884"/>
                  <a:pt x="130" y="884"/>
                  <a:pt x="130" y="884"/>
                </a:cubicBezTo>
                <a:cubicBezTo>
                  <a:pt x="130" y="885"/>
                  <a:pt x="130" y="887"/>
                  <a:pt x="130" y="888"/>
                </a:cubicBezTo>
                <a:cubicBezTo>
                  <a:pt x="129" y="886"/>
                  <a:pt x="129" y="890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2"/>
                  <a:pt x="129" y="892"/>
                  <a:pt x="129" y="892"/>
                </a:cubicBezTo>
                <a:cubicBezTo>
                  <a:pt x="129" y="892"/>
                  <a:pt x="129" y="892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1"/>
                </a:cubicBezTo>
                <a:cubicBezTo>
                  <a:pt x="129" y="891"/>
                  <a:pt x="129" y="891"/>
                  <a:pt x="129" y="890"/>
                </a:cubicBezTo>
                <a:cubicBezTo>
                  <a:pt x="129" y="890"/>
                  <a:pt x="129" y="890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89"/>
                  <a:pt x="130" y="889"/>
                  <a:pt x="130" y="889"/>
                </a:cubicBezTo>
                <a:cubicBezTo>
                  <a:pt x="130" y="890"/>
                  <a:pt x="130" y="890"/>
                  <a:pt x="130" y="891"/>
                </a:cubicBezTo>
                <a:cubicBezTo>
                  <a:pt x="130" y="891"/>
                  <a:pt x="130" y="891"/>
                  <a:pt x="130" y="891"/>
                </a:cubicBezTo>
                <a:cubicBezTo>
                  <a:pt x="130" y="891"/>
                  <a:pt x="130" y="891"/>
                  <a:pt x="130" y="891"/>
                </a:cubicBezTo>
                <a:cubicBezTo>
                  <a:pt x="130" y="891"/>
                  <a:pt x="130" y="891"/>
                  <a:pt x="130" y="892"/>
                </a:cubicBezTo>
                <a:cubicBezTo>
                  <a:pt x="130" y="892"/>
                  <a:pt x="131" y="893"/>
                  <a:pt x="130" y="893"/>
                </a:cubicBezTo>
                <a:cubicBezTo>
                  <a:pt x="130" y="894"/>
                  <a:pt x="130" y="894"/>
                  <a:pt x="130" y="895"/>
                </a:cubicBezTo>
                <a:cubicBezTo>
                  <a:pt x="130" y="900"/>
                  <a:pt x="131" y="905"/>
                  <a:pt x="130" y="910"/>
                </a:cubicBezTo>
                <a:cubicBezTo>
                  <a:pt x="131" y="913"/>
                  <a:pt x="130" y="915"/>
                  <a:pt x="130" y="918"/>
                </a:cubicBezTo>
                <a:cubicBezTo>
                  <a:pt x="131" y="918"/>
                  <a:pt x="130" y="919"/>
                  <a:pt x="131" y="919"/>
                </a:cubicBezTo>
                <a:cubicBezTo>
                  <a:pt x="130" y="921"/>
                  <a:pt x="130" y="922"/>
                  <a:pt x="131" y="924"/>
                </a:cubicBezTo>
                <a:cubicBezTo>
                  <a:pt x="130" y="924"/>
                  <a:pt x="130" y="925"/>
                  <a:pt x="130" y="925"/>
                </a:cubicBezTo>
                <a:cubicBezTo>
                  <a:pt x="130" y="925"/>
                  <a:pt x="131" y="925"/>
                  <a:pt x="131" y="926"/>
                </a:cubicBezTo>
                <a:cubicBezTo>
                  <a:pt x="130" y="926"/>
                  <a:pt x="130" y="926"/>
                  <a:pt x="130" y="926"/>
                </a:cubicBezTo>
                <a:cubicBezTo>
                  <a:pt x="131" y="926"/>
                  <a:pt x="131" y="926"/>
                  <a:pt x="131" y="926"/>
                </a:cubicBezTo>
                <a:cubicBezTo>
                  <a:pt x="130" y="927"/>
                  <a:pt x="132" y="928"/>
                  <a:pt x="130" y="929"/>
                </a:cubicBezTo>
                <a:cubicBezTo>
                  <a:pt x="131" y="929"/>
                  <a:pt x="131" y="928"/>
                  <a:pt x="131" y="929"/>
                </a:cubicBezTo>
                <a:cubicBezTo>
                  <a:pt x="131" y="930"/>
                  <a:pt x="131" y="930"/>
                  <a:pt x="130" y="932"/>
                </a:cubicBezTo>
                <a:cubicBezTo>
                  <a:pt x="131" y="933"/>
                  <a:pt x="130" y="933"/>
                  <a:pt x="131" y="935"/>
                </a:cubicBezTo>
                <a:cubicBezTo>
                  <a:pt x="130" y="935"/>
                  <a:pt x="132" y="936"/>
                  <a:pt x="131" y="936"/>
                </a:cubicBezTo>
                <a:cubicBezTo>
                  <a:pt x="131" y="937"/>
                  <a:pt x="131" y="937"/>
                  <a:pt x="131" y="937"/>
                </a:cubicBezTo>
                <a:cubicBezTo>
                  <a:pt x="131" y="952"/>
                  <a:pt x="131" y="967"/>
                  <a:pt x="131" y="982"/>
                </a:cubicBezTo>
                <a:cubicBezTo>
                  <a:pt x="131" y="983"/>
                  <a:pt x="131" y="984"/>
                  <a:pt x="131" y="985"/>
                </a:cubicBezTo>
                <a:cubicBezTo>
                  <a:pt x="130" y="996"/>
                  <a:pt x="131" y="1007"/>
                  <a:pt x="130" y="1018"/>
                </a:cubicBezTo>
                <a:cubicBezTo>
                  <a:pt x="131" y="1024"/>
                  <a:pt x="131" y="1030"/>
                  <a:pt x="130" y="1036"/>
                </a:cubicBezTo>
                <a:cubicBezTo>
                  <a:pt x="131" y="1053"/>
                  <a:pt x="131" y="1070"/>
                  <a:pt x="130" y="1087"/>
                </a:cubicBezTo>
                <a:cubicBezTo>
                  <a:pt x="129" y="1092"/>
                  <a:pt x="129" y="1096"/>
                  <a:pt x="129" y="1101"/>
                </a:cubicBezTo>
                <a:cubicBezTo>
                  <a:pt x="129" y="1103"/>
                  <a:pt x="129" y="1105"/>
                  <a:pt x="128" y="1108"/>
                </a:cubicBezTo>
                <a:cubicBezTo>
                  <a:pt x="128" y="1113"/>
                  <a:pt x="127" y="1120"/>
                  <a:pt x="127" y="1126"/>
                </a:cubicBezTo>
                <a:cubicBezTo>
                  <a:pt x="127" y="1126"/>
                  <a:pt x="128" y="1127"/>
                  <a:pt x="128" y="1127"/>
                </a:cubicBezTo>
                <a:cubicBezTo>
                  <a:pt x="127" y="1128"/>
                  <a:pt x="128" y="1130"/>
                  <a:pt x="127" y="1131"/>
                </a:cubicBezTo>
                <a:cubicBezTo>
                  <a:pt x="126" y="1134"/>
                  <a:pt x="128" y="1137"/>
                  <a:pt x="126" y="1140"/>
                </a:cubicBezTo>
                <a:cubicBezTo>
                  <a:pt x="127" y="1141"/>
                  <a:pt x="126" y="1141"/>
                  <a:pt x="127" y="1142"/>
                </a:cubicBezTo>
                <a:cubicBezTo>
                  <a:pt x="126" y="1144"/>
                  <a:pt x="127" y="1149"/>
                  <a:pt x="127" y="1153"/>
                </a:cubicBezTo>
                <a:cubicBezTo>
                  <a:pt x="127" y="1154"/>
                  <a:pt x="127" y="1155"/>
                  <a:pt x="125" y="1155"/>
                </a:cubicBezTo>
                <a:cubicBezTo>
                  <a:pt x="125" y="1159"/>
                  <a:pt x="125" y="1162"/>
                  <a:pt x="126" y="1166"/>
                </a:cubicBezTo>
                <a:cubicBezTo>
                  <a:pt x="125" y="1167"/>
                  <a:pt x="125" y="1166"/>
                  <a:pt x="125" y="1166"/>
                </a:cubicBezTo>
                <a:cubicBezTo>
                  <a:pt x="125" y="1167"/>
                  <a:pt x="125" y="1168"/>
                  <a:pt x="125" y="1169"/>
                </a:cubicBezTo>
                <a:cubicBezTo>
                  <a:pt x="125" y="1170"/>
                  <a:pt x="125" y="1170"/>
                  <a:pt x="125" y="1171"/>
                </a:cubicBezTo>
                <a:cubicBezTo>
                  <a:pt x="125" y="1171"/>
                  <a:pt x="125" y="1171"/>
                  <a:pt x="125" y="1171"/>
                </a:cubicBezTo>
                <a:cubicBezTo>
                  <a:pt x="124" y="1171"/>
                  <a:pt x="124" y="1171"/>
                  <a:pt x="124" y="1171"/>
                </a:cubicBezTo>
                <a:cubicBezTo>
                  <a:pt x="124" y="1170"/>
                  <a:pt x="124" y="1170"/>
                  <a:pt x="124" y="1169"/>
                </a:cubicBezTo>
                <a:cubicBezTo>
                  <a:pt x="124" y="1168"/>
                  <a:pt x="124" y="1167"/>
                  <a:pt x="124" y="1166"/>
                </a:cubicBezTo>
                <a:cubicBezTo>
                  <a:pt x="124" y="1166"/>
                  <a:pt x="124" y="1166"/>
                  <a:pt x="124" y="1166"/>
                </a:cubicBezTo>
                <a:cubicBezTo>
                  <a:pt x="124" y="1165"/>
                  <a:pt x="123" y="1164"/>
                  <a:pt x="122" y="1163"/>
                </a:cubicBezTo>
                <a:cubicBezTo>
                  <a:pt x="121" y="1164"/>
                  <a:pt x="122" y="1165"/>
                  <a:pt x="122" y="1166"/>
                </a:cubicBezTo>
                <a:cubicBezTo>
                  <a:pt x="120" y="1167"/>
                  <a:pt x="121" y="1169"/>
                  <a:pt x="120" y="1170"/>
                </a:cubicBezTo>
                <a:cubicBezTo>
                  <a:pt x="119" y="1170"/>
                  <a:pt x="118" y="1170"/>
                  <a:pt x="118" y="1171"/>
                </a:cubicBezTo>
                <a:cubicBezTo>
                  <a:pt x="115" y="1170"/>
                  <a:pt x="114" y="1169"/>
                  <a:pt x="114" y="1166"/>
                </a:cubicBezTo>
                <a:cubicBezTo>
                  <a:pt x="114" y="1162"/>
                  <a:pt x="115" y="1157"/>
                  <a:pt x="114" y="1154"/>
                </a:cubicBezTo>
                <a:cubicBezTo>
                  <a:pt x="114" y="1153"/>
                  <a:pt x="114" y="1153"/>
                  <a:pt x="114" y="1153"/>
                </a:cubicBezTo>
                <a:cubicBezTo>
                  <a:pt x="114" y="1152"/>
                  <a:pt x="114" y="1152"/>
                  <a:pt x="114" y="1151"/>
                </a:cubicBezTo>
                <a:cubicBezTo>
                  <a:pt x="114" y="1151"/>
                  <a:pt x="114" y="1151"/>
                  <a:pt x="114" y="1150"/>
                </a:cubicBezTo>
                <a:cubicBezTo>
                  <a:pt x="114" y="1150"/>
                  <a:pt x="114" y="1149"/>
                  <a:pt x="114" y="1148"/>
                </a:cubicBezTo>
                <a:cubicBezTo>
                  <a:pt x="114" y="1147"/>
                  <a:pt x="114" y="1146"/>
                  <a:pt x="114" y="1145"/>
                </a:cubicBezTo>
                <a:cubicBezTo>
                  <a:pt x="114" y="1145"/>
                  <a:pt x="114" y="1145"/>
                  <a:pt x="114" y="1144"/>
                </a:cubicBezTo>
                <a:cubicBezTo>
                  <a:pt x="114" y="1143"/>
                  <a:pt x="114" y="1143"/>
                  <a:pt x="114" y="1143"/>
                </a:cubicBezTo>
                <a:cubicBezTo>
                  <a:pt x="114" y="1141"/>
                  <a:pt x="114" y="1139"/>
                  <a:pt x="114" y="1138"/>
                </a:cubicBezTo>
                <a:cubicBezTo>
                  <a:pt x="114" y="1138"/>
                  <a:pt x="114" y="1138"/>
                  <a:pt x="113" y="1138"/>
                </a:cubicBezTo>
                <a:cubicBezTo>
                  <a:pt x="113" y="1145"/>
                  <a:pt x="112" y="1152"/>
                  <a:pt x="112" y="1160"/>
                </a:cubicBezTo>
                <a:cubicBezTo>
                  <a:pt x="112" y="1160"/>
                  <a:pt x="112" y="1160"/>
                  <a:pt x="112" y="1160"/>
                </a:cubicBezTo>
                <a:cubicBezTo>
                  <a:pt x="112" y="1160"/>
                  <a:pt x="112" y="1160"/>
                  <a:pt x="112" y="1160"/>
                </a:cubicBezTo>
                <a:cubicBezTo>
                  <a:pt x="112" y="1152"/>
                  <a:pt x="112" y="1145"/>
                  <a:pt x="113" y="1138"/>
                </a:cubicBezTo>
                <a:cubicBezTo>
                  <a:pt x="113" y="1138"/>
                  <a:pt x="113" y="1138"/>
                  <a:pt x="113" y="1138"/>
                </a:cubicBezTo>
                <a:cubicBezTo>
                  <a:pt x="113" y="1137"/>
                  <a:pt x="112" y="1137"/>
                  <a:pt x="113" y="1136"/>
                </a:cubicBezTo>
                <a:cubicBezTo>
                  <a:pt x="113" y="1136"/>
                  <a:pt x="113" y="1136"/>
                  <a:pt x="113" y="1136"/>
                </a:cubicBezTo>
                <a:cubicBezTo>
                  <a:pt x="113" y="1135"/>
                  <a:pt x="113" y="1134"/>
                  <a:pt x="113" y="1133"/>
                </a:cubicBezTo>
                <a:cubicBezTo>
                  <a:pt x="113" y="1132"/>
                  <a:pt x="113" y="1131"/>
                  <a:pt x="113" y="1130"/>
                </a:cubicBezTo>
                <a:cubicBezTo>
                  <a:pt x="113" y="1130"/>
                  <a:pt x="113" y="1130"/>
                  <a:pt x="113" y="1130"/>
                </a:cubicBezTo>
                <a:cubicBezTo>
                  <a:pt x="113" y="1130"/>
                  <a:pt x="113" y="1129"/>
                  <a:pt x="113" y="1128"/>
                </a:cubicBezTo>
                <a:cubicBezTo>
                  <a:pt x="113" y="1128"/>
                  <a:pt x="113" y="1128"/>
                  <a:pt x="113" y="1128"/>
                </a:cubicBezTo>
                <a:cubicBezTo>
                  <a:pt x="114" y="1125"/>
                  <a:pt x="114" y="1125"/>
                  <a:pt x="114" y="1125"/>
                </a:cubicBezTo>
                <a:cubicBezTo>
                  <a:pt x="114" y="1118"/>
                  <a:pt x="115" y="1111"/>
                  <a:pt x="115" y="1104"/>
                </a:cubicBezTo>
                <a:cubicBezTo>
                  <a:pt x="115" y="1104"/>
                  <a:pt x="115" y="1104"/>
                  <a:pt x="115" y="1104"/>
                </a:cubicBezTo>
                <a:cubicBezTo>
                  <a:pt x="116" y="1104"/>
                  <a:pt x="116" y="1104"/>
                  <a:pt x="116" y="1104"/>
                </a:cubicBezTo>
                <a:cubicBezTo>
                  <a:pt x="116" y="1104"/>
                  <a:pt x="116" y="1104"/>
                  <a:pt x="116" y="1104"/>
                </a:cubicBezTo>
                <a:cubicBezTo>
                  <a:pt x="116" y="1111"/>
                  <a:pt x="115" y="1118"/>
                  <a:pt x="114" y="1125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4" y="1128"/>
                  <a:pt x="114" y="1128"/>
                  <a:pt x="114" y="1128"/>
                </a:cubicBezTo>
                <a:cubicBezTo>
                  <a:pt x="115" y="1129"/>
                  <a:pt x="114" y="1127"/>
                  <a:pt x="115" y="1127"/>
                </a:cubicBezTo>
                <a:cubicBezTo>
                  <a:pt x="116" y="1119"/>
                  <a:pt x="116" y="1112"/>
                  <a:pt x="117" y="1103"/>
                </a:cubicBezTo>
                <a:cubicBezTo>
                  <a:pt x="118" y="1100"/>
                  <a:pt x="117" y="1098"/>
                  <a:pt x="118" y="1095"/>
                </a:cubicBezTo>
                <a:cubicBezTo>
                  <a:pt x="118" y="1093"/>
                  <a:pt x="118" y="1091"/>
                  <a:pt x="118" y="1089"/>
                </a:cubicBezTo>
                <a:cubicBezTo>
                  <a:pt x="118" y="1089"/>
                  <a:pt x="119" y="1089"/>
                  <a:pt x="119" y="1088"/>
                </a:cubicBezTo>
                <a:cubicBezTo>
                  <a:pt x="119" y="1088"/>
                  <a:pt x="118" y="1087"/>
                  <a:pt x="118" y="1086"/>
                </a:cubicBezTo>
                <a:cubicBezTo>
                  <a:pt x="118" y="1086"/>
                  <a:pt x="119" y="1084"/>
                  <a:pt x="118" y="1083"/>
                </a:cubicBezTo>
                <a:cubicBezTo>
                  <a:pt x="119" y="1081"/>
                  <a:pt x="119" y="1079"/>
                  <a:pt x="119" y="1077"/>
                </a:cubicBezTo>
                <a:cubicBezTo>
                  <a:pt x="119" y="1077"/>
                  <a:pt x="119" y="1077"/>
                  <a:pt x="120" y="1076"/>
                </a:cubicBezTo>
                <a:cubicBezTo>
                  <a:pt x="118" y="1073"/>
                  <a:pt x="121" y="1069"/>
                  <a:pt x="119" y="1065"/>
                </a:cubicBezTo>
                <a:cubicBezTo>
                  <a:pt x="120" y="1062"/>
                  <a:pt x="120" y="1059"/>
                  <a:pt x="119" y="1055"/>
                </a:cubicBezTo>
                <a:cubicBezTo>
                  <a:pt x="121" y="1044"/>
                  <a:pt x="119" y="1033"/>
                  <a:pt x="120" y="1021"/>
                </a:cubicBezTo>
                <a:cubicBezTo>
                  <a:pt x="120" y="1021"/>
                  <a:pt x="120" y="1021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0"/>
                  <a:pt x="120" y="1020"/>
                  <a:pt x="120" y="1020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1"/>
                  <a:pt x="120" y="1021"/>
                </a:cubicBezTo>
                <a:cubicBezTo>
                  <a:pt x="120" y="1021"/>
                  <a:pt x="120" y="1022"/>
                  <a:pt x="121" y="1022"/>
                </a:cubicBezTo>
                <a:cubicBezTo>
                  <a:pt x="121" y="1021"/>
                  <a:pt x="121" y="1021"/>
                  <a:pt x="120" y="1020"/>
                </a:cubicBezTo>
                <a:cubicBezTo>
                  <a:pt x="121" y="1020"/>
                  <a:pt x="121" y="1017"/>
                  <a:pt x="121" y="1016"/>
                </a:cubicBezTo>
                <a:cubicBezTo>
                  <a:pt x="121" y="1016"/>
                  <a:pt x="121" y="1016"/>
                  <a:pt x="121" y="1016"/>
                </a:cubicBezTo>
                <a:cubicBezTo>
                  <a:pt x="121" y="1016"/>
                  <a:pt x="121" y="1017"/>
                  <a:pt x="121" y="1017"/>
                </a:cubicBezTo>
                <a:cubicBezTo>
                  <a:pt x="121" y="1018"/>
                  <a:pt x="121" y="1018"/>
                  <a:pt x="120" y="1018"/>
                </a:cubicBezTo>
                <a:cubicBezTo>
                  <a:pt x="121" y="1019"/>
                  <a:pt x="120" y="1019"/>
                  <a:pt x="120" y="1019"/>
                </a:cubicBezTo>
                <a:cubicBezTo>
                  <a:pt x="120" y="1019"/>
                  <a:pt x="120" y="1018"/>
                  <a:pt x="120" y="1018"/>
                </a:cubicBezTo>
                <a:cubicBezTo>
                  <a:pt x="120" y="1018"/>
                  <a:pt x="120" y="1018"/>
                  <a:pt x="120" y="1017"/>
                </a:cubicBezTo>
                <a:cubicBezTo>
                  <a:pt x="120" y="1017"/>
                  <a:pt x="120" y="1016"/>
                  <a:pt x="120" y="1016"/>
                </a:cubicBezTo>
                <a:cubicBezTo>
                  <a:pt x="120" y="1016"/>
                  <a:pt x="120" y="1015"/>
                  <a:pt x="121" y="1015"/>
                </a:cubicBezTo>
                <a:cubicBezTo>
                  <a:pt x="121" y="1015"/>
                  <a:pt x="121" y="1015"/>
                  <a:pt x="121" y="1015"/>
                </a:cubicBezTo>
                <a:cubicBezTo>
                  <a:pt x="121" y="1015"/>
                  <a:pt x="121" y="1015"/>
                  <a:pt x="121" y="1015"/>
                </a:cubicBezTo>
                <a:cubicBezTo>
                  <a:pt x="122" y="1013"/>
                  <a:pt x="121" y="1013"/>
                  <a:pt x="120" y="1012"/>
                </a:cubicBezTo>
                <a:cubicBezTo>
                  <a:pt x="120" y="1012"/>
                  <a:pt x="121" y="1011"/>
                  <a:pt x="120" y="1011"/>
                </a:cubicBezTo>
                <a:cubicBezTo>
                  <a:pt x="121" y="1011"/>
                  <a:pt x="121" y="1011"/>
                  <a:pt x="121" y="1012"/>
                </a:cubicBezTo>
                <a:cubicBezTo>
                  <a:pt x="122" y="1008"/>
                  <a:pt x="121" y="1005"/>
                  <a:pt x="121" y="1002"/>
                </a:cubicBezTo>
                <a:cubicBezTo>
                  <a:pt x="121" y="1002"/>
                  <a:pt x="121" y="1002"/>
                  <a:pt x="121" y="1002"/>
                </a:cubicBezTo>
                <a:cubicBezTo>
                  <a:pt x="120" y="1002"/>
                  <a:pt x="120" y="1002"/>
                  <a:pt x="120" y="1001"/>
                </a:cubicBezTo>
                <a:cubicBezTo>
                  <a:pt x="120" y="1001"/>
                  <a:pt x="120" y="1001"/>
                  <a:pt x="121" y="1001"/>
                </a:cubicBezTo>
                <a:cubicBezTo>
                  <a:pt x="121" y="1000"/>
                  <a:pt x="121" y="1000"/>
                  <a:pt x="121" y="1000"/>
                </a:cubicBezTo>
                <a:cubicBezTo>
                  <a:pt x="121" y="1000"/>
                  <a:pt x="121" y="1000"/>
                  <a:pt x="121" y="1000"/>
                </a:cubicBezTo>
                <a:cubicBezTo>
                  <a:pt x="121" y="1000"/>
                  <a:pt x="121" y="999"/>
                  <a:pt x="121" y="999"/>
                </a:cubicBezTo>
                <a:cubicBezTo>
                  <a:pt x="121" y="992"/>
                  <a:pt x="122" y="985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0" y="980"/>
                  <a:pt x="120" y="981"/>
                  <a:pt x="120" y="983"/>
                </a:cubicBezTo>
                <a:cubicBezTo>
                  <a:pt x="120" y="984"/>
                  <a:pt x="120" y="984"/>
                  <a:pt x="120" y="985"/>
                </a:cubicBezTo>
                <a:cubicBezTo>
                  <a:pt x="120" y="986"/>
                  <a:pt x="119" y="987"/>
                  <a:pt x="119" y="988"/>
                </a:cubicBezTo>
                <a:cubicBezTo>
                  <a:pt x="119" y="993"/>
                  <a:pt x="119" y="999"/>
                  <a:pt x="119" y="1005"/>
                </a:cubicBezTo>
                <a:cubicBezTo>
                  <a:pt x="119" y="1006"/>
                  <a:pt x="118" y="1006"/>
                  <a:pt x="118" y="1007"/>
                </a:cubicBezTo>
                <a:cubicBezTo>
                  <a:pt x="119" y="1007"/>
                  <a:pt x="119" y="1007"/>
                  <a:pt x="119" y="1008"/>
                </a:cubicBezTo>
                <a:cubicBezTo>
                  <a:pt x="118" y="1009"/>
                  <a:pt x="119" y="1010"/>
                  <a:pt x="118" y="1011"/>
                </a:cubicBezTo>
                <a:cubicBezTo>
                  <a:pt x="119" y="1012"/>
                  <a:pt x="119" y="1012"/>
                  <a:pt x="119" y="1013"/>
                </a:cubicBezTo>
                <a:cubicBezTo>
                  <a:pt x="118" y="1016"/>
                  <a:pt x="119" y="1018"/>
                  <a:pt x="118" y="1021"/>
                </a:cubicBezTo>
                <a:cubicBezTo>
                  <a:pt x="119" y="1024"/>
                  <a:pt x="118" y="1027"/>
                  <a:pt x="118" y="1030"/>
                </a:cubicBezTo>
                <a:cubicBezTo>
                  <a:pt x="117" y="1031"/>
                  <a:pt x="118" y="1031"/>
                  <a:pt x="118" y="1032"/>
                </a:cubicBezTo>
                <a:cubicBezTo>
                  <a:pt x="118" y="1032"/>
                  <a:pt x="117" y="1032"/>
                  <a:pt x="117" y="1033"/>
                </a:cubicBezTo>
                <a:cubicBezTo>
                  <a:pt x="117" y="1035"/>
                  <a:pt x="116" y="1039"/>
                  <a:pt x="117" y="1041"/>
                </a:cubicBezTo>
                <a:cubicBezTo>
                  <a:pt x="118" y="1040"/>
                  <a:pt x="118" y="1038"/>
                  <a:pt x="117" y="1037"/>
                </a:cubicBezTo>
                <a:cubicBezTo>
                  <a:pt x="117" y="1036"/>
                  <a:pt x="117" y="1035"/>
                  <a:pt x="117" y="1034"/>
                </a:cubicBezTo>
                <a:cubicBezTo>
                  <a:pt x="117" y="1034"/>
                  <a:pt x="117" y="1034"/>
                  <a:pt x="117" y="1034"/>
                </a:cubicBezTo>
                <a:cubicBezTo>
                  <a:pt x="118" y="1034"/>
                  <a:pt x="118" y="1034"/>
                  <a:pt x="118" y="1034"/>
                </a:cubicBezTo>
                <a:cubicBezTo>
                  <a:pt x="118" y="1034"/>
                  <a:pt x="118" y="1034"/>
                  <a:pt x="118" y="1034"/>
                </a:cubicBezTo>
                <a:cubicBezTo>
                  <a:pt x="118" y="1035"/>
                  <a:pt x="118" y="1036"/>
                  <a:pt x="118" y="1037"/>
                </a:cubicBezTo>
                <a:cubicBezTo>
                  <a:pt x="118" y="1038"/>
                  <a:pt x="118" y="1040"/>
                  <a:pt x="118" y="1041"/>
                </a:cubicBezTo>
                <a:cubicBezTo>
                  <a:pt x="118" y="1042"/>
                  <a:pt x="119" y="1042"/>
                  <a:pt x="118" y="1043"/>
                </a:cubicBezTo>
                <a:cubicBezTo>
                  <a:pt x="118" y="1043"/>
                  <a:pt x="118" y="1044"/>
                  <a:pt x="118" y="1045"/>
                </a:cubicBezTo>
                <a:cubicBezTo>
                  <a:pt x="118" y="1045"/>
                  <a:pt x="118" y="1046"/>
                  <a:pt x="118" y="1047"/>
                </a:cubicBezTo>
                <a:cubicBezTo>
                  <a:pt x="118" y="1047"/>
                  <a:pt x="118" y="1047"/>
                  <a:pt x="118" y="1047"/>
                </a:cubicBezTo>
                <a:cubicBezTo>
                  <a:pt x="118" y="1047"/>
                  <a:pt x="117" y="1047"/>
                  <a:pt x="117" y="1047"/>
                </a:cubicBezTo>
                <a:cubicBezTo>
                  <a:pt x="118" y="1046"/>
                  <a:pt x="117" y="1046"/>
                  <a:pt x="117" y="1045"/>
                </a:cubicBezTo>
                <a:cubicBezTo>
                  <a:pt x="117" y="1044"/>
                  <a:pt x="117" y="1043"/>
                  <a:pt x="117" y="1042"/>
                </a:cubicBezTo>
                <a:cubicBezTo>
                  <a:pt x="117" y="1042"/>
                  <a:pt x="117" y="1042"/>
                  <a:pt x="117" y="1042"/>
                </a:cubicBezTo>
                <a:cubicBezTo>
                  <a:pt x="117" y="1042"/>
                  <a:pt x="117" y="1042"/>
                  <a:pt x="117" y="1042"/>
                </a:cubicBezTo>
                <a:cubicBezTo>
                  <a:pt x="116" y="1043"/>
                  <a:pt x="117" y="1044"/>
                  <a:pt x="117" y="1045"/>
                </a:cubicBezTo>
                <a:cubicBezTo>
                  <a:pt x="116" y="1045"/>
                  <a:pt x="116" y="1046"/>
                  <a:pt x="116" y="1046"/>
                </a:cubicBezTo>
                <a:cubicBezTo>
                  <a:pt x="115" y="1049"/>
                  <a:pt x="115" y="1051"/>
                  <a:pt x="114" y="1053"/>
                </a:cubicBezTo>
                <a:cubicBezTo>
                  <a:pt x="115" y="1055"/>
                  <a:pt x="115" y="1058"/>
                  <a:pt x="114" y="1060"/>
                </a:cubicBezTo>
                <a:cubicBezTo>
                  <a:pt x="114" y="1061"/>
                  <a:pt x="115" y="1061"/>
                  <a:pt x="115" y="1062"/>
                </a:cubicBezTo>
                <a:cubicBezTo>
                  <a:pt x="114" y="1064"/>
                  <a:pt x="115" y="1066"/>
                  <a:pt x="114" y="1068"/>
                </a:cubicBezTo>
                <a:cubicBezTo>
                  <a:pt x="115" y="1071"/>
                  <a:pt x="114" y="1073"/>
                  <a:pt x="114" y="1075"/>
                </a:cubicBezTo>
                <a:cubicBezTo>
                  <a:pt x="114" y="1081"/>
                  <a:pt x="114" y="1087"/>
                  <a:pt x="114" y="1092"/>
                </a:cubicBezTo>
                <a:cubicBezTo>
                  <a:pt x="113" y="1095"/>
                  <a:pt x="114" y="1097"/>
                  <a:pt x="113" y="1099"/>
                </a:cubicBezTo>
                <a:cubicBezTo>
                  <a:pt x="113" y="1099"/>
                  <a:pt x="113" y="1100"/>
                  <a:pt x="113" y="1101"/>
                </a:cubicBezTo>
                <a:cubicBezTo>
                  <a:pt x="113" y="1103"/>
                  <a:pt x="113" y="1106"/>
                  <a:pt x="113" y="1108"/>
                </a:cubicBezTo>
                <a:cubicBezTo>
                  <a:pt x="113" y="1109"/>
                  <a:pt x="112" y="1110"/>
                  <a:pt x="112" y="1111"/>
                </a:cubicBezTo>
                <a:cubicBezTo>
                  <a:pt x="112" y="1113"/>
                  <a:pt x="112" y="1115"/>
                  <a:pt x="112" y="1117"/>
                </a:cubicBezTo>
                <a:cubicBezTo>
                  <a:pt x="112" y="1118"/>
                  <a:pt x="111" y="1120"/>
                  <a:pt x="111" y="1121"/>
                </a:cubicBezTo>
                <a:cubicBezTo>
                  <a:pt x="111" y="1122"/>
                  <a:pt x="111" y="1123"/>
                  <a:pt x="111" y="1124"/>
                </a:cubicBezTo>
                <a:cubicBezTo>
                  <a:pt x="111" y="1124"/>
                  <a:pt x="111" y="1125"/>
                  <a:pt x="111" y="1126"/>
                </a:cubicBezTo>
                <a:cubicBezTo>
                  <a:pt x="110" y="1132"/>
                  <a:pt x="110" y="1138"/>
                  <a:pt x="109" y="1143"/>
                </a:cubicBezTo>
                <a:cubicBezTo>
                  <a:pt x="109" y="1144"/>
                  <a:pt x="109" y="1145"/>
                  <a:pt x="109" y="1145"/>
                </a:cubicBezTo>
                <a:cubicBezTo>
                  <a:pt x="109" y="1145"/>
                  <a:pt x="110" y="1146"/>
                  <a:pt x="110" y="1145"/>
                </a:cubicBezTo>
                <a:cubicBezTo>
                  <a:pt x="110" y="1149"/>
                  <a:pt x="109" y="1153"/>
                  <a:pt x="109" y="1156"/>
                </a:cubicBezTo>
                <a:cubicBezTo>
                  <a:pt x="107" y="1157"/>
                  <a:pt x="107" y="1159"/>
                  <a:pt x="107" y="1159"/>
                </a:cubicBezTo>
                <a:cubicBezTo>
                  <a:pt x="106" y="1157"/>
                  <a:pt x="105" y="1157"/>
                  <a:pt x="105" y="1155"/>
                </a:cubicBezTo>
                <a:cubicBezTo>
                  <a:pt x="104" y="1157"/>
                  <a:pt x="103" y="1160"/>
                  <a:pt x="101" y="1163"/>
                </a:cubicBezTo>
                <a:cubicBezTo>
                  <a:pt x="99" y="1162"/>
                  <a:pt x="100" y="1161"/>
                  <a:pt x="99" y="1160"/>
                </a:cubicBezTo>
                <a:cubicBezTo>
                  <a:pt x="98" y="1159"/>
                  <a:pt x="98" y="1159"/>
                  <a:pt x="97" y="1158"/>
                </a:cubicBezTo>
                <a:cubicBezTo>
                  <a:pt x="97" y="1157"/>
                  <a:pt x="97" y="1157"/>
                  <a:pt x="97" y="1156"/>
                </a:cubicBezTo>
                <a:cubicBezTo>
                  <a:pt x="97" y="1154"/>
                  <a:pt x="97" y="1152"/>
                  <a:pt x="97" y="1149"/>
                </a:cubicBezTo>
                <a:cubicBezTo>
                  <a:pt x="97" y="1148"/>
                  <a:pt x="96" y="1146"/>
                  <a:pt x="96" y="1145"/>
                </a:cubicBezTo>
                <a:cubicBezTo>
                  <a:pt x="96" y="1139"/>
                  <a:pt x="97" y="1132"/>
                  <a:pt x="97" y="1126"/>
                </a:cubicBezTo>
                <a:cubicBezTo>
                  <a:pt x="98" y="1123"/>
                  <a:pt x="98" y="1119"/>
                  <a:pt x="98" y="1116"/>
                </a:cubicBezTo>
                <a:cubicBezTo>
                  <a:pt x="97" y="1115"/>
                  <a:pt x="97" y="1115"/>
                  <a:pt x="96" y="1114"/>
                </a:cubicBezTo>
                <a:cubicBezTo>
                  <a:pt x="97" y="1113"/>
                  <a:pt x="97" y="1113"/>
                  <a:pt x="97" y="1113"/>
                </a:cubicBezTo>
                <a:cubicBezTo>
                  <a:pt x="95" y="1109"/>
                  <a:pt x="98" y="1104"/>
                  <a:pt x="97" y="1099"/>
                </a:cubicBezTo>
                <a:cubicBezTo>
                  <a:pt x="94" y="1102"/>
                  <a:pt x="94" y="1106"/>
                  <a:pt x="93" y="1110"/>
                </a:cubicBezTo>
                <a:cubicBezTo>
                  <a:pt x="93" y="1114"/>
                  <a:pt x="92" y="1117"/>
                  <a:pt x="92" y="1121"/>
                </a:cubicBezTo>
                <a:cubicBezTo>
                  <a:pt x="91" y="1124"/>
                  <a:pt x="90" y="1126"/>
                  <a:pt x="90" y="1129"/>
                </a:cubicBezTo>
                <a:cubicBezTo>
                  <a:pt x="88" y="1130"/>
                  <a:pt x="88" y="1132"/>
                  <a:pt x="87" y="1133"/>
                </a:cubicBezTo>
                <a:cubicBezTo>
                  <a:pt x="86" y="1134"/>
                  <a:pt x="85" y="1137"/>
                  <a:pt x="83" y="1136"/>
                </a:cubicBezTo>
                <a:cubicBezTo>
                  <a:pt x="82" y="1138"/>
                  <a:pt x="80" y="1139"/>
                  <a:pt x="81" y="1141"/>
                </a:cubicBezTo>
                <a:cubicBezTo>
                  <a:pt x="80" y="1141"/>
                  <a:pt x="81" y="1140"/>
                  <a:pt x="80" y="1140"/>
                </a:cubicBezTo>
                <a:cubicBezTo>
                  <a:pt x="79" y="1141"/>
                  <a:pt x="77" y="1143"/>
                  <a:pt x="76" y="1143"/>
                </a:cubicBezTo>
                <a:cubicBezTo>
                  <a:pt x="75" y="1143"/>
                  <a:pt x="76" y="1147"/>
                  <a:pt x="75" y="1146"/>
                </a:cubicBezTo>
                <a:cubicBezTo>
                  <a:pt x="75" y="1147"/>
                  <a:pt x="76" y="1149"/>
                  <a:pt x="74" y="1150"/>
                </a:cubicBezTo>
                <a:cubicBezTo>
                  <a:pt x="75" y="1150"/>
                  <a:pt x="75" y="1150"/>
                  <a:pt x="75" y="1149"/>
                </a:cubicBezTo>
                <a:cubicBezTo>
                  <a:pt x="76" y="1150"/>
                  <a:pt x="75" y="1154"/>
                  <a:pt x="77" y="1153"/>
                </a:cubicBezTo>
                <a:cubicBezTo>
                  <a:pt x="75" y="1154"/>
                  <a:pt x="76" y="1154"/>
                  <a:pt x="77" y="1156"/>
                </a:cubicBezTo>
                <a:cubicBezTo>
                  <a:pt x="77" y="1156"/>
                  <a:pt x="76" y="1156"/>
                  <a:pt x="76" y="1156"/>
                </a:cubicBezTo>
                <a:cubicBezTo>
                  <a:pt x="76" y="1157"/>
                  <a:pt x="77" y="1158"/>
                  <a:pt x="77" y="1159"/>
                </a:cubicBezTo>
                <a:cubicBezTo>
                  <a:pt x="77" y="1161"/>
                  <a:pt x="76" y="1162"/>
                  <a:pt x="76" y="1164"/>
                </a:cubicBezTo>
                <a:cubicBezTo>
                  <a:pt x="75" y="1164"/>
                  <a:pt x="76" y="1165"/>
                  <a:pt x="75" y="1166"/>
                </a:cubicBezTo>
                <a:cubicBezTo>
                  <a:pt x="73" y="1164"/>
                  <a:pt x="73" y="1163"/>
                  <a:pt x="73" y="1162"/>
                </a:cubicBezTo>
                <a:cubicBezTo>
                  <a:pt x="72" y="1163"/>
                  <a:pt x="72" y="1163"/>
                  <a:pt x="72" y="1164"/>
                </a:cubicBezTo>
                <a:cubicBezTo>
                  <a:pt x="71" y="1165"/>
                  <a:pt x="71" y="1166"/>
                  <a:pt x="70" y="1166"/>
                </a:cubicBezTo>
                <a:cubicBezTo>
                  <a:pt x="69" y="1164"/>
                  <a:pt x="68" y="1162"/>
                  <a:pt x="69" y="1160"/>
                </a:cubicBezTo>
                <a:cubicBezTo>
                  <a:pt x="68" y="1155"/>
                  <a:pt x="69" y="1150"/>
                  <a:pt x="69" y="1146"/>
                </a:cubicBezTo>
                <a:cubicBezTo>
                  <a:pt x="64" y="1146"/>
                  <a:pt x="66" y="1152"/>
                  <a:pt x="65" y="1155"/>
                </a:cubicBezTo>
                <a:cubicBezTo>
                  <a:pt x="67" y="1158"/>
                  <a:pt x="66" y="1162"/>
                  <a:pt x="66" y="1166"/>
                </a:cubicBezTo>
                <a:cubicBezTo>
                  <a:pt x="66" y="1167"/>
                  <a:pt x="67" y="1168"/>
                  <a:pt x="66" y="1169"/>
                </a:cubicBezTo>
                <a:cubicBezTo>
                  <a:pt x="65" y="1168"/>
                  <a:pt x="66" y="1168"/>
                  <a:pt x="65" y="1168"/>
                </a:cubicBezTo>
                <a:cubicBezTo>
                  <a:pt x="64" y="1170"/>
                  <a:pt x="67" y="1173"/>
                  <a:pt x="63" y="1176"/>
                </a:cubicBezTo>
                <a:cubicBezTo>
                  <a:pt x="61" y="1174"/>
                  <a:pt x="61" y="1171"/>
                  <a:pt x="61" y="1168"/>
                </a:cubicBezTo>
                <a:cubicBezTo>
                  <a:pt x="60" y="1169"/>
                  <a:pt x="61" y="1169"/>
                  <a:pt x="60" y="1170"/>
                </a:cubicBezTo>
                <a:cubicBezTo>
                  <a:pt x="58" y="1162"/>
                  <a:pt x="60" y="1155"/>
                  <a:pt x="59" y="1148"/>
                </a:cubicBezTo>
                <a:cubicBezTo>
                  <a:pt x="57" y="1147"/>
                  <a:pt x="56" y="1148"/>
                  <a:pt x="54" y="1148"/>
                </a:cubicBezTo>
                <a:cubicBezTo>
                  <a:pt x="52" y="1147"/>
                  <a:pt x="50" y="1147"/>
                  <a:pt x="48" y="1147"/>
                </a:cubicBezTo>
                <a:cubicBezTo>
                  <a:pt x="48" y="1146"/>
                  <a:pt x="48" y="1147"/>
                  <a:pt x="47" y="1147"/>
                </a:cubicBezTo>
                <a:cubicBezTo>
                  <a:pt x="47" y="1146"/>
                  <a:pt x="46" y="1146"/>
                  <a:pt x="46" y="1146"/>
                </a:cubicBezTo>
                <a:cubicBezTo>
                  <a:pt x="45" y="1147"/>
                  <a:pt x="45" y="1148"/>
                  <a:pt x="46" y="1149"/>
                </a:cubicBezTo>
                <a:cubicBezTo>
                  <a:pt x="45" y="1156"/>
                  <a:pt x="45" y="1162"/>
                  <a:pt x="45" y="1168"/>
                </a:cubicBezTo>
                <a:cubicBezTo>
                  <a:pt x="46" y="1169"/>
                  <a:pt x="46" y="1170"/>
                  <a:pt x="45" y="1170"/>
                </a:cubicBezTo>
                <a:cubicBezTo>
                  <a:pt x="46" y="1171"/>
                  <a:pt x="46" y="1172"/>
                  <a:pt x="45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5" y="1173"/>
                  <a:pt x="46" y="1173"/>
                  <a:pt x="46" y="1173"/>
                </a:cubicBezTo>
                <a:cubicBezTo>
                  <a:pt x="46" y="1174"/>
                  <a:pt x="46" y="1174"/>
                  <a:pt x="46" y="1175"/>
                </a:cubicBezTo>
                <a:cubicBezTo>
                  <a:pt x="46" y="1175"/>
                  <a:pt x="46" y="1175"/>
                  <a:pt x="46" y="1175"/>
                </a:cubicBezTo>
                <a:cubicBezTo>
                  <a:pt x="45" y="1175"/>
                  <a:pt x="45" y="1175"/>
                  <a:pt x="45" y="1175"/>
                </a:cubicBezTo>
                <a:cubicBezTo>
                  <a:pt x="45" y="1174"/>
                  <a:pt x="45" y="1174"/>
                  <a:pt x="45" y="1173"/>
                </a:cubicBezTo>
                <a:cubicBezTo>
                  <a:pt x="45" y="1173"/>
                  <a:pt x="45" y="1173"/>
                  <a:pt x="45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4" y="1172"/>
                  <a:pt x="44" y="1172"/>
                  <a:pt x="44" y="1172"/>
                </a:cubicBezTo>
                <a:cubicBezTo>
                  <a:pt x="42" y="1175"/>
                  <a:pt x="45" y="1178"/>
                  <a:pt x="42" y="1181"/>
                </a:cubicBezTo>
                <a:cubicBezTo>
                  <a:pt x="42" y="1180"/>
                  <a:pt x="42" y="1179"/>
                  <a:pt x="40" y="1179"/>
                </a:cubicBezTo>
                <a:cubicBezTo>
                  <a:pt x="39" y="1179"/>
                  <a:pt x="40" y="1179"/>
                  <a:pt x="39" y="1180"/>
                </a:cubicBezTo>
                <a:cubicBezTo>
                  <a:pt x="38" y="1178"/>
                  <a:pt x="37" y="1178"/>
                  <a:pt x="36" y="1176"/>
                </a:cubicBezTo>
                <a:cubicBezTo>
                  <a:pt x="36" y="1177"/>
                  <a:pt x="36" y="1179"/>
                  <a:pt x="36" y="1180"/>
                </a:cubicBezTo>
                <a:cubicBezTo>
                  <a:pt x="33" y="1181"/>
                  <a:pt x="34" y="1176"/>
                  <a:pt x="32" y="1175"/>
                </a:cubicBezTo>
                <a:cubicBezTo>
                  <a:pt x="33" y="1174"/>
                  <a:pt x="31" y="1174"/>
                  <a:pt x="33" y="1173"/>
                </a:cubicBezTo>
                <a:cubicBezTo>
                  <a:pt x="32" y="1172"/>
                  <a:pt x="32" y="1172"/>
                  <a:pt x="31" y="1171"/>
                </a:cubicBezTo>
                <a:cubicBezTo>
                  <a:pt x="30" y="1168"/>
                  <a:pt x="30" y="1165"/>
                  <a:pt x="30" y="1162"/>
                </a:cubicBezTo>
                <a:cubicBezTo>
                  <a:pt x="30" y="1159"/>
                  <a:pt x="30" y="1157"/>
                  <a:pt x="30" y="1155"/>
                </a:cubicBezTo>
                <a:cubicBezTo>
                  <a:pt x="30" y="1154"/>
                  <a:pt x="30" y="1152"/>
                  <a:pt x="30" y="1151"/>
                </a:cubicBezTo>
                <a:cubicBezTo>
                  <a:pt x="30" y="1151"/>
                  <a:pt x="31" y="1150"/>
                  <a:pt x="31" y="1149"/>
                </a:cubicBezTo>
                <a:cubicBezTo>
                  <a:pt x="30" y="1145"/>
                  <a:pt x="30" y="1141"/>
                  <a:pt x="31" y="1137"/>
                </a:cubicBezTo>
                <a:cubicBezTo>
                  <a:pt x="28" y="1133"/>
                  <a:pt x="25" y="1128"/>
                  <a:pt x="24" y="1124"/>
                </a:cubicBezTo>
                <a:cubicBezTo>
                  <a:pt x="23" y="1123"/>
                  <a:pt x="22" y="1124"/>
                  <a:pt x="21" y="1123"/>
                </a:cubicBezTo>
                <a:cubicBezTo>
                  <a:pt x="22" y="1122"/>
                  <a:pt x="22" y="1122"/>
                  <a:pt x="23" y="1121"/>
                </a:cubicBezTo>
                <a:cubicBezTo>
                  <a:pt x="23" y="1119"/>
                  <a:pt x="23" y="1117"/>
                  <a:pt x="22" y="1115"/>
                </a:cubicBezTo>
                <a:cubicBezTo>
                  <a:pt x="22" y="1113"/>
                  <a:pt x="20" y="1114"/>
                  <a:pt x="20" y="1113"/>
                </a:cubicBezTo>
                <a:cubicBezTo>
                  <a:pt x="20" y="1112"/>
                  <a:pt x="21" y="1112"/>
                  <a:pt x="22" y="1111"/>
                </a:cubicBezTo>
                <a:cubicBezTo>
                  <a:pt x="22" y="1109"/>
                  <a:pt x="23" y="1106"/>
                  <a:pt x="23" y="1103"/>
                </a:cubicBezTo>
                <a:cubicBezTo>
                  <a:pt x="23" y="1100"/>
                  <a:pt x="23" y="1096"/>
                  <a:pt x="23" y="1092"/>
                </a:cubicBezTo>
                <a:cubicBezTo>
                  <a:pt x="23" y="1090"/>
                  <a:pt x="22" y="1089"/>
                  <a:pt x="21" y="1087"/>
                </a:cubicBezTo>
                <a:cubicBezTo>
                  <a:pt x="20" y="1083"/>
                  <a:pt x="18" y="1081"/>
                  <a:pt x="18" y="1077"/>
                </a:cubicBezTo>
                <a:cubicBezTo>
                  <a:pt x="18" y="1077"/>
                  <a:pt x="18" y="1076"/>
                  <a:pt x="18" y="1076"/>
                </a:cubicBezTo>
                <a:cubicBezTo>
                  <a:pt x="18" y="1074"/>
                  <a:pt x="17" y="1073"/>
                  <a:pt x="19" y="1072"/>
                </a:cubicBezTo>
                <a:cubicBezTo>
                  <a:pt x="17" y="1068"/>
                  <a:pt x="18" y="1065"/>
                  <a:pt x="17" y="1061"/>
                </a:cubicBezTo>
                <a:cubicBezTo>
                  <a:pt x="17" y="1061"/>
                  <a:pt x="17" y="1060"/>
                  <a:pt x="18" y="1060"/>
                </a:cubicBezTo>
                <a:cubicBezTo>
                  <a:pt x="17" y="1058"/>
                  <a:pt x="18" y="1056"/>
                  <a:pt x="17" y="1054"/>
                </a:cubicBezTo>
                <a:cubicBezTo>
                  <a:pt x="17" y="1053"/>
                  <a:pt x="17" y="1053"/>
                  <a:pt x="17" y="1052"/>
                </a:cubicBezTo>
                <a:cubicBezTo>
                  <a:pt x="17" y="1051"/>
                  <a:pt x="17" y="1050"/>
                  <a:pt x="17" y="1049"/>
                </a:cubicBezTo>
                <a:cubicBezTo>
                  <a:pt x="17" y="1049"/>
                  <a:pt x="17" y="1049"/>
                  <a:pt x="17" y="1049"/>
                </a:cubicBezTo>
                <a:cubicBezTo>
                  <a:pt x="17" y="1048"/>
                  <a:pt x="17" y="1048"/>
                  <a:pt x="17" y="1048"/>
                </a:cubicBezTo>
                <a:cubicBezTo>
                  <a:pt x="17" y="1046"/>
                  <a:pt x="17" y="1045"/>
                  <a:pt x="17" y="1043"/>
                </a:cubicBezTo>
                <a:cubicBezTo>
                  <a:pt x="17" y="1041"/>
                  <a:pt x="17" y="1040"/>
                  <a:pt x="18" y="1039"/>
                </a:cubicBezTo>
                <a:cubicBezTo>
                  <a:pt x="17" y="1037"/>
                  <a:pt x="17" y="1034"/>
                  <a:pt x="17" y="1032"/>
                </a:cubicBezTo>
                <a:cubicBezTo>
                  <a:pt x="18" y="1030"/>
                  <a:pt x="18" y="1027"/>
                  <a:pt x="17" y="1025"/>
                </a:cubicBezTo>
                <a:cubicBezTo>
                  <a:pt x="17" y="1023"/>
                  <a:pt x="17" y="1021"/>
                  <a:pt x="17" y="1019"/>
                </a:cubicBezTo>
                <a:cubicBezTo>
                  <a:pt x="17" y="1018"/>
                  <a:pt x="17" y="1018"/>
                  <a:pt x="18" y="1017"/>
                </a:cubicBezTo>
                <a:cubicBezTo>
                  <a:pt x="16" y="1014"/>
                  <a:pt x="18" y="1010"/>
                  <a:pt x="17" y="1007"/>
                </a:cubicBezTo>
                <a:cubicBezTo>
                  <a:pt x="17" y="1006"/>
                  <a:pt x="17" y="1006"/>
                  <a:pt x="18" y="1005"/>
                </a:cubicBezTo>
                <a:cubicBezTo>
                  <a:pt x="17" y="1005"/>
                  <a:pt x="17" y="1004"/>
                  <a:pt x="17" y="1004"/>
                </a:cubicBezTo>
                <a:cubicBezTo>
                  <a:pt x="18" y="1002"/>
                  <a:pt x="17" y="1000"/>
                  <a:pt x="18" y="998"/>
                </a:cubicBezTo>
                <a:cubicBezTo>
                  <a:pt x="17" y="996"/>
                  <a:pt x="17" y="994"/>
                  <a:pt x="17" y="992"/>
                </a:cubicBezTo>
                <a:cubicBezTo>
                  <a:pt x="17" y="991"/>
                  <a:pt x="17" y="990"/>
                  <a:pt x="17" y="989"/>
                </a:cubicBezTo>
                <a:cubicBezTo>
                  <a:pt x="17" y="989"/>
                  <a:pt x="18" y="988"/>
                  <a:pt x="18" y="988"/>
                </a:cubicBezTo>
                <a:cubicBezTo>
                  <a:pt x="18" y="988"/>
                  <a:pt x="17" y="987"/>
                  <a:pt x="17" y="987"/>
                </a:cubicBezTo>
                <a:cubicBezTo>
                  <a:pt x="17" y="987"/>
                  <a:pt x="18" y="986"/>
                  <a:pt x="17" y="986"/>
                </a:cubicBezTo>
                <a:cubicBezTo>
                  <a:pt x="17" y="986"/>
                  <a:pt x="17" y="985"/>
                  <a:pt x="17" y="985"/>
                </a:cubicBezTo>
                <a:cubicBezTo>
                  <a:pt x="17" y="982"/>
                  <a:pt x="18" y="980"/>
                  <a:pt x="18" y="977"/>
                </a:cubicBezTo>
                <a:cubicBezTo>
                  <a:pt x="17" y="974"/>
                  <a:pt x="17" y="972"/>
                  <a:pt x="18" y="969"/>
                </a:cubicBezTo>
                <a:cubicBezTo>
                  <a:pt x="17" y="968"/>
                  <a:pt x="18" y="968"/>
                  <a:pt x="17" y="967"/>
                </a:cubicBezTo>
                <a:cubicBezTo>
                  <a:pt x="19" y="963"/>
                  <a:pt x="17" y="959"/>
                  <a:pt x="18" y="956"/>
                </a:cubicBezTo>
                <a:cubicBezTo>
                  <a:pt x="17" y="954"/>
                  <a:pt x="17" y="952"/>
                  <a:pt x="18" y="950"/>
                </a:cubicBezTo>
                <a:cubicBezTo>
                  <a:pt x="18" y="949"/>
                  <a:pt x="18" y="947"/>
                  <a:pt x="17" y="946"/>
                </a:cubicBezTo>
                <a:cubicBezTo>
                  <a:pt x="19" y="943"/>
                  <a:pt x="17" y="939"/>
                  <a:pt x="18" y="936"/>
                </a:cubicBezTo>
                <a:cubicBezTo>
                  <a:pt x="18" y="933"/>
                  <a:pt x="17" y="931"/>
                  <a:pt x="18" y="929"/>
                </a:cubicBezTo>
                <a:cubicBezTo>
                  <a:pt x="18" y="924"/>
                  <a:pt x="18" y="919"/>
                  <a:pt x="18" y="914"/>
                </a:cubicBezTo>
                <a:cubicBezTo>
                  <a:pt x="18" y="914"/>
                  <a:pt x="18" y="913"/>
                  <a:pt x="18" y="913"/>
                </a:cubicBezTo>
                <a:cubicBezTo>
                  <a:pt x="18" y="909"/>
                  <a:pt x="17" y="906"/>
                  <a:pt x="19" y="902"/>
                </a:cubicBezTo>
                <a:cubicBezTo>
                  <a:pt x="17" y="900"/>
                  <a:pt x="19" y="899"/>
                  <a:pt x="18" y="897"/>
                </a:cubicBezTo>
                <a:cubicBezTo>
                  <a:pt x="18" y="897"/>
                  <a:pt x="18" y="896"/>
                  <a:pt x="18" y="896"/>
                </a:cubicBezTo>
                <a:cubicBezTo>
                  <a:pt x="17" y="895"/>
                  <a:pt x="18" y="893"/>
                  <a:pt x="18" y="892"/>
                </a:cubicBezTo>
                <a:cubicBezTo>
                  <a:pt x="18" y="890"/>
                  <a:pt x="18" y="889"/>
                  <a:pt x="18" y="888"/>
                </a:cubicBezTo>
                <a:cubicBezTo>
                  <a:pt x="19" y="884"/>
                  <a:pt x="18" y="881"/>
                  <a:pt x="18" y="878"/>
                </a:cubicBezTo>
                <a:cubicBezTo>
                  <a:pt x="18" y="876"/>
                  <a:pt x="18" y="875"/>
                  <a:pt x="18" y="873"/>
                </a:cubicBezTo>
                <a:cubicBezTo>
                  <a:pt x="18" y="871"/>
                  <a:pt x="17" y="868"/>
                  <a:pt x="18" y="865"/>
                </a:cubicBezTo>
                <a:cubicBezTo>
                  <a:pt x="18" y="863"/>
                  <a:pt x="18" y="862"/>
                  <a:pt x="18" y="860"/>
                </a:cubicBezTo>
                <a:cubicBezTo>
                  <a:pt x="18" y="859"/>
                  <a:pt x="17" y="858"/>
                  <a:pt x="17" y="857"/>
                </a:cubicBezTo>
                <a:cubicBezTo>
                  <a:pt x="17" y="856"/>
                  <a:pt x="18" y="855"/>
                  <a:pt x="18" y="854"/>
                </a:cubicBezTo>
                <a:cubicBezTo>
                  <a:pt x="18" y="853"/>
                  <a:pt x="18" y="853"/>
                  <a:pt x="17" y="852"/>
                </a:cubicBezTo>
                <a:cubicBezTo>
                  <a:pt x="17" y="851"/>
                  <a:pt x="18" y="850"/>
                  <a:pt x="18" y="849"/>
                </a:cubicBezTo>
                <a:cubicBezTo>
                  <a:pt x="18" y="841"/>
                  <a:pt x="17" y="832"/>
                  <a:pt x="17" y="824"/>
                </a:cubicBezTo>
                <a:cubicBezTo>
                  <a:pt x="17" y="821"/>
                  <a:pt x="17" y="817"/>
                  <a:pt x="17" y="814"/>
                </a:cubicBezTo>
                <a:cubicBezTo>
                  <a:pt x="17" y="811"/>
                  <a:pt x="16" y="808"/>
                  <a:pt x="17" y="805"/>
                </a:cubicBezTo>
                <a:cubicBezTo>
                  <a:pt x="16" y="800"/>
                  <a:pt x="16" y="796"/>
                  <a:pt x="16" y="791"/>
                </a:cubicBezTo>
                <a:cubicBezTo>
                  <a:pt x="16" y="790"/>
                  <a:pt x="16" y="788"/>
                  <a:pt x="16" y="787"/>
                </a:cubicBezTo>
                <a:cubicBezTo>
                  <a:pt x="15" y="786"/>
                  <a:pt x="15" y="784"/>
                  <a:pt x="15" y="782"/>
                </a:cubicBezTo>
                <a:cubicBezTo>
                  <a:pt x="15" y="781"/>
                  <a:pt x="15" y="780"/>
                  <a:pt x="15" y="779"/>
                </a:cubicBezTo>
                <a:cubicBezTo>
                  <a:pt x="15" y="776"/>
                  <a:pt x="14" y="772"/>
                  <a:pt x="15" y="768"/>
                </a:cubicBezTo>
                <a:cubicBezTo>
                  <a:pt x="14" y="768"/>
                  <a:pt x="14" y="767"/>
                  <a:pt x="14" y="767"/>
                </a:cubicBezTo>
                <a:cubicBezTo>
                  <a:pt x="14" y="752"/>
                  <a:pt x="12" y="737"/>
                  <a:pt x="11" y="721"/>
                </a:cubicBezTo>
                <a:cubicBezTo>
                  <a:pt x="11" y="719"/>
                  <a:pt x="11" y="716"/>
                  <a:pt x="10" y="714"/>
                </a:cubicBezTo>
                <a:cubicBezTo>
                  <a:pt x="10" y="705"/>
                  <a:pt x="10" y="696"/>
                  <a:pt x="10" y="688"/>
                </a:cubicBezTo>
                <a:cubicBezTo>
                  <a:pt x="10" y="685"/>
                  <a:pt x="9" y="681"/>
                  <a:pt x="9" y="678"/>
                </a:cubicBezTo>
                <a:cubicBezTo>
                  <a:pt x="10" y="664"/>
                  <a:pt x="9" y="649"/>
                  <a:pt x="8" y="634"/>
                </a:cubicBezTo>
                <a:cubicBezTo>
                  <a:pt x="8" y="632"/>
                  <a:pt x="8" y="631"/>
                  <a:pt x="8" y="629"/>
                </a:cubicBezTo>
                <a:cubicBezTo>
                  <a:pt x="7" y="618"/>
                  <a:pt x="7" y="605"/>
                  <a:pt x="6" y="594"/>
                </a:cubicBezTo>
                <a:cubicBezTo>
                  <a:pt x="6" y="593"/>
                  <a:pt x="6" y="593"/>
                  <a:pt x="7" y="593"/>
                </a:cubicBezTo>
                <a:cubicBezTo>
                  <a:pt x="7" y="589"/>
                  <a:pt x="6" y="584"/>
                  <a:pt x="8" y="580"/>
                </a:cubicBezTo>
                <a:cubicBezTo>
                  <a:pt x="7" y="566"/>
                  <a:pt x="7" y="552"/>
                  <a:pt x="6" y="539"/>
                </a:cubicBezTo>
                <a:cubicBezTo>
                  <a:pt x="9" y="535"/>
                  <a:pt x="6" y="532"/>
                  <a:pt x="8" y="529"/>
                </a:cubicBezTo>
                <a:cubicBezTo>
                  <a:pt x="7" y="525"/>
                  <a:pt x="9" y="522"/>
                  <a:pt x="7" y="518"/>
                </a:cubicBezTo>
                <a:cubicBezTo>
                  <a:pt x="7" y="517"/>
                  <a:pt x="7" y="516"/>
                  <a:pt x="7" y="515"/>
                </a:cubicBezTo>
                <a:cubicBezTo>
                  <a:pt x="7" y="514"/>
                  <a:pt x="7" y="514"/>
                  <a:pt x="7" y="513"/>
                </a:cubicBezTo>
                <a:cubicBezTo>
                  <a:pt x="7" y="511"/>
                  <a:pt x="7" y="508"/>
                  <a:pt x="7" y="506"/>
                </a:cubicBezTo>
                <a:cubicBezTo>
                  <a:pt x="7" y="504"/>
                  <a:pt x="6" y="501"/>
                  <a:pt x="7" y="499"/>
                </a:cubicBezTo>
                <a:cubicBezTo>
                  <a:pt x="6" y="496"/>
                  <a:pt x="7" y="493"/>
                  <a:pt x="7" y="490"/>
                </a:cubicBezTo>
                <a:cubicBezTo>
                  <a:pt x="7" y="489"/>
                  <a:pt x="6" y="489"/>
                  <a:pt x="6" y="488"/>
                </a:cubicBezTo>
                <a:cubicBezTo>
                  <a:pt x="6" y="486"/>
                  <a:pt x="6" y="482"/>
                  <a:pt x="6" y="479"/>
                </a:cubicBezTo>
                <a:cubicBezTo>
                  <a:pt x="6" y="477"/>
                  <a:pt x="6" y="476"/>
                  <a:pt x="7" y="474"/>
                </a:cubicBezTo>
                <a:cubicBezTo>
                  <a:pt x="5" y="473"/>
                  <a:pt x="6" y="472"/>
                  <a:pt x="5" y="472"/>
                </a:cubicBezTo>
                <a:cubicBezTo>
                  <a:pt x="6" y="471"/>
                  <a:pt x="5" y="470"/>
                  <a:pt x="5" y="469"/>
                </a:cubicBezTo>
                <a:cubicBezTo>
                  <a:pt x="5" y="468"/>
                  <a:pt x="6" y="467"/>
                  <a:pt x="6" y="466"/>
                </a:cubicBezTo>
                <a:cubicBezTo>
                  <a:pt x="6" y="465"/>
                  <a:pt x="5" y="465"/>
                  <a:pt x="5" y="464"/>
                </a:cubicBezTo>
                <a:cubicBezTo>
                  <a:pt x="5" y="463"/>
                  <a:pt x="6" y="462"/>
                  <a:pt x="6" y="461"/>
                </a:cubicBezTo>
                <a:cubicBezTo>
                  <a:pt x="6" y="459"/>
                  <a:pt x="5" y="457"/>
                  <a:pt x="5" y="454"/>
                </a:cubicBezTo>
                <a:cubicBezTo>
                  <a:pt x="5" y="454"/>
                  <a:pt x="5" y="453"/>
                  <a:pt x="5" y="453"/>
                </a:cubicBezTo>
                <a:cubicBezTo>
                  <a:pt x="5" y="450"/>
                  <a:pt x="4" y="446"/>
                  <a:pt x="5" y="444"/>
                </a:cubicBezTo>
                <a:cubicBezTo>
                  <a:pt x="5" y="438"/>
                  <a:pt x="4" y="433"/>
                  <a:pt x="4" y="427"/>
                </a:cubicBezTo>
                <a:cubicBezTo>
                  <a:pt x="4" y="425"/>
                  <a:pt x="5" y="423"/>
                  <a:pt x="4" y="421"/>
                </a:cubicBezTo>
                <a:cubicBezTo>
                  <a:pt x="4" y="418"/>
                  <a:pt x="4" y="416"/>
                  <a:pt x="4" y="413"/>
                </a:cubicBezTo>
                <a:cubicBezTo>
                  <a:pt x="4" y="412"/>
                  <a:pt x="3" y="411"/>
                  <a:pt x="3" y="410"/>
                </a:cubicBezTo>
                <a:cubicBezTo>
                  <a:pt x="3" y="408"/>
                  <a:pt x="4" y="405"/>
                  <a:pt x="3" y="402"/>
                </a:cubicBezTo>
                <a:cubicBezTo>
                  <a:pt x="3" y="401"/>
                  <a:pt x="3" y="401"/>
                  <a:pt x="3" y="400"/>
                </a:cubicBezTo>
                <a:cubicBezTo>
                  <a:pt x="3" y="398"/>
                  <a:pt x="3" y="396"/>
                  <a:pt x="3" y="394"/>
                </a:cubicBezTo>
                <a:cubicBezTo>
                  <a:pt x="2" y="390"/>
                  <a:pt x="3" y="387"/>
                  <a:pt x="2" y="384"/>
                </a:cubicBezTo>
                <a:cubicBezTo>
                  <a:pt x="2" y="384"/>
                  <a:pt x="2" y="383"/>
                  <a:pt x="3" y="383"/>
                </a:cubicBezTo>
                <a:cubicBezTo>
                  <a:pt x="2" y="380"/>
                  <a:pt x="3" y="378"/>
                  <a:pt x="2" y="375"/>
                </a:cubicBezTo>
                <a:cubicBezTo>
                  <a:pt x="3" y="372"/>
                  <a:pt x="1" y="368"/>
                  <a:pt x="2" y="364"/>
                </a:cubicBezTo>
                <a:cubicBezTo>
                  <a:pt x="2" y="364"/>
                  <a:pt x="2" y="363"/>
                  <a:pt x="1" y="362"/>
                </a:cubicBezTo>
                <a:cubicBezTo>
                  <a:pt x="2" y="355"/>
                  <a:pt x="1" y="348"/>
                  <a:pt x="2" y="341"/>
                </a:cubicBezTo>
                <a:cubicBezTo>
                  <a:pt x="1" y="340"/>
                  <a:pt x="2" y="340"/>
                  <a:pt x="1" y="339"/>
                </a:cubicBezTo>
                <a:cubicBezTo>
                  <a:pt x="1" y="334"/>
                  <a:pt x="2" y="329"/>
                  <a:pt x="1" y="323"/>
                </a:cubicBezTo>
                <a:cubicBezTo>
                  <a:pt x="2" y="319"/>
                  <a:pt x="0" y="315"/>
                  <a:pt x="1" y="311"/>
                </a:cubicBezTo>
                <a:cubicBezTo>
                  <a:pt x="0" y="303"/>
                  <a:pt x="2" y="295"/>
                  <a:pt x="0" y="287"/>
                </a:cubicBezTo>
                <a:cubicBezTo>
                  <a:pt x="1" y="286"/>
                  <a:pt x="1" y="284"/>
                  <a:pt x="1" y="282"/>
                </a:cubicBezTo>
                <a:cubicBezTo>
                  <a:pt x="1" y="278"/>
                  <a:pt x="1" y="272"/>
                  <a:pt x="1" y="267"/>
                </a:cubicBezTo>
                <a:cubicBezTo>
                  <a:pt x="1" y="265"/>
                  <a:pt x="1" y="263"/>
                  <a:pt x="1" y="261"/>
                </a:cubicBezTo>
                <a:cubicBezTo>
                  <a:pt x="1" y="260"/>
                  <a:pt x="1" y="259"/>
                  <a:pt x="1" y="258"/>
                </a:cubicBezTo>
                <a:cubicBezTo>
                  <a:pt x="3" y="256"/>
                  <a:pt x="4" y="255"/>
                  <a:pt x="5" y="253"/>
                </a:cubicBezTo>
                <a:cubicBezTo>
                  <a:pt x="5" y="251"/>
                  <a:pt x="4" y="249"/>
                  <a:pt x="4" y="246"/>
                </a:cubicBezTo>
                <a:cubicBezTo>
                  <a:pt x="4" y="243"/>
                  <a:pt x="6" y="240"/>
                  <a:pt x="5" y="237"/>
                </a:cubicBezTo>
                <a:cubicBezTo>
                  <a:pt x="6" y="235"/>
                  <a:pt x="4" y="232"/>
                  <a:pt x="6" y="230"/>
                </a:cubicBezTo>
                <a:cubicBezTo>
                  <a:pt x="5" y="221"/>
                  <a:pt x="6" y="213"/>
                  <a:pt x="6" y="204"/>
                </a:cubicBezTo>
                <a:cubicBezTo>
                  <a:pt x="6" y="201"/>
                  <a:pt x="6" y="198"/>
                  <a:pt x="6" y="195"/>
                </a:cubicBezTo>
                <a:cubicBezTo>
                  <a:pt x="6" y="194"/>
                  <a:pt x="6" y="193"/>
                  <a:pt x="6" y="192"/>
                </a:cubicBezTo>
                <a:cubicBezTo>
                  <a:pt x="6" y="191"/>
                  <a:pt x="7" y="189"/>
                  <a:pt x="7" y="188"/>
                </a:cubicBezTo>
                <a:cubicBezTo>
                  <a:pt x="7" y="185"/>
                  <a:pt x="7" y="182"/>
                  <a:pt x="6" y="180"/>
                </a:cubicBezTo>
                <a:cubicBezTo>
                  <a:pt x="7" y="179"/>
                  <a:pt x="6" y="179"/>
                  <a:pt x="7" y="178"/>
                </a:cubicBezTo>
                <a:cubicBezTo>
                  <a:pt x="6" y="173"/>
                  <a:pt x="8" y="167"/>
                  <a:pt x="8" y="162"/>
                </a:cubicBezTo>
                <a:cubicBezTo>
                  <a:pt x="10" y="158"/>
                  <a:pt x="8" y="154"/>
                  <a:pt x="9" y="151"/>
                </a:cubicBezTo>
                <a:close/>
                <a:moveTo>
                  <a:pt x="45" y="1171"/>
                </a:moveTo>
                <a:cubicBezTo>
                  <a:pt x="45" y="1171"/>
                  <a:pt x="45" y="1171"/>
                  <a:pt x="45" y="1171"/>
                </a:cubicBezTo>
                <a:cubicBezTo>
                  <a:pt x="45" y="1171"/>
                  <a:pt x="44" y="1171"/>
                  <a:pt x="44" y="1171"/>
                </a:cubicBezTo>
                <a:cubicBezTo>
                  <a:pt x="44" y="1171"/>
                  <a:pt x="45" y="1171"/>
                  <a:pt x="44" y="1172"/>
                </a:cubicBezTo>
                <a:cubicBezTo>
                  <a:pt x="44" y="1172"/>
                  <a:pt x="44" y="1172"/>
                  <a:pt x="44" y="1172"/>
                </a:cubicBezTo>
                <a:cubicBezTo>
                  <a:pt x="45" y="1172"/>
                  <a:pt x="45" y="1172"/>
                  <a:pt x="45" y="1172"/>
                </a:cubicBezTo>
                <a:cubicBezTo>
                  <a:pt x="45" y="1171"/>
                  <a:pt x="45" y="1171"/>
                  <a:pt x="45" y="1171"/>
                </a:cubicBezTo>
                <a:close/>
                <a:moveTo>
                  <a:pt x="62" y="1152"/>
                </a:moveTo>
                <a:cubicBezTo>
                  <a:pt x="62" y="1152"/>
                  <a:pt x="62" y="1153"/>
                  <a:pt x="62" y="1153"/>
                </a:cubicBezTo>
                <a:cubicBezTo>
                  <a:pt x="62" y="1152"/>
                  <a:pt x="62" y="1152"/>
                  <a:pt x="62" y="1152"/>
                </a:cubicBezTo>
                <a:close/>
                <a:moveTo>
                  <a:pt x="72" y="1157"/>
                </a:moveTo>
                <a:cubicBezTo>
                  <a:pt x="73" y="1157"/>
                  <a:pt x="72" y="1158"/>
                  <a:pt x="73" y="1158"/>
                </a:cubicBezTo>
                <a:cubicBezTo>
                  <a:pt x="74" y="1157"/>
                  <a:pt x="73" y="1157"/>
                  <a:pt x="72" y="1157"/>
                </a:cubicBezTo>
                <a:close/>
                <a:moveTo>
                  <a:pt x="73" y="1144"/>
                </a:moveTo>
                <a:cubicBezTo>
                  <a:pt x="71" y="1147"/>
                  <a:pt x="73" y="1150"/>
                  <a:pt x="73" y="1153"/>
                </a:cubicBezTo>
                <a:cubicBezTo>
                  <a:pt x="74" y="1152"/>
                  <a:pt x="73" y="1150"/>
                  <a:pt x="73" y="1149"/>
                </a:cubicBezTo>
                <a:cubicBezTo>
                  <a:pt x="73" y="1149"/>
                  <a:pt x="73" y="1149"/>
                  <a:pt x="74" y="1148"/>
                </a:cubicBezTo>
                <a:cubicBezTo>
                  <a:pt x="73" y="1147"/>
                  <a:pt x="74" y="1144"/>
                  <a:pt x="73" y="1144"/>
                </a:cubicBezTo>
                <a:close/>
                <a:moveTo>
                  <a:pt x="114" y="1130"/>
                </a:moveTo>
                <a:cubicBezTo>
                  <a:pt x="114" y="1130"/>
                  <a:pt x="114" y="1131"/>
                  <a:pt x="114" y="1131"/>
                </a:cubicBezTo>
                <a:cubicBezTo>
                  <a:pt x="114" y="1132"/>
                  <a:pt x="114" y="1133"/>
                  <a:pt x="114" y="1133"/>
                </a:cubicBezTo>
                <a:cubicBezTo>
                  <a:pt x="114" y="1134"/>
                  <a:pt x="114" y="1135"/>
                  <a:pt x="113" y="1136"/>
                </a:cubicBezTo>
                <a:cubicBezTo>
                  <a:pt x="114" y="1136"/>
                  <a:pt x="113" y="1137"/>
                  <a:pt x="114" y="1137"/>
                </a:cubicBezTo>
                <a:cubicBezTo>
                  <a:pt x="114" y="1135"/>
                  <a:pt x="115" y="1133"/>
                  <a:pt x="114" y="1130"/>
                </a:cubicBezTo>
                <a:close/>
                <a:moveTo>
                  <a:pt x="121" y="1002"/>
                </a:moveTo>
                <a:cubicBezTo>
                  <a:pt x="121" y="1001"/>
                  <a:pt x="121" y="1001"/>
                  <a:pt x="121" y="1001"/>
                </a:cubicBezTo>
                <a:cubicBezTo>
                  <a:pt x="121" y="1001"/>
                  <a:pt x="121" y="1001"/>
                  <a:pt x="121" y="1001"/>
                </a:cubicBezTo>
                <a:cubicBezTo>
                  <a:pt x="121" y="1001"/>
                  <a:pt x="120" y="1002"/>
                  <a:pt x="121" y="1002"/>
                </a:cubicBezTo>
                <a:cubicBezTo>
                  <a:pt x="121" y="1002"/>
                  <a:pt x="121" y="1002"/>
                  <a:pt x="121" y="1002"/>
                </a:cubicBezTo>
                <a:close/>
                <a:moveTo>
                  <a:pt x="121" y="975"/>
                </a:moveTo>
                <a:cubicBezTo>
                  <a:pt x="121" y="976"/>
                  <a:pt x="121" y="977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21" y="978"/>
                  <a:pt x="121" y="977"/>
                  <a:pt x="121" y="977"/>
                </a:cubicBezTo>
                <a:cubicBezTo>
                  <a:pt x="121" y="977"/>
                  <a:pt x="121" y="977"/>
                  <a:pt x="122" y="976"/>
                </a:cubicBezTo>
                <a:cubicBezTo>
                  <a:pt x="121" y="976"/>
                  <a:pt x="122" y="974"/>
                  <a:pt x="121" y="975"/>
                </a:cubicBezTo>
                <a:close/>
                <a:moveTo>
                  <a:pt x="129" y="883"/>
                </a:moveTo>
                <a:cubicBezTo>
                  <a:pt x="129" y="883"/>
                  <a:pt x="129" y="883"/>
                  <a:pt x="129" y="883"/>
                </a:cubicBezTo>
                <a:cubicBezTo>
                  <a:pt x="129" y="883"/>
                  <a:pt x="129" y="884"/>
                  <a:pt x="129" y="884"/>
                </a:cubicBezTo>
                <a:cubicBezTo>
                  <a:pt x="129" y="884"/>
                  <a:pt x="129" y="883"/>
                  <a:pt x="129" y="883"/>
                </a:cubicBezTo>
                <a:close/>
                <a:moveTo>
                  <a:pt x="129" y="874"/>
                </a:moveTo>
                <a:cubicBezTo>
                  <a:pt x="129" y="875"/>
                  <a:pt x="129" y="877"/>
                  <a:pt x="129" y="878"/>
                </a:cubicBezTo>
                <a:cubicBezTo>
                  <a:pt x="129" y="878"/>
                  <a:pt x="129" y="878"/>
                  <a:pt x="129" y="878"/>
                </a:cubicBezTo>
                <a:cubicBezTo>
                  <a:pt x="129" y="877"/>
                  <a:pt x="129" y="876"/>
                  <a:pt x="129" y="875"/>
                </a:cubicBezTo>
                <a:cubicBezTo>
                  <a:pt x="129" y="875"/>
                  <a:pt x="129" y="875"/>
                  <a:pt x="129" y="874"/>
                </a:cubicBezTo>
                <a:close/>
                <a:moveTo>
                  <a:pt x="129" y="861"/>
                </a:moveTo>
                <a:cubicBezTo>
                  <a:pt x="129" y="861"/>
                  <a:pt x="129" y="861"/>
                  <a:pt x="129" y="861"/>
                </a:cubicBezTo>
                <a:cubicBezTo>
                  <a:pt x="129" y="861"/>
                  <a:pt x="129" y="861"/>
                  <a:pt x="129" y="861"/>
                </a:cubicBezTo>
                <a:cubicBezTo>
                  <a:pt x="129" y="861"/>
                  <a:pt x="128" y="864"/>
                  <a:pt x="129" y="863"/>
                </a:cubicBezTo>
                <a:cubicBezTo>
                  <a:pt x="129" y="862"/>
                  <a:pt x="129" y="862"/>
                  <a:pt x="129" y="861"/>
                </a:cubicBezTo>
                <a:close/>
                <a:moveTo>
                  <a:pt x="129" y="858"/>
                </a:moveTo>
                <a:cubicBezTo>
                  <a:pt x="128" y="858"/>
                  <a:pt x="128" y="860"/>
                  <a:pt x="129" y="860"/>
                </a:cubicBezTo>
                <a:cubicBezTo>
                  <a:pt x="129" y="860"/>
                  <a:pt x="129" y="860"/>
                  <a:pt x="129" y="860"/>
                </a:cubicBezTo>
                <a:cubicBezTo>
                  <a:pt x="129" y="860"/>
                  <a:pt x="129" y="859"/>
                  <a:pt x="129" y="858"/>
                </a:cubicBezTo>
                <a:close/>
                <a:moveTo>
                  <a:pt x="129" y="848"/>
                </a:moveTo>
                <a:cubicBezTo>
                  <a:pt x="129" y="848"/>
                  <a:pt x="129" y="848"/>
                  <a:pt x="128" y="848"/>
                </a:cubicBezTo>
                <a:cubicBezTo>
                  <a:pt x="128" y="848"/>
                  <a:pt x="128" y="848"/>
                  <a:pt x="128" y="848"/>
                </a:cubicBezTo>
                <a:cubicBezTo>
                  <a:pt x="129" y="850"/>
                  <a:pt x="128" y="852"/>
                  <a:pt x="129" y="852"/>
                </a:cubicBezTo>
                <a:cubicBezTo>
                  <a:pt x="129" y="852"/>
                  <a:pt x="129" y="852"/>
                  <a:pt x="129" y="852"/>
                </a:cubicBezTo>
                <a:cubicBezTo>
                  <a:pt x="129" y="851"/>
                  <a:pt x="129" y="850"/>
                  <a:pt x="129" y="849"/>
                </a:cubicBezTo>
                <a:cubicBezTo>
                  <a:pt x="129" y="849"/>
                  <a:pt x="129" y="848"/>
                  <a:pt x="129" y="848"/>
                </a:cubicBezTo>
                <a:close/>
                <a:moveTo>
                  <a:pt x="128" y="846"/>
                </a:moveTo>
                <a:cubicBezTo>
                  <a:pt x="128" y="847"/>
                  <a:pt x="128" y="847"/>
                  <a:pt x="128" y="847"/>
                </a:cubicBezTo>
                <a:cubicBezTo>
                  <a:pt x="128" y="847"/>
                  <a:pt x="128" y="847"/>
                  <a:pt x="128" y="848"/>
                </a:cubicBezTo>
                <a:cubicBezTo>
                  <a:pt x="129" y="848"/>
                  <a:pt x="129" y="848"/>
                  <a:pt x="129" y="848"/>
                </a:cubicBezTo>
                <a:cubicBezTo>
                  <a:pt x="129" y="847"/>
                  <a:pt x="129" y="847"/>
                  <a:pt x="129" y="847"/>
                </a:cubicBezTo>
                <a:lnTo>
                  <a:pt x="128" y="846"/>
                </a:lnTo>
                <a:close/>
                <a:moveTo>
                  <a:pt x="129" y="844"/>
                </a:moveTo>
                <a:cubicBezTo>
                  <a:pt x="129" y="844"/>
                  <a:pt x="129" y="844"/>
                  <a:pt x="129" y="844"/>
                </a:cubicBezTo>
                <a:cubicBezTo>
                  <a:pt x="128" y="844"/>
                  <a:pt x="128" y="845"/>
                  <a:pt x="129" y="846"/>
                </a:cubicBezTo>
                <a:cubicBezTo>
                  <a:pt x="129" y="846"/>
                  <a:pt x="129" y="846"/>
                  <a:pt x="129" y="846"/>
                </a:cubicBezTo>
                <a:cubicBezTo>
                  <a:pt x="129" y="846"/>
                  <a:pt x="129" y="845"/>
                  <a:pt x="129" y="845"/>
                </a:cubicBezTo>
                <a:cubicBezTo>
                  <a:pt x="129" y="845"/>
                  <a:pt x="129" y="845"/>
                  <a:pt x="129" y="844"/>
                </a:cubicBezTo>
                <a:close/>
                <a:moveTo>
                  <a:pt x="116" y="1095"/>
                </a:moveTo>
                <a:cubicBezTo>
                  <a:pt x="116" y="1095"/>
                  <a:pt x="116" y="1095"/>
                  <a:pt x="116" y="1095"/>
                </a:cubicBezTo>
                <a:cubicBezTo>
                  <a:pt x="116" y="1095"/>
                  <a:pt x="116" y="1095"/>
                  <a:pt x="116" y="1095"/>
                </a:cubicBezTo>
                <a:cubicBezTo>
                  <a:pt x="116" y="1097"/>
                  <a:pt x="116" y="1100"/>
                  <a:pt x="116" y="1102"/>
                </a:cubicBezTo>
                <a:cubicBezTo>
                  <a:pt x="116" y="1102"/>
                  <a:pt x="116" y="1102"/>
                  <a:pt x="116" y="1102"/>
                </a:cubicBezTo>
                <a:cubicBezTo>
                  <a:pt x="116" y="1102"/>
                  <a:pt x="116" y="1102"/>
                  <a:pt x="116" y="1102"/>
                </a:cubicBezTo>
                <a:cubicBezTo>
                  <a:pt x="116" y="1100"/>
                  <a:pt x="117" y="1097"/>
                  <a:pt x="116" y="1095"/>
                </a:cubicBezTo>
                <a:cubicBezTo>
                  <a:pt x="116" y="1095"/>
                  <a:pt x="116" y="1095"/>
                  <a:pt x="116" y="1095"/>
                </a:cubicBezTo>
                <a:close/>
                <a:moveTo>
                  <a:pt x="117" y="1076"/>
                </a:moveTo>
                <a:cubicBezTo>
                  <a:pt x="117" y="1076"/>
                  <a:pt x="117" y="1076"/>
                  <a:pt x="117" y="1076"/>
                </a:cubicBezTo>
                <a:cubicBezTo>
                  <a:pt x="117" y="1076"/>
                  <a:pt x="117" y="1076"/>
                  <a:pt x="117" y="1076"/>
                </a:cubicBezTo>
                <a:cubicBezTo>
                  <a:pt x="117" y="1076"/>
                  <a:pt x="117" y="1076"/>
                  <a:pt x="117" y="1077"/>
                </a:cubicBezTo>
                <a:cubicBezTo>
                  <a:pt x="117" y="1077"/>
                  <a:pt x="117" y="1077"/>
                  <a:pt x="117" y="1077"/>
                </a:cubicBezTo>
                <a:cubicBezTo>
                  <a:pt x="117" y="1077"/>
                  <a:pt x="117" y="1077"/>
                  <a:pt x="117" y="1077"/>
                </a:cubicBezTo>
                <a:cubicBezTo>
                  <a:pt x="117" y="1078"/>
                  <a:pt x="117" y="1077"/>
                  <a:pt x="117" y="1077"/>
                </a:cubicBezTo>
                <a:cubicBezTo>
                  <a:pt x="118" y="1077"/>
                  <a:pt x="117" y="1077"/>
                  <a:pt x="117" y="1077"/>
                </a:cubicBezTo>
                <a:cubicBezTo>
                  <a:pt x="117" y="1076"/>
                  <a:pt x="117" y="1076"/>
                  <a:pt x="117" y="1076"/>
                </a:cubicBezTo>
                <a:close/>
                <a:moveTo>
                  <a:pt x="118" y="1068"/>
                </a:moveTo>
                <a:cubicBezTo>
                  <a:pt x="118" y="1068"/>
                  <a:pt x="118" y="1068"/>
                  <a:pt x="118" y="1068"/>
                </a:cubicBezTo>
                <a:cubicBezTo>
                  <a:pt x="118" y="1068"/>
                  <a:pt x="117" y="1068"/>
                  <a:pt x="117" y="1068"/>
                </a:cubicBezTo>
                <a:cubicBezTo>
                  <a:pt x="117" y="1068"/>
                  <a:pt x="117" y="1068"/>
                  <a:pt x="117" y="1068"/>
                </a:cubicBezTo>
                <a:cubicBezTo>
                  <a:pt x="117" y="1070"/>
                  <a:pt x="117" y="1072"/>
                  <a:pt x="117" y="1074"/>
                </a:cubicBezTo>
                <a:cubicBezTo>
                  <a:pt x="117" y="1074"/>
                  <a:pt x="117" y="1074"/>
                  <a:pt x="117" y="1074"/>
                </a:cubicBezTo>
                <a:cubicBezTo>
                  <a:pt x="118" y="1074"/>
                  <a:pt x="118" y="1074"/>
                  <a:pt x="118" y="1074"/>
                </a:cubicBezTo>
                <a:cubicBezTo>
                  <a:pt x="117" y="1072"/>
                  <a:pt x="117" y="1070"/>
                  <a:pt x="118" y="1068"/>
                </a:cubicBezTo>
                <a:close/>
                <a:moveTo>
                  <a:pt x="118" y="1049"/>
                </a:moveTo>
                <a:cubicBezTo>
                  <a:pt x="118" y="1049"/>
                  <a:pt x="118" y="1049"/>
                  <a:pt x="118" y="1049"/>
                </a:cubicBezTo>
                <a:cubicBezTo>
                  <a:pt x="118" y="1049"/>
                  <a:pt x="118" y="1049"/>
                  <a:pt x="118" y="1049"/>
                </a:cubicBezTo>
                <a:cubicBezTo>
                  <a:pt x="118" y="1049"/>
                  <a:pt x="118" y="1049"/>
                  <a:pt x="117" y="1050"/>
                </a:cubicBezTo>
                <a:cubicBezTo>
                  <a:pt x="117" y="1050"/>
                  <a:pt x="117" y="1050"/>
                  <a:pt x="118" y="1050"/>
                </a:cubicBezTo>
                <a:cubicBezTo>
                  <a:pt x="118" y="1050"/>
                  <a:pt x="118" y="1050"/>
                  <a:pt x="118" y="1050"/>
                </a:cubicBezTo>
                <a:cubicBezTo>
                  <a:pt x="118" y="1050"/>
                  <a:pt x="118" y="1049"/>
                  <a:pt x="118" y="1049"/>
                </a:cubicBezTo>
                <a:cubicBezTo>
                  <a:pt x="118" y="1049"/>
                  <a:pt x="118" y="1049"/>
                  <a:pt x="118" y="1049"/>
                </a:cubicBezTo>
                <a:close/>
                <a:moveTo>
                  <a:pt x="162" y="958"/>
                </a:moveTo>
                <a:cubicBezTo>
                  <a:pt x="162" y="959"/>
                  <a:pt x="162" y="959"/>
                  <a:pt x="162" y="959"/>
                </a:cubicBezTo>
                <a:cubicBezTo>
                  <a:pt x="162" y="959"/>
                  <a:pt x="162" y="958"/>
                  <a:pt x="162" y="958"/>
                </a:cubicBezTo>
                <a:cubicBezTo>
                  <a:pt x="162" y="958"/>
                  <a:pt x="162" y="957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6"/>
                  <a:pt x="162" y="956"/>
                  <a:pt x="162" y="956"/>
                </a:cubicBezTo>
                <a:cubicBezTo>
                  <a:pt x="162" y="957"/>
                  <a:pt x="161" y="958"/>
                  <a:pt x="162" y="958"/>
                </a:cubicBezTo>
                <a:close/>
                <a:moveTo>
                  <a:pt x="162" y="927"/>
                </a:moveTo>
                <a:cubicBezTo>
                  <a:pt x="162" y="927"/>
                  <a:pt x="162" y="927"/>
                  <a:pt x="162" y="927"/>
                </a:cubicBezTo>
                <a:cubicBezTo>
                  <a:pt x="162" y="927"/>
                  <a:pt x="162" y="927"/>
                  <a:pt x="162" y="927"/>
                </a:cubicBezTo>
                <a:cubicBezTo>
                  <a:pt x="162" y="926"/>
                  <a:pt x="162" y="925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4"/>
                  <a:pt x="162" y="924"/>
                  <a:pt x="162" y="924"/>
                </a:cubicBezTo>
                <a:cubicBezTo>
                  <a:pt x="162" y="925"/>
                  <a:pt x="162" y="926"/>
                  <a:pt x="162" y="927"/>
                </a:cubicBezTo>
                <a:close/>
                <a:moveTo>
                  <a:pt x="187" y="893"/>
                </a:moveTo>
                <a:cubicBezTo>
                  <a:pt x="186" y="894"/>
                  <a:pt x="187" y="894"/>
                  <a:pt x="187" y="895"/>
                </a:cubicBezTo>
                <a:cubicBezTo>
                  <a:pt x="187" y="895"/>
                  <a:pt x="187" y="895"/>
                  <a:pt x="187" y="895"/>
                </a:cubicBezTo>
                <a:cubicBezTo>
                  <a:pt x="187" y="895"/>
                  <a:pt x="187" y="895"/>
                  <a:pt x="187" y="895"/>
                </a:cubicBezTo>
                <a:cubicBezTo>
                  <a:pt x="187" y="894"/>
                  <a:pt x="187" y="894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ubicBezTo>
                  <a:pt x="187" y="893"/>
                  <a:pt x="187" y="893"/>
                  <a:pt x="187" y="893"/>
                </a:cubicBezTo>
                <a:close/>
                <a:moveTo>
                  <a:pt x="186" y="866"/>
                </a:moveTo>
                <a:cubicBezTo>
                  <a:pt x="186" y="867"/>
                  <a:pt x="186" y="867"/>
                  <a:pt x="186" y="868"/>
                </a:cubicBezTo>
                <a:cubicBezTo>
                  <a:pt x="186" y="868"/>
                  <a:pt x="186" y="868"/>
                  <a:pt x="186" y="868"/>
                </a:cubicBezTo>
                <a:cubicBezTo>
                  <a:pt x="186" y="868"/>
                  <a:pt x="186" y="869"/>
                  <a:pt x="186" y="869"/>
                </a:cubicBezTo>
                <a:cubicBezTo>
                  <a:pt x="186" y="869"/>
                  <a:pt x="186" y="868"/>
                  <a:pt x="186" y="868"/>
                </a:cubicBezTo>
                <a:cubicBezTo>
                  <a:pt x="187" y="868"/>
                  <a:pt x="186" y="868"/>
                  <a:pt x="186" y="867"/>
                </a:cubicBezTo>
                <a:cubicBezTo>
                  <a:pt x="186" y="867"/>
                  <a:pt x="186" y="867"/>
                  <a:pt x="187" y="866"/>
                </a:cubicBezTo>
                <a:cubicBezTo>
                  <a:pt x="187" y="866"/>
                  <a:pt x="187" y="866"/>
                  <a:pt x="186" y="866"/>
                </a:cubicBezTo>
                <a:cubicBezTo>
                  <a:pt x="186" y="866"/>
                  <a:pt x="186" y="866"/>
                  <a:pt x="186" y="866"/>
                </a:cubicBezTo>
                <a:close/>
                <a:moveTo>
                  <a:pt x="160" y="816"/>
                </a:moveTo>
                <a:cubicBezTo>
                  <a:pt x="160" y="816"/>
                  <a:pt x="160" y="816"/>
                  <a:pt x="160" y="816"/>
                </a:cubicBezTo>
                <a:cubicBezTo>
                  <a:pt x="160" y="816"/>
                  <a:pt x="160" y="816"/>
                  <a:pt x="160" y="816"/>
                </a:cubicBezTo>
                <a:cubicBezTo>
                  <a:pt x="160" y="815"/>
                  <a:pt x="160" y="815"/>
                  <a:pt x="160" y="814"/>
                </a:cubicBezTo>
                <a:cubicBezTo>
                  <a:pt x="160" y="814"/>
                  <a:pt x="160" y="814"/>
                  <a:pt x="160" y="814"/>
                </a:cubicBezTo>
                <a:cubicBezTo>
                  <a:pt x="160" y="814"/>
                  <a:pt x="160" y="814"/>
                  <a:pt x="160" y="814"/>
                </a:cubicBezTo>
                <a:cubicBezTo>
                  <a:pt x="160" y="814"/>
                  <a:pt x="159" y="814"/>
                  <a:pt x="159" y="814"/>
                </a:cubicBezTo>
                <a:cubicBezTo>
                  <a:pt x="159" y="815"/>
                  <a:pt x="159" y="815"/>
                  <a:pt x="160" y="816"/>
                </a:cubicBezTo>
                <a:close/>
                <a:moveTo>
                  <a:pt x="192" y="770"/>
                </a:moveTo>
                <a:cubicBezTo>
                  <a:pt x="192" y="770"/>
                  <a:pt x="192" y="770"/>
                  <a:pt x="191" y="770"/>
                </a:cubicBezTo>
                <a:cubicBezTo>
                  <a:pt x="191" y="771"/>
                  <a:pt x="191" y="771"/>
                  <a:pt x="191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2"/>
                  <a:pt x="192" y="772"/>
                </a:cubicBezTo>
                <a:cubicBezTo>
                  <a:pt x="192" y="772"/>
                  <a:pt x="192" y="772"/>
                  <a:pt x="192" y="772"/>
                </a:cubicBezTo>
                <a:cubicBezTo>
                  <a:pt x="191" y="773"/>
                  <a:pt x="191" y="775"/>
                  <a:pt x="192" y="775"/>
                </a:cubicBezTo>
                <a:cubicBezTo>
                  <a:pt x="192" y="775"/>
                  <a:pt x="192" y="775"/>
                  <a:pt x="192" y="775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2" y="776"/>
                  <a:pt x="192" y="776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3" y="777"/>
                  <a:pt x="193" y="777"/>
                  <a:pt x="192" y="777"/>
                </a:cubicBezTo>
                <a:cubicBezTo>
                  <a:pt x="192" y="777"/>
                  <a:pt x="192" y="777"/>
                  <a:pt x="192" y="777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2" y="776"/>
                  <a:pt x="192" y="776"/>
                  <a:pt x="192" y="775"/>
                </a:cubicBezTo>
                <a:cubicBezTo>
                  <a:pt x="192" y="776"/>
                  <a:pt x="192" y="776"/>
                  <a:pt x="192" y="776"/>
                </a:cubicBezTo>
                <a:cubicBezTo>
                  <a:pt x="193" y="776"/>
                  <a:pt x="193" y="776"/>
                  <a:pt x="193" y="775"/>
                </a:cubicBezTo>
                <a:cubicBezTo>
                  <a:pt x="192" y="774"/>
                  <a:pt x="193" y="773"/>
                  <a:pt x="192" y="772"/>
                </a:cubicBezTo>
                <a:cubicBezTo>
                  <a:pt x="192" y="772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1"/>
                  <a:pt x="192" y="771"/>
                </a:cubicBezTo>
                <a:cubicBezTo>
                  <a:pt x="192" y="771"/>
                  <a:pt x="192" y="770"/>
                  <a:pt x="192" y="770"/>
                </a:cubicBezTo>
                <a:close/>
                <a:moveTo>
                  <a:pt x="188" y="688"/>
                </a:moveTo>
                <a:cubicBezTo>
                  <a:pt x="188" y="688"/>
                  <a:pt x="188" y="688"/>
                  <a:pt x="188" y="688"/>
                </a:cubicBezTo>
                <a:cubicBezTo>
                  <a:pt x="188" y="690"/>
                  <a:pt x="188" y="691"/>
                  <a:pt x="188" y="693"/>
                </a:cubicBezTo>
                <a:cubicBezTo>
                  <a:pt x="188" y="694"/>
                  <a:pt x="188" y="696"/>
                  <a:pt x="189" y="698"/>
                </a:cubicBezTo>
                <a:cubicBezTo>
                  <a:pt x="189" y="701"/>
                  <a:pt x="188" y="704"/>
                  <a:pt x="190" y="707"/>
                </a:cubicBezTo>
                <a:cubicBezTo>
                  <a:pt x="189" y="708"/>
                  <a:pt x="189" y="710"/>
                  <a:pt x="190" y="712"/>
                </a:cubicBezTo>
                <a:cubicBezTo>
                  <a:pt x="189" y="712"/>
                  <a:pt x="190" y="713"/>
                  <a:pt x="189" y="714"/>
                </a:cubicBezTo>
                <a:cubicBezTo>
                  <a:pt x="190" y="717"/>
                  <a:pt x="190" y="720"/>
                  <a:pt x="190" y="724"/>
                </a:cubicBezTo>
                <a:cubicBezTo>
                  <a:pt x="190" y="724"/>
                  <a:pt x="190" y="725"/>
                  <a:pt x="190" y="725"/>
                </a:cubicBezTo>
                <a:cubicBezTo>
                  <a:pt x="190" y="725"/>
                  <a:pt x="190" y="725"/>
                  <a:pt x="191" y="726"/>
                </a:cubicBezTo>
                <a:cubicBezTo>
                  <a:pt x="191" y="728"/>
                  <a:pt x="190" y="730"/>
                  <a:pt x="191" y="732"/>
                </a:cubicBezTo>
                <a:cubicBezTo>
                  <a:pt x="190" y="735"/>
                  <a:pt x="192" y="739"/>
                  <a:pt x="191" y="742"/>
                </a:cubicBezTo>
                <a:cubicBezTo>
                  <a:pt x="192" y="743"/>
                  <a:pt x="191" y="743"/>
                  <a:pt x="192" y="743"/>
                </a:cubicBezTo>
                <a:cubicBezTo>
                  <a:pt x="191" y="746"/>
                  <a:pt x="192" y="748"/>
                  <a:pt x="191" y="751"/>
                </a:cubicBezTo>
                <a:cubicBezTo>
                  <a:pt x="192" y="753"/>
                  <a:pt x="191" y="756"/>
                  <a:pt x="192" y="758"/>
                </a:cubicBezTo>
                <a:cubicBezTo>
                  <a:pt x="191" y="760"/>
                  <a:pt x="192" y="762"/>
                  <a:pt x="192" y="763"/>
                </a:cubicBezTo>
                <a:cubicBezTo>
                  <a:pt x="192" y="763"/>
                  <a:pt x="192" y="764"/>
                  <a:pt x="192" y="764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2" y="764"/>
                  <a:pt x="192" y="765"/>
                </a:cubicBezTo>
                <a:cubicBezTo>
                  <a:pt x="192" y="765"/>
                  <a:pt x="192" y="765"/>
                  <a:pt x="193" y="766"/>
                </a:cubicBezTo>
                <a:cubicBezTo>
                  <a:pt x="192" y="766"/>
                  <a:pt x="192" y="766"/>
                  <a:pt x="192" y="766"/>
                </a:cubicBezTo>
                <a:cubicBezTo>
                  <a:pt x="192" y="766"/>
                  <a:pt x="192" y="766"/>
                  <a:pt x="192" y="766"/>
                </a:cubicBezTo>
                <a:cubicBezTo>
                  <a:pt x="192" y="766"/>
                  <a:pt x="192" y="766"/>
                  <a:pt x="191" y="766"/>
                </a:cubicBezTo>
                <a:cubicBezTo>
                  <a:pt x="192" y="766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7"/>
                </a:cubicBezTo>
                <a:cubicBezTo>
                  <a:pt x="192" y="767"/>
                  <a:pt x="192" y="767"/>
                  <a:pt x="192" y="768"/>
                </a:cubicBezTo>
                <a:cubicBezTo>
                  <a:pt x="192" y="768"/>
                  <a:pt x="192" y="768"/>
                  <a:pt x="192" y="768"/>
                </a:cubicBezTo>
                <a:cubicBezTo>
                  <a:pt x="192" y="768"/>
                  <a:pt x="192" y="769"/>
                  <a:pt x="192" y="769"/>
                </a:cubicBezTo>
                <a:cubicBezTo>
                  <a:pt x="192" y="769"/>
                  <a:pt x="192" y="769"/>
                  <a:pt x="192" y="769"/>
                </a:cubicBezTo>
                <a:cubicBezTo>
                  <a:pt x="192" y="770"/>
                  <a:pt x="192" y="770"/>
                  <a:pt x="192" y="770"/>
                </a:cubicBezTo>
                <a:cubicBezTo>
                  <a:pt x="191" y="769"/>
                  <a:pt x="191" y="769"/>
                  <a:pt x="191" y="768"/>
                </a:cubicBezTo>
                <a:cubicBezTo>
                  <a:pt x="191" y="768"/>
                  <a:pt x="191" y="768"/>
                  <a:pt x="191" y="767"/>
                </a:cubicBezTo>
                <a:cubicBezTo>
                  <a:pt x="191" y="767"/>
                  <a:pt x="191" y="767"/>
                  <a:pt x="191" y="766"/>
                </a:cubicBezTo>
                <a:cubicBezTo>
                  <a:pt x="191" y="766"/>
                  <a:pt x="191" y="766"/>
                  <a:pt x="191" y="766"/>
                </a:cubicBezTo>
                <a:cubicBezTo>
                  <a:pt x="191" y="766"/>
                  <a:pt x="191" y="766"/>
                  <a:pt x="191" y="766"/>
                </a:cubicBezTo>
                <a:cubicBezTo>
                  <a:pt x="191" y="765"/>
                  <a:pt x="191" y="765"/>
                  <a:pt x="191" y="765"/>
                </a:cubicBezTo>
                <a:cubicBezTo>
                  <a:pt x="191" y="765"/>
                  <a:pt x="190" y="764"/>
                  <a:pt x="190" y="764"/>
                </a:cubicBezTo>
                <a:cubicBezTo>
                  <a:pt x="190" y="764"/>
                  <a:pt x="190" y="764"/>
                  <a:pt x="191" y="764"/>
                </a:cubicBezTo>
                <a:cubicBezTo>
                  <a:pt x="190" y="761"/>
                  <a:pt x="191" y="759"/>
                  <a:pt x="189" y="756"/>
                </a:cubicBezTo>
                <a:cubicBezTo>
                  <a:pt x="190" y="756"/>
                  <a:pt x="190" y="756"/>
                  <a:pt x="190" y="755"/>
                </a:cubicBezTo>
                <a:cubicBezTo>
                  <a:pt x="189" y="754"/>
                  <a:pt x="190" y="753"/>
                  <a:pt x="189" y="752"/>
                </a:cubicBezTo>
                <a:cubicBezTo>
                  <a:pt x="189" y="752"/>
                  <a:pt x="189" y="751"/>
                  <a:pt x="190" y="751"/>
                </a:cubicBezTo>
                <a:cubicBezTo>
                  <a:pt x="189" y="750"/>
                  <a:pt x="189" y="749"/>
                  <a:pt x="189" y="749"/>
                </a:cubicBezTo>
                <a:cubicBezTo>
                  <a:pt x="189" y="747"/>
                  <a:pt x="189" y="746"/>
                  <a:pt x="189" y="745"/>
                </a:cubicBezTo>
                <a:cubicBezTo>
                  <a:pt x="189" y="745"/>
                  <a:pt x="189" y="744"/>
                  <a:pt x="189" y="743"/>
                </a:cubicBezTo>
                <a:cubicBezTo>
                  <a:pt x="189" y="743"/>
                  <a:pt x="189" y="742"/>
                  <a:pt x="189" y="742"/>
                </a:cubicBezTo>
                <a:cubicBezTo>
                  <a:pt x="188" y="739"/>
                  <a:pt x="189" y="737"/>
                  <a:pt x="188" y="734"/>
                </a:cubicBezTo>
                <a:cubicBezTo>
                  <a:pt x="189" y="734"/>
                  <a:pt x="188" y="733"/>
                  <a:pt x="189" y="733"/>
                </a:cubicBezTo>
                <a:cubicBezTo>
                  <a:pt x="188" y="731"/>
                  <a:pt x="188" y="729"/>
                  <a:pt x="188" y="727"/>
                </a:cubicBezTo>
                <a:cubicBezTo>
                  <a:pt x="187" y="724"/>
                  <a:pt x="188" y="721"/>
                  <a:pt x="187" y="718"/>
                </a:cubicBezTo>
                <a:cubicBezTo>
                  <a:pt x="188" y="717"/>
                  <a:pt x="187" y="717"/>
                  <a:pt x="188" y="717"/>
                </a:cubicBezTo>
                <a:cubicBezTo>
                  <a:pt x="187" y="713"/>
                  <a:pt x="187" y="710"/>
                  <a:pt x="188" y="707"/>
                </a:cubicBezTo>
                <a:cubicBezTo>
                  <a:pt x="188" y="707"/>
                  <a:pt x="187" y="707"/>
                  <a:pt x="187" y="707"/>
                </a:cubicBezTo>
                <a:cubicBezTo>
                  <a:pt x="187" y="706"/>
                  <a:pt x="188" y="706"/>
                  <a:pt x="188" y="705"/>
                </a:cubicBezTo>
                <a:cubicBezTo>
                  <a:pt x="188" y="705"/>
                  <a:pt x="187" y="705"/>
                  <a:pt x="187" y="704"/>
                </a:cubicBezTo>
                <a:cubicBezTo>
                  <a:pt x="187" y="704"/>
                  <a:pt x="188" y="703"/>
                  <a:pt x="188" y="702"/>
                </a:cubicBezTo>
                <a:cubicBezTo>
                  <a:pt x="188" y="701"/>
                  <a:pt x="187" y="699"/>
                  <a:pt x="188" y="698"/>
                </a:cubicBezTo>
                <a:cubicBezTo>
                  <a:pt x="187" y="696"/>
                  <a:pt x="187" y="694"/>
                  <a:pt x="187" y="693"/>
                </a:cubicBezTo>
                <a:cubicBezTo>
                  <a:pt x="187" y="691"/>
                  <a:pt x="187" y="690"/>
                  <a:pt x="187" y="688"/>
                </a:cubicBezTo>
                <a:cubicBezTo>
                  <a:pt x="187" y="688"/>
                  <a:pt x="187" y="688"/>
                  <a:pt x="187" y="688"/>
                </a:cubicBezTo>
                <a:cubicBezTo>
                  <a:pt x="187" y="688"/>
                  <a:pt x="188" y="688"/>
                  <a:pt x="188" y="688"/>
                </a:cubicBezTo>
                <a:close/>
                <a:moveTo>
                  <a:pt x="192" y="764"/>
                </a:moveTo>
                <a:cubicBezTo>
                  <a:pt x="192" y="764"/>
                  <a:pt x="192" y="764"/>
                  <a:pt x="192" y="763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1" y="764"/>
                  <a:pt x="191" y="764"/>
                </a:cubicBezTo>
                <a:cubicBezTo>
                  <a:pt x="191" y="764"/>
                  <a:pt x="191" y="764"/>
                  <a:pt x="191" y="764"/>
                </a:cubicBezTo>
                <a:cubicBezTo>
                  <a:pt x="191" y="764"/>
                  <a:pt x="192" y="764"/>
                  <a:pt x="192" y="765"/>
                </a:cubicBezTo>
                <a:cubicBezTo>
                  <a:pt x="192" y="764"/>
                  <a:pt x="192" y="764"/>
                  <a:pt x="192" y="764"/>
                </a:cubicBezTo>
                <a:cubicBezTo>
                  <a:pt x="192" y="764"/>
                  <a:pt x="192" y="764"/>
                  <a:pt x="192" y="764"/>
                </a:cubicBezTo>
                <a:close/>
                <a:moveTo>
                  <a:pt x="182" y="764"/>
                </a:moveTo>
                <a:cubicBezTo>
                  <a:pt x="182" y="764"/>
                  <a:pt x="182" y="764"/>
                  <a:pt x="182" y="764"/>
                </a:cubicBezTo>
                <a:cubicBezTo>
                  <a:pt x="182" y="764"/>
                  <a:pt x="182" y="764"/>
                  <a:pt x="182" y="763"/>
                </a:cubicBezTo>
                <a:cubicBezTo>
                  <a:pt x="182" y="763"/>
                  <a:pt x="182" y="763"/>
                  <a:pt x="182" y="763"/>
                </a:cubicBezTo>
                <a:cubicBezTo>
                  <a:pt x="182" y="762"/>
                  <a:pt x="182" y="762"/>
                  <a:pt x="182" y="762"/>
                </a:cubicBezTo>
                <a:cubicBezTo>
                  <a:pt x="182" y="762"/>
                  <a:pt x="182" y="762"/>
                  <a:pt x="182" y="762"/>
                </a:cubicBezTo>
                <a:cubicBezTo>
                  <a:pt x="182" y="762"/>
                  <a:pt x="182" y="762"/>
                  <a:pt x="182" y="763"/>
                </a:cubicBezTo>
                <a:cubicBezTo>
                  <a:pt x="182" y="763"/>
                  <a:pt x="182" y="763"/>
                  <a:pt x="182" y="764"/>
                </a:cubicBezTo>
                <a:close/>
                <a:moveTo>
                  <a:pt x="154" y="773"/>
                </a:moveTo>
                <a:cubicBezTo>
                  <a:pt x="154" y="773"/>
                  <a:pt x="154" y="774"/>
                  <a:pt x="154" y="775"/>
                </a:cubicBezTo>
                <a:cubicBezTo>
                  <a:pt x="154" y="776"/>
                  <a:pt x="154" y="776"/>
                  <a:pt x="154" y="777"/>
                </a:cubicBezTo>
                <a:cubicBezTo>
                  <a:pt x="154" y="777"/>
                  <a:pt x="155" y="777"/>
                  <a:pt x="155" y="777"/>
                </a:cubicBezTo>
                <a:cubicBezTo>
                  <a:pt x="155" y="777"/>
                  <a:pt x="155" y="777"/>
                  <a:pt x="155" y="777"/>
                </a:cubicBezTo>
                <a:cubicBezTo>
                  <a:pt x="155" y="776"/>
                  <a:pt x="155" y="776"/>
                  <a:pt x="155" y="775"/>
                </a:cubicBezTo>
                <a:cubicBezTo>
                  <a:pt x="155" y="774"/>
                  <a:pt x="155" y="773"/>
                  <a:pt x="155" y="773"/>
                </a:cubicBezTo>
                <a:cubicBezTo>
                  <a:pt x="155" y="772"/>
                  <a:pt x="154" y="772"/>
                  <a:pt x="154" y="772"/>
                </a:cubicBezTo>
                <a:cubicBezTo>
                  <a:pt x="154" y="772"/>
                  <a:pt x="154" y="772"/>
                  <a:pt x="154" y="772"/>
                </a:cubicBezTo>
                <a:cubicBezTo>
                  <a:pt x="154" y="773"/>
                  <a:pt x="154" y="773"/>
                  <a:pt x="154" y="773"/>
                </a:cubicBezTo>
                <a:close/>
                <a:moveTo>
                  <a:pt x="182" y="741"/>
                </a:move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1"/>
                  <a:pt x="182" y="741"/>
                </a:cubicBezTo>
                <a:cubicBezTo>
                  <a:pt x="182" y="741"/>
                  <a:pt x="182" y="742"/>
                  <a:pt x="182" y="742"/>
                </a:cubicBezTo>
                <a:cubicBezTo>
                  <a:pt x="182" y="742"/>
                  <a:pt x="182" y="742"/>
                  <a:pt x="182" y="742"/>
                </a:cubicBezTo>
                <a:cubicBezTo>
                  <a:pt x="182" y="742"/>
                  <a:pt x="182" y="742"/>
                  <a:pt x="183" y="742"/>
                </a:cubicBezTo>
                <a:cubicBezTo>
                  <a:pt x="182" y="742"/>
                  <a:pt x="182" y="741"/>
                  <a:pt x="182" y="741"/>
                </a:cubicBezTo>
                <a:close/>
                <a:moveTo>
                  <a:pt x="181" y="735"/>
                </a:moveTo>
                <a:cubicBezTo>
                  <a:pt x="181" y="735"/>
                  <a:pt x="181" y="735"/>
                  <a:pt x="181" y="735"/>
                </a:cubicBezTo>
                <a:cubicBezTo>
                  <a:pt x="181" y="735"/>
                  <a:pt x="181" y="735"/>
                  <a:pt x="181" y="735"/>
                </a:cubicBezTo>
                <a:cubicBezTo>
                  <a:pt x="181" y="736"/>
                  <a:pt x="181" y="738"/>
                  <a:pt x="181" y="739"/>
                </a:cubicBezTo>
                <a:cubicBezTo>
                  <a:pt x="181" y="739"/>
                  <a:pt x="181" y="739"/>
                  <a:pt x="181" y="739"/>
                </a:cubicBezTo>
                <a:cubicBezTo>
                  <a:pt x="182" y="739"/>
                  <a:pt x="182" y="739"/>
                  <a:pt x="182" y="739"/>
                </a:cubicBezTo>
                <a:cubicBezTo>
                  <a:pt x="182" y="738"/>
                  <a:pt x="182" y="736"/>
                  <a:pt x="182" y="735"/>
                </a:cubicBezTo>
                <a:cubicBezTo>
                  <a:pt x="182" y="735"/>
                  <a:pt x="182" y="735"/>
                  <a:pt x="181" y="735"/>
                </a:cubicBezTo>
                <a:close/>
                <a:moveTo>
                  <a:pt x="138" y="773"/>
                </a:moveTo>
                <a:cubicBezTo>
                  <a:pt x="138" y="773"/>
                  <a:pt x="138" y="773"/>
                  <a:pt x="138" y="773"/>
                </a:cubicBezTo>
                <a:cubicBezTo>
                  <a:pt x="139" y="771"/>
                  <a:pt x="138" y="770"/>
                  <a:pt x="138" y="768"/>
                </a:cubicBezTo>
                <a:cubicBezTo>
                  <a:pt x="138" y="767"/>
                  <a:pt x="138" y="767"/>
                  <a:pt x="138" y="766"/>
                </a:cubicBezTo>
                <a:cubicBezTo>
                  <a:pt x="138" y="766"/>
                  <a:pt x="138" y="766"/>
                  <a:pt x="137" y="766"/>
                </a:cubicBezTo>
                <a:cubicBezTo>
                  <a:pt x="137" y="766"/>
                  <a:pt x="137" y="766"/>
                  <a:pt x="137" y="766"/>
                </a:cubicBezTo>
                <a:cubicBezTo>
                  <a:pt x="137" y="766"/>
                  <a:pt x="137" y="766"/>
                  <a:pt x="137" y="766"/>
                </a:cubicBezTo>
                <a:cubicBezTo>
                  <a:pt x="137" y="767"/>
                  <a:pt x="137" y="767"/>
                  <a:pt x="138" y="768"/>
                </a:cubicBezTo>
                <a:cubicBezTo>
                  <a:pt x="138" y="770"/>
                  <a:pt x="138" y="771"/>
                  <a:pt x="138" y="773"/>
                </a:cubicBezTo>
                <a:cubicBezTo>
                  <a:pt x="138" y="773"/>
                  <a:pt x="138" y="773"/>
                  <a:pt x="138" y="773"/>
                </a:cubicBezTo>
                <a:close/>
                <a:moveTo>
                  <a:pt x="181" y="727"/>
                </a:moveTo>
                <a:cubicBezTo>
                  <a:pt x="181" y="727"/>
                  <a:pt x="181" y="728"/>
                  <a:pt x="181" y="729"/>
                </a:cubicBezTo>
                <a:cubicBezTo>
                  <a:pt x="181" y="729"/>
                  <a:pt x="181" y="729"/>
                  <a:pt x="181" y="729"/>
                </a:cubicBezTo>
                <a:cubicBezTo>
                  <a:pt x="181" y="729"/>
                  <a:pt x="181" y="729"/>
                  <a:pt x="182" y="729"/>
                </a:cubicBezTo>
                <a:cubicBezTo>
                  <a:pt x="182" y="728"/>
                  <a:pt x="182" y="727"/>
                  <a:pt x="182" y="727"/>
                </a:cubicBezTo>
                <a:cubicBezTo>
                  <a:pt x="182" y="725"/>
                  <a:pt x="182" y="723"/>
                  <a:pt x="181" y="721"/>
                </a:cubicBezTo>
                <a:cubicBezTo>
                  <a:pt x="181" y="721"/>
                  <a:pt x="181" y="721"/>
                  <a:pt x="181" y="721"/>
                </a:cubicBezTo>
                <a:cubicBezTo>
                  <a:pt x="181" y="720"/>
                  <a:pt x="182" y="720"/>
                  <a:pt x="181" y="719"/>
                </a:cubicBezTo>
                <a:cubicBezTo>
                  <a:pt x="181" y="719"/>
                  <a:pt x="181" y="719"/>
                  <a:pt x="181" y="719"/>
                </a:cubicBezTo>
                <a:cubicBezTo>
                  <a:pt x="181" y="719"/>
                  <a:pt x="181" y="719"/>
                  <a:pt x="181" y="719"/>
                </a:cubicBezTo>
                <a:cubicBezTo>
                  <a:pt x="181" y="717"/>
                  <a:pt x="181" y="716"/>
                  <a:pt x="181" y="714"/>
                </a:cubicBezTo>
                <a:cubicBezTo>
                  <a:pt x="181" y="714"/>
                  <a:pt x="181" y="714"/>
                  <a:pt x="181" y="714"/>
                </a:cubicBezTo>
                <a:cubicBezTo>
                  <a:pt x="181" y="713"/>
                  <a:pt x="181" y="712"/>
                  <a:pt x="181" y="712"/>
                </a:cubicBezTo>
                <a:cubicBezTo>
                  <a:pt x="180" y="713"/>
                  <a:pt x="180" y="713"/>
                  <a:pt x="180" y="714"/>
                </a:cubicBezTo>
                <a:cubicBezTo>
                  <a:pt x="180" y="714"/>
                  <a:pt x="180" y="714"/>
                  <a:pt x="180" y="714"/>
                </a:cubicBezTo>
                <a:cubicBezTo>
                  <a:pt x="180" y="716"/>
                  <a:pt x="180" y="717"/>
                  <a:pt x="181" y="719"/>
                </a:cubicBezTo>
                <a:cubicBezTo>
                  <a:pt x="180" y="719"/>
                  <a:pt x="180" y="719"/>
                  <a:pt x="180" y="719"/>
                </a:cubicBezTo>
                <a:cubicBezTo>
                  <a:pt x="181" y="719"/>
                  <a:pt x="179" y="721"/>
                  <a:pt x="180" y="720"/>
                </a:cubicBezTo>
                <a:cubicBezTo>
                  <a:pt x="180" y="720"/>
                  <a:pt x="180" y="720"/>
                  <a:pt x="180" y="720"/>
                </a:cubicBezTo>
                <a:cubicBezTo>
                  <a:pt x="181" y="720"/>
                  <a:pt x="181" y="720"/>
                  <a:pt x="181" y="720"/>
                </a:cubicBezTo>
                <a:cubicBezTo>
                  <a:pt x="181" y="720"/>
                  <a:pt x="180" y="720"/>
                  <a:pt x="181" y="720"/>
                </a:cubicBezTo>
                <a:cubicBezTo>
                  <a:pt x="181" y="722"/>
                  <a:pt x="181" y="725"/>
                  <a:pt x="181" y="727"/>
                </a:cubicBezTo>
                <a:close/>
                <a:moveTo>
                  <a:pt x="137" y="762"/>
                </a:moveTo>
                <a:cubicBezTo>
                  <a:pt x="137" y="763"/>
                  <a:pt x="137" y="763"/>
                  <a:pt x="137" y="764"/>
                </a:cubicBezTo>
                <a:cubicBezTo>
                  <a:pt x="137" y="764"/>
                  <a:pt x="137" y="764"/>
                  <a:pt x="137" y="764"/>
                </a:cubicBezTo>
                <a:cubicBezTo>
                  <a:pt x="138" y="764"/>
                  <a:pt x="138" y="764"/>
                  <a:pt x="138" y="764"/>
                </a:cubicBezTo>
                <a:cubicBezTo>
                  <a:pt x="138" y="763"/>
                  <a:pt x="138" y="763"/>
                  <a:pt x="138" y="762"/>
                </a:cubicBezTo>
                <a:cubicBezTo>
                  <a:pt x="138" y="761"/>
                  <a:pt x="138" y="761"/>
                  <a:pt x="138" y="760"/>
                </a:cubicBezTo>
                <a:cubicBezTo>
                  <a:pt x="138" y="760"/>
                  <a:pt x="137" y="760"/>
                  <a:pt x="137" y="760"/>
                </a:cubicBezTo>
                <a:cubicBezTo>
                  <a:pt x="137" y="760"/>
                  <a:pt x="137" y="760"/>
                  <a:pt x="137" y="760"/>
                </a:cubicBezTo>
                <a:cubicBezTo>
                  <a:pt x="137" y="760"/>
                  <a:pt x="137" y="760"/>
                  <a:pt x="137" y="760"/>
                </a:cubicBezTo>
                <a:cubicBezTo>
                  <a:pt x="137" y="761"/>
                  <a:pt x="137" y="761"/>
                  <a:pt x="137" y="762"/>
                </a:cubicBezTo>
                <a:close/>
                <a:moveTo>
                  <a:pt x="137" y="756"/>
                </a:moveTo>
                <a:cubicBezTo>
                  <a:pt x="137" y="757"/>
                  <a:pt x="137" y="757"/>
                  <a:pt x="137" y="758"/>
                </a:cubicBezTo>
                <a:cubicBezTo>
                  <a:pt x="137" y="758"/>
                  <a:pt x="137" y="758"/>
                  <a:pt x="137" y="758"/>
                </a:cubicBezTo>
                <a:cubicBezTo>
                  <a:pt x="137" y="758"/>
                  <a:pt x="137" y="758"/>
                  <a:pt x="137" y="758"/>
                </a:cubicBezTo>
                <a:cubicBezTo>
                  <a:pt x="137" y="757"/>
                  <a:pt x="138" y="757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ubicBezTo>
                  <a:pt x="137" y="756"/>
                  <a:pt x="137" y="756"/>
                  <a:pt x="137" y="756"/>
                </a:cubicBezTo>
                <a:close/>
                <a:moveTo>
                  <a:pt x="140" y="751"/>
                </a:moveTo>
                <a:cubicBezTo>
                  <a:pt x="140" y="751"/>
                  <a:pt x="141" y="751"/>
                  <a:pt x="141" y="751"/>
                </a:cubicBezTo>
                <a:cubicBezTo>
                  <a:pt x="141" y="751"/>
                  <a:pt x="141" y="751"/>
                  <a:pt x="141" y="751"/>
                </a:cubicBezTo>
                <a:cubicBezTo>
                  <a:pt x="141" y="749"/>
                  <a:pt x="141" y="748"/>
                  <a:pt x="141" y="746"/>
                </a:cubicBezTo>
                <a:cubicBezTo>
                  <a:pt x="141" y="745"/>
                  <a:pt x="141" y="744"/>
                  <a:pt x="141" y="743"/>
                </a:cubicBezTo>
                <a:cubicBezTo>
                  <a:pt x="141" y="742"/>
                  <a:pt x="140" y="742"/>
                  <a:pt x="140" y="742"/>
                </a:cubicBezTo>
                <a:cubicBezTo>
                  <a:pt x="140" y="742"/>
                  <a:pt x="140" y="742"/>
                  <a:pt x="140" y="742"/>
                </a:cubicBezTo>
                <a:cubicBezTo>
                  <a:pt x="140" y="742"/>
                  <a:pt x="140" y="743"/>
                  <a:pt x="140" y="743"/>
                </a:cubicBezTo>
                <a:cubicBezTo>
                  <a:pt x="140" y="744"/>
                  <a:pt x="140" y="745"/>
                  <a:pt x="140" y="746"/>
                </a:cubicBezTo>
                <a:cubicBezTo>
                  <a:pt x="140" y="748"/>
                  <a:pt x="141" y="749"/>
                  <a:pt x="140" y="751"/>
                </a:cubicBezTo>
                <a:close/>
                <a:moveTo>
                  <a:pt x="144" y="737"/>
                </a:moveTo>
                <a:cubicBezTo>
                  <a:pt x="144" y="737"/>
                  <a:pt x="144" y="738"/>
                  <a:pt x="144" y="738"/>
                </a:cubicBezTo>
                <a:cubicBezTo>
                  <a:pt x="144" y="738"/>
                  <a:pt x="144" y="738"/>
                  <a:pt x="145" y="738"/>
                </a:cubicBezTo>
                <a:cubicBezTo>
                  <a:pt x="145" y="738"/>
                  <a:pt x="145" y="738"/>
                  <a:pt x="145" y="738"/>
                </a:cubicBezTo>
                <a:cubicBezTo>
                  <a:pt x="145" y="738"/>
                  <a:pt x="145" y="737"/>
                  <a:pt x="145" y="737"/>
                </a:cubicBezTo>
                <a:cubicBezTo>
                  <a:pt x="145" y="737"/>
                  <a:pt x="144" y="737"/>
                  <a:pt x="144" y="737"/>
                </a:cubicBezTo>
                <a:cubicBezTo>
                  <a:pt x="144" y="737"/>
                  <a:pt x="144" y="737"/>
                  <a:pt x="144" y="737"/>
                </a:cubicBezTo>
                <a:cubicBezTo>
                  <a:pt x="144" y="737"/>
                  <a:pt x="144" y="737"/>
                  <a:pt x="144" y="737"/>
                </a:cubicBezTo>
                <a:close/>
                <a:moveTo>
                  <a:pt x="180" y="697"/>
                </a:moveTo>
                <a:cubicBezTo>
                  <a:pt x="180" y="696"/>
                  <a:pt x="180" y="695"/>
                  <a:pt x="180" y="694"/>
                </a:cubicBezTo>
                <a:cubicBezTo>
                  <a:pt x="180" y="694"/>
                  <a:pt x="180" y="694"/>
                  <a:pt x="179" y="695"/>
                </a:cubicBezTo>
                <a:cubicBezTo>
                  <a:pt x="179" y="694"/>
                  <a:pt x="179" y="693"/>
                  <a:pt x="180" y="693"/>
                </a:cubicBezTo>
                <a:cubicBezTo>
                  <a:pt x="180" y="692"/>
                  <a:pt x="180" y="691"/>
                  <a:pt x="180" y="690"/>
                </a:cubicBezTo>
                <a:cubicBezTo>
                  <a:pt x="180" y="689"/>
                  <a:pt x="180" y="688"/>
                  <a:pt x="180" y="688"/>
                </a:cubicBezTo>
                <a:cubicBezTo>
                  <a:pt x="180" y="688"/>
                  <a:pt x="180" y="687"/>
                  <a:pt x="180" y="687"/>
                </a:cubicBezTo>
                <a:cubicBezTo>
                  <a:pt x="180" y="687"/>
                  <a:pt x="180" y="687"/>
                  <a:pt x="180" y="687"/>
                </a:cubicBezTo>
                <a:cubicBezTo>
                  <a:pt x="181" y="686"/>
                  <a:pt x="180" y="684"/>
                  <a:pt x="180" y="683"/>
                </a:cubicBezTo>
                <a:cubicBezTo>
                  <a:pt x="180" y="682"/>
                  <a:pt x="180" y="682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1"/>
                  <a:pt x="180" y="681"/>
                  <a:pt x="180" y="681"/>
                </a:cubicBezTo>
                <a:cubicBezTo>
                  <a:pt x="180" y="682"/>
                  <a:pt x="180" y="682"/>
                  <a:pt x="181" y="683"/>
                </a:cubicBezTo>
                <a:cubicBezTo>
                  <a:pt x="181" y="684"/>
                  <a:pt x="181" y="686"/>
                  <a:pt x="181" y="687"/>
                </a:cubicBezTo>
                <a:cubicBezTo>
                  <a:pt x="181" y="687"/>
                  <a:pt x="181" y="688"/>
                  <a:pt x="181" y="688"/>
                </a:cubicBezTo>
                <a:cubicBezTo>
                  <a:pt x="181" y="688"/>
                  <a:pt x="181" y="689"/>
                  <a:pt x="181" y="690"/>
                </a:cubicBezTo>
                <a:cubicBezTo>
                  <a:pt x="180" y="691"/>
                  <a:pt x="180" y="692"/>
                  <a:pt x="180" y="693"/>
                </a:cubicBezTo>
                <a:cubicBezTo>
                  <a:pt x="181" y="693"/>
                  <a:pt x="181" y="693"/>
                  <a:pt x="181" y="694"/>
                </a:cubicBezTo>
                <a:cubicBezTo>
                  <a:pt x="181" y="695"/>
                  <a:pt x="181" y="696"/>
                  <a:pt x="180" y="697"/>
                </a:cubicBezTo>
                <a:cubicBezTo>
                  <a:pt x="180" y="698"/>
                  <a:pt x="180" y="699"/>
                  <a:pt x="180" y="700"/>
                </a:cubicBezTo>
                <a:cubicBezTo>
                  <a:pt x="180" y="700"/>
                  <a:pt x="180" y="700"/>
                  <a:pt x="180" y="700"/>
                </a:cubicBezTo>
                <a:cubicBezTo>
                  <a:pt x="181" y="701"/>
                  <a:pt x="181" y="702"/>
                  <a:pt x="181" y="702"/>
                </a:cubicBezTo>
                <a:cubicBezTo>
                  <a:pt x="181" y="703"/>
                  <a:pt x="181" y="703"/>
                  <a:pt x="181" y="703"/>
                </a:cubicBezTo>
                <a:cubicBezTo>
                  <a:pt x="181" y="703"/>
                  <a:pt x="181" y="704"/>
                  <a:pt x="181" y="705"/>
                </a:cubicBezTo>
                <a:cubicBezTo>
                  <a:pt x="181" y="705"/>
                  <a:pt x="181" y="705"/>
                  <a:pt x="181" y="705"/>
                </a:cubicBezTo>
                <a:cubicBezTo>
                  <a:pt x="180" y="705"/>
                  <a:pt x="180" y="705"/>
                  <a:pt x="180" y="705"/>
                </a:cubicBezTo>
                <a:cubicBezTo>
                  <a:pt x="180" y="704"/>
                  <a:pt x="180" y="703"/>
                  <a:pt x="180" y="703"/>
                </a:cubicBezTo>
                <a:cubicBezTo>
                  <a:pt x="180" y="702"/>
                  <a:pt x="180" y="702"/>
                  <a:pt x="180" y="702"/>
                </a:cubicBezTo>
                <a:cubicBezTo>
                  <a:pt x="180" y="702"/>
                  <a:pt x="180" y="702"/>
                  <a:pt x="179" y="702"/>
                </a:cubicBezTo>
                <a:cubicBezTo>
                  <a:pt x="179" y="701"/>
                  <a:pt x="179" y="701"/>
                  <a:pt x="180" y="700"/>
                </a:cubicBezTo>
                <a:cubicBezTo>
                  <a:pt x="179" y="699"/>
                  <a:pt x="180" y="698"/>
                  <a:pt x="180" y="697"/>
                </a:cubicBezTo>
                <a:close/>
                <a:moveTo>
                  <a:pt x="180" y="701"/>
                </a:moveTo>
                <a:cubicBezTo>
                  <a:pt x="180" y="701"/>
                  <a:pt x="180" y="701"/>
                  <a:pt x="180" y="701"/>
                </a:cubicBezTo>
                <a:cubicBezTo>
                  <a:pt x="180" y="701"/>
                  <a:pt x="180" y="702"/>
                  <a:pt x="180" y="702"/>
                </a:cubicBezTo>
                <a:cubicBezTo>
                  <a:pt x="180" y="701"/>
                  <a:pt x="180" y="701"/>
                  <a:pt x="180" y="701"/>
                </a:cubicBezTo>
                <a:close/>
                <a:moveTo>
                  <a:pt x="188" y="683"/>
                </a:move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7" y="684"/>
                  <a:pt x="187" y="684"/>
                </a:cubicBezTo>
                <a:cubicBezTo>
                  <a:pt x="187" y="684"/>
                  <a:pt x="188" y="684"/>
                  <a:pt x="188" y="684"/>
                </a:cubicBezTo>
                <a:cubicBezTo>
                  <a:pt x="188" y="684"/>
                  <a:pt x="188" y="684"/>
                  <a:pt x="188" y="684"/>
                </a:cubicBezTo>
                <a:cubicBezTo>
                  <a:pt x="188" y="684"/>
                  <a:pt x="188" y="684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ubicBezTo>
                  <a:pt x="188" y="683"/>
                  <a:pt x="188" y="683"/>
                  <a:pt x="188" y="683"/>
                </a:cubicBezTo>
                <a:close/>
                <a:moveTo>
                  <a:pt x="187" y="641"/>
                </a:moveTo>
                <a:cubicBezTo>
                  <a:pt x="187" y="641"/>
                  <a:pt x="187" y="641"/>
                  <a:pt x="187" y="641"/>
                </a:cubicBezTo>
                <a:cubicBezTo>
                  <a:pt x="187" y="641"/>
                  <a:pt x="187" y="641"/>
                  <a:pt x="187" y="641"/>
                </a:cubicBezTo>
                <a:cubicBezTo>
                  <a:pt x="187" y="641"/>
                  <a:pt x="187" y="641"/>
                  <a:pt x="187" y="642"/>
                </a:cubicBezTo>
                <a:cubicBezTo>
                  <a:pt x="187" y="641"/>
                  <a:pt x="187" y="641"/>
                  <a:pt x="187" y="641"/>
                </a:cubicBezTo>
                <a:cubicBezTo>
                  <a:pt x="187" y="642"/>
                  <a:pt x="186" y="642"/>
                  <a:pt x="186" y="642"/>
                </a:cubicBezTo>
                <a:cubicBezTo>
                  <a:pt x="186" y="643"/>
                  <a:pt x="187" y="644"/>
                  <a:pt x="186" y="645"/>
                </a:cubicBezTo>
                <a:cubicBezTo>
                  <a:pt x="188" y="647"/>
                  <a:pt x="186" y="649"/>
                  <a:pt x="187" y="651"/>
                </a:cubicBezTo>
                <a:cubicBezTo>
                  <a:pt x="187" y="650"/>
                  <a:pt x="187" y="650"/>
                  <a:pt x="187" y="651"/>
                </a:cubicBezTo>
                <a:cubicBezTo>
                  <a:pt x="187" y="652"/>
                  <a:pt x="187" y="651"/>
                  <a:pt x="187" y="652"/>
                </a:cubicBezTo>
                <a:cubicBezTo>
                  <a:pt x="187" y="652"/>
                  <a:pt x="187" y="653"/>
                  <a:pt x="187" y="654"/>
                </a:cubicBezTo>
                <a:cubicBezTo>
                  <a:pt x="185" y="656"/>
                  <a:pt x="188" y="657"/>
                  <a:pt x="186" y="659"/>
                </a:cubicBezTo>
                <a:cubicBezTo>
                  <a:pt x="187" y="660"/>
                  <a:pt x="187" y="660"/>
                  <a:pt x="187" y="661"/>
                </a:cubicBezTo>
                <a:cubicBezTo>
                  <a:pt x="187" y="662"/>
                  <a:pt x="187" y="661"/>
                  <a:pt x="187" y="662"/>
                </a:cubicBezTo>
                <a:cubicBezTo>
                  <a:pt x="187" y="663"/>
                  <a:pt x="187" y="663"/>
                  <a:pt x="188" y="663"/>
                </a:cubicBezTo>
                <a:cubicBezTo>
                  <a:pt x="188" y="663"/>
                  <a:pt x="188" y="663"/>
                  <a:pt x="188" y="663"/>
                </a:cubicBezTo>
                <a:cubicBezTo>
                  <a:pt x="187" y="663"/>
                  <a:pt x="187" y="664"/>
                  <a:pt x="187" y="664"/>
                </a:cubicBezTo>
                <a:cubicBezTo>
                  <a:pt x="188" y="666"/>
                  <a:pt x="186" y="668"/>
                  <a:pt x="188" y="670"/>
                </a:cubicBezTo>
                <a:cubicBezTo>
                  <a:pt x="188" y="670"/>
                  <a:pt x="188" y="670"/>
                  <a:pt x="188" y="670"/>
                </a:cubicBezTo>
                <a:cubicBezTo>
                  <a:pt x="187" y="670"/>
                  <a:pt x="187" y="670"/>
                  <a:pt x="187" y="671"/>
                </a:cubicBezTo>
                <a:cubicBezTo>
                  <a:pt x="187" y="671"/>
                  <a:pt x="188" y="672"/>
                  <a:pt x="187" y="672"/>
                </a:cubicBezTo>
                <a:cubicBezTo>
                  <a:pt x="187" y="673"/>
                  <a:pt x="187" y="673"/>
                  <a:pt x="188" y="673"/>
                </a:cubicBezTo>
                <a:cubicBezTo>
                  <a:pt x="188" y="673"/>
                  <a:pt x="188" y="673"/>
                  <a:pt x="188" y="673"/>
                </a:cubicBezTo>
                <a:cubicBezTo>
                  <a:pt x="187" y="674"/>
                  <a:pt x="188" y="674"/>
                  <a:pt x="188" y="675"/>
                </a:cubicBezTo>
                <a:cubicBezTo>
                  <a:pt x="188" y="675"/>
                  <a:pt x="188" y="675"/>
                  <a:pt x="188" y="675"/>
                </a:cubicBezTo>
                <a:cubicBezTo>
                  <a:pt x="188" y="675"/>
                  <a:pt x="188" y="675"/>
                  <a:pt x="188" y="675"/>
                </a:cubicBezTo>
                <a:cubicBezTo>
                  <a:pt x="188" y="675"/>
                  <a:pt x="187" y="675"/>
                  <a:pt x="187" y="676"/>
                </a:cubicBezTo>
                <a:cubicBezTo>
                  <a:pt x="187" y="676"/>
                  <a:pt x="187" y="676"/>
                  <a:pt x="188" y="676"/>
                </a:cubicBezTo>
                <a:cubicBezTo>
                  <a:pt x="188" y="676"/>
                  <a:pt x="188" y="676"/>
                  <a:pt x="188" y="676"/>
                </a:cubicBezTo>
                <a:cubicBezTo>
                  <a:pt x="187" y="677"/>
                  <a:pt x="187" y="678"/>
                  <a:pt x="187" y="678"/>
                </a:cubicBezTo>
                <a:cubicBezTo>
                  <a:pt x="188" y="679"/>
                  <a:pt x="188" y="680"/>
                  <a:pt x="187" y="680"/>
                </a:cubicBezTo>
                <a:cubicBezTo>
                  <a:pt x="187" y="680"/>
                  <a:pt x="187" y="681"/>
                  <a:pt x="187" y="681"/>
                </a:cubicBezTo>
                <a:cubicBezTo>
                  <a:pt x="187" y="681"/>
                  <a:pt x="188" y="681"/>
                  <a:pt x="188" y="681"/>
                </a:cubicBezTo>
                <a:cubicBezTo>
                  <a:pt x="188" y="680"/>
                  <a:pt x="188" y="679"/>
                  <a:pt x="188" y="678"/>
                </a:cubicBezTo>
                <a:cubicBezTo>
                  <a:pt x="188" y="678"/>
                  <a:pt x="188" y="677"/>
                  <a:pt x="188" y="677"/>
                </a:cubicBezTo>
                <a:cubicBezTo>
                  <a:pt x="189" y="676"/>
                  <a:pt x="189" y="676"/>
                  <a:pt x="188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88" y="674"/>
                  <a:pt x="188" y="674"/>
                  <a:pt x="188" y="673"/>
                </a:cubicBezTo>
                <a:cubicBezTo>
                  <a:pt x="188" y="673"/>
                  <a:pt x="188" y="673"/>
                  <a:pt x="188" y="673"/>
                </a:cubicBezTo>
                <a:cubicBezTo>
                  <a:pt x="189" y="673"/>
                  <a:pt x="188" y="671"/>
                  <a:pt x="189" y="670"/>
                </a:cubicBezTo>
                <a:cubicBezTo>
                  <a:pt x="189" y="670"/>
                  <a:pt x="189" y="670"/>
                  <a:pt x="188" y="670"/>
                </a:cubicBezTo>
                <a:cubicBezTo>
                  <a:pt x="188" y="670"/>
                  <a:pt x="188" y="670"/>
                  <a:pt x="188" y="669"/>
                </a:cubicBezTo>
                <a:cubicBezTo>
                  <a:pt x="189" y="669"/>
                  <a:pt x="189" y="669"/>
                  <a:pt x="189" y="669"/>
                </a:cubicBezTo>
                <a:cubicBezTo>
                  <a:pt x="189" y="667"/>
                  <a:pt x="190" y="665"/>
                  <a:pt x="188" y="663"/>
                </a:cubicBezTo>
                <a:cubicBezTo>
                  <a:pt x="189" y="663"/>
                  <a:pt x="189" y="663"/>
                  <a:pt x="189" y="663"/>
                </a:cubicBezTo>
                <a:cubicBezTo>
                  <a:pt x="189" y="663"/>
                  <a:pt x="189" y="663"/>
                  <a:pt x="189" y="663"/>
                </a:cubicBezTo>
                <a:cubicBezTo>
                  <a:pt x="189" y="663"/>
                  <a:pt x="189" y="662"/>
                  <a:pt x="189" y="662"/>
                </a:cubicBezTo>
                <a:cubicBezTo>
                  <a:pt x="188" y="661"/>
                  <a:pt x="189" y="659"/>
                  <a:pt x="189" y="657"/>
                </a:cubicBezTo>
                <a:cubicBezTo>
                  <a:pt x="189" y="656"/>
                  <a:pt x="189" y="654"/>
                  <a:pt x="189" y="652"/>
                </a:cubicBezTo>
                <a:cubicBezTo>
                  <a:pt x="189" y="652"/>
                  <a:pt x="189" y="652"/>
                  <a:pt x="189" y="651"/>
                </a:cubicBezTo>
                <a:cubicBezTo>
                  <a:pt x="189" y="649"/>
                  <a:pt x="188" y="647"/>
                  <a:pt x="189" y="644"/>
                </a:cubicBezTo>
                <a:cubicBezTo>
                  <a:pt x="187" y="643"/>
                  <a:pt x="189" y="642"/>
                  <a:pt x="188" y="642"/>
                </a:cubicBezTo>
                <a:cubicBezTo>
                  <a:pt x="187" y="642"/>
                  <a:pt x="187" y="642"/>
                  <a:pt x="187" y="642"/>
                </a:cubicBezTo>
                <a:cubicBezTo>
                  <a:pt x="188" y="642"/>
                  <a:pt x="188" y="641"/>
                  <a:pt x="187" y="641"/>
                </a:cubicBezTo>
                <a:cubicBezTo>
                  <a:pt x="187" y="641"/>
                  <a:pt x="187" y="641"/>
                  <a:pt x="187" y="641"/>
                </a:cubicBezTo>
                <a:close/>
                <a:moveTo>
                  <a:pt x="128" y="654"/>
                </a:moveTo>
                <a:cubicBezTo>
                  <a:pt x="128" y="654"/>
                  <a:pt x="128" y="654"/>
                  <a:pt x="128" y="654"/>
                </a:cubicBezTo>
                <a:cubicBezTo>
                  <a:pt x="128" y="654"/>
                  <a:pt x="128" y="654"/>
                  <a:pt x="128" y="654"/>
                </a:cubicBezTo>
                <a:cubicBezTo>
                  <a:pt x="128" y="654"/>
                  <a:pt x="128" y="654"/>
                  <a:pt x="128" y="654"/>
                </a:cubicBezTo>
                <a:cubicBezTo>
                  <a:pt x="128" y="659"/>
                  <a:pt x="128" y="664"/>
                  <a:pt x="128" y="668"/>
                </a:cubicBezTo>
                <a:cubicBezTo>
                  <a:pt x="128" y="681"/>
                  <a:pt x="128" y="694"/>
                  <a:pt x="129" y="706"/>
                </a:cubicBezTo>
                <a:cubicBezTo>
                  <a:pt x="129" y="706"/>
                  <a:pt x="129" y="707"/>
                  <a:pt x="129" y="707"/>
                </a:cubicBezTo>
                <a:cubicBezTo>
                  <a:pt x="129" y="707"/>
                  <a:pt x="129" y="706"/>
                  <a:pt x="129" y="706"/>
                </a:cubicBezTo>
                <a:cubicBezTo>
                  <a:pt x="128" y="694"/>
                  <a:pt x="128" y="681"/>
                  <a:pt x="128" y="668"/>
                </a:cubicBezTo>
                <a:cubicBezTo>
                  <a:pt x="128" y="664"/>
                  <a:pt x="128" y="659"/>
                  <a:pt x="128" y="654"/>
                </a:cubicBezTo>
                <a:close/>
                <a:moveTo>
                  <a:pt x="137" y="698"/>
                </a:moveTo>
                <a:cubicBezTo>
                  <a:pt x="137" y="698"/>
                  <a:pt x="137" y="698"/>
                  <a:pt x="137" y="698"/>
                </a:cubicBezTo>
                <a:cubicBezTo>
                  <a:pt x="137" y="698"/>
                  <a:pt x="137" y="698"/>
                  <a:pt x="137" y="698"/>
                </a:cubicBezTo>
                <a:cubicBezTo>
                  <a:pt x="137" y="698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7"/>
                  <a:pt x="137" y="697"/>
                </a:cubicBezTo>
                <a:cubicBezTo>
                  <a:pt x="137" y="697"/>
                  <a:pt x="137" y="698"/>
                  <a:pt x="137" y="698"/>
                </a:cubicBezTo>
                <a:close/>
                <a:moveTo>
                  <a:pt x="180" y="658"/>
                </a:moveTo>
                <a:cubicBezTo>
                  <a:pt x="180" y="658"/>
                  <a:pt x="180" y="658"/>
                  <a:pt x="180" y="658"/>
                </a:cubicBezTo>
                <a:cubicBezTo>
                  <a:pt x="180" y="658"/>
                  <a:pt x="181" y="658"/>
                  <a:pt x="181" y="658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80" y="657"/>
                  <a:pt x="180" y="657"/>
                  <a:pt x="181" y="657"/>
                </a:cubicBezTo>
                <a:cubicBezTo>
                  <a:pt x="181" y="657"/>
                  <a:pt x="181" y="657"/>
                  <a:pt x="180" y="656"/>
                </a:cubicBezTo>
                <a:cubicBezTo>
                  <a:pt x="180" y="656"/>
                  <a:pt x="180" y="656"/>
                  <a:pt x="180" y="657"/>
                </a:cubicBezTo>
                <a:cubicBezTo>
                  <a:pt x="180" y="657"/>
                  <a:pt x="180" y="657"/>
                  <a:pt x="180" y="657"/>
                </a:cubicBezTo>
                <a:cubicBezTo>
                  <a:pt x="180" y="657"/>
                  <a:pt x="180" y="657"/>
                  <a:pt x="180" y="658"/>
                </a:cubicBezTo>
                <a:close/>
                <a:moveTo>
                  <a:pt x="172" y="567"/>
                </a:moveTo>
                <a:cubicBezTo>
                  <a:pt x="172" y="567"/>
                  <a:pt x="172" y="567"/>
                  <a:pt x="171" y="568"/>
                </a:cubicBezTo>
                <a:cubicBezTo>
                  <a:pt x="171" y="568"/>
                  <a:pt x="171" y="568"/>
                  <a:pt x="171" y="568"/>
                </a:cubicBezTo>
                <a:cubicBezTo>
                  <a:pt x="172" y="568"/>
                  <a:pt x="172" y="568"/>
                  <a:pt x="172" y="568"/>
                </a:cubicBezTo>
                <a:cubicBezTo>
                  <a:pt x="172" y="567"/>
                  <a:pt x="172" y="567"/>
                  <a:pt x="172" y="567"/>
                </a:cubicBezTo>
                <a:cubicBezTo>
                  <a:pt x="172" y="567"/>
                  <a:pt x="172" y="567"/>
                  <a:pt x="172" y="567"/>
                </a:cubicBezTo>
                <a:cubicBezTo>
                  <a:pt x="172" y="568"/>
                  <a:pt x="172" y="569"/>
                  <a:pt x="172" y="569"/>
                </a:cubicBezTo>
                <a:cubicBezTo>
                  <a:pt x="172" y="569"/>
                  <a:pt x="172" y="569"/>
                  <a:pt x="172" y="569"/>
                </a:cubicBezTo>
                <a:cubicBezTo>
                  <a:pt x="172" y="570"/>
                  <a:pt x="172" y="570"/>
                  <a:pt x="172" y="570"/>
                </a:cubicBezTo>
                <a:cubicBezTo>
                  <a:pt x="171" y="570"/>
                  <a:pt x="171" y="570"/>
                  <a:pt x="171" y="570"/>
                </a:cubicBezTo>
                <a:cubicBezTo>
                  <a:pt x="171" y="570"/>
                  <a:pt x="172" y="572"/>
                  <a:pt x="170" y="572"/>
                </a:cubicBezTo>
                <a:cubicBezTo>
                  <a:pt x="170" y="574"/>
                  <a:pt x="172" y="577"/>
                  <a:pt x="170" y="578"/>
                </a:cubicBezTo>
                <a:cubicBezTo>
                  <a:pt x="171" y="595"/>
                  <a:pt x="171" y="612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31"/>
                  <a:pt x="173" y="632"/>
                  <a:pt x="173" y="633"/>
                </a:cubicBezTo>
                <a:cubicBezTo>
                  <a:pt x="173" y="634"/>
                  <a:pt x="173" y="635"/>
                  <a:pt x="173" y="636"/>
                </a:cubicBezTo>
                <a:cubicBezTo>
                  <a:pt x="173" y="636"/>
                  <a:pt x="173" y="637"/>
                  <a:pt x="173" y="637"/>
                </a:cubicBezTo>
                <a:cubicBezTo>
                  <a:pt x="173" y="637"/>
                  <a:pt x="173" y="637"/>
                  <a:pt x="173" y="637"/>
                </a:cubicBezTo>
                <a:cubicBezTo>
                  <a:pt x="173" y="638"/>
                  <a:pt x="173" y="638"/>
                  <a:pt x="173" y="639"/>
                </a:cubicBezTo>
                <a:cubicBezTo>
                  <a:pt x="173" y="639"/>
                  <a:pt x="173" y="640"/>
                  <a:pt x="173" y="640"/>
                </a:cubicBezTo>
                <a:cubicBezTo>
                  <a:pt x="173" y="640"/>
                  <a:pt x="173" y="640"/>
                  <a:pt x="173" y="640"/>
                </a:cubicBezTo>
                <a:cubicBezTo>
                  <a:pt x="173" y="641"/>
                  <a:pt x="173" y="640"/>
                  <a:pt x="173" y="640"/>
                </a:cubicBezTo>
                <a:cubicBezTo>
                  <a:pt x="174" y="640"/>
                  <a:pt x="174" y="639"/>
                  <a:pt x="173" y="639"/>
                </a:cubicBezTo>
                <a:cubicBezTo>
                  <a:pt x="173" y="638"/>
                  <a:pt x="173" y="638"/>
                  <a:pt x="174" y="637"/>
                </a:cubicBezTo>
                <a:cubicBezTo>
                  <a:pt x="174" y="638"/>
                  <a:pt x="174" y="638"/>
                  <a:pt x="174" y="638"/>
                </a:cubicBezTo>
                <a:cubicBezTo>
                  <a:pt x="174" y="639"/>
                  <a:pt x="174" y="639"/>
                  <a:pt x="174" y="639"/>
                </a:cubicBezTo>
                <a:cubicBezTo>
                  <a:pt x="174" y="639"/>
                  <a:pt x="174" y="638"/>
                  <a:pt x="174" y="638"/>
                </a:cubicBezTo>
                <a:cubicBezTo>
                  <a:pt x="174" y="638"/>
                  <a:pt x="174" y="637"/>
                  <a:pt x="174" y="637"/>
                </a:cubicBezTo>
                <a:cubicBezTo>
                  <a:pt x="174" y="637"/>
                  <a:pt x="174" y="637"/>
                  <a:pt x="174" y="637"/>
                </a:cubicBezTo>
                <a:cubicBezTo>
                  <a:pt x="174" y="637"/>
                  <a:pt x="174" y="637"/>
                  <a:pt x="174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8"/>
                  <a:pt x="175" y="638"/>
                  <a:pt x="175" y="638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7"/>
                  <a:pt x="175" y="637"/>
                  <a:pt x="175" y="637"/>
                </a:cubicBezTo>
                <a:cubicBezTo>
                  <a:pt x="175" y="636"/>
                  <a:pt x="175" y="636"/>
                  <a:pt x="175" y="635"/>
                </a:cubicBezTo>
                <a:cubicBezTo>
                  <a:pt x="174" y="635"/>
                  <a:pt x="174" y="636"/>
                  <a:pt x="173" y="636"/>
                </a:cubicBezTo>
                <a:cubicBezTo>
                  <a:pt x="173" y="635"/>
                  <a:pt x="173" y="634"/>
                  <a:pt x="173" y="633"/>
                </a:cubicBezTo>
                <a:cubicBezTo>
                  <a:pt x="173" y="632"/>
                  <a:pt x="173" y="631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30"/>
                  <a:pt x="173" y="630"/>
                  <a:pt x="173" y="630"/>
                </a:cubicBezTo>
                <a:cubicBezTo>
                  <a:pt x="173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74" y="629"/>
                  <a:pt x="174" y="630"/>
                  <a:pt x="175" y="630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76" y="628"/>
                  <a:pt x="175" y="627"/>
                  <a:pt x="176" y="626"/>
                </a:cubicBezTo>
                <a:cubicBezTo>
                  <a:pt x="176" y="626"/>
                  <a:pt x="176" y="626"/>
                  <a:pt x="175" y="625"/>
                </a:cubicBezTo>
                <a:cubicBezTo>
                  <a:pt x="177" y="624"/>
                  <a:pt x="175" y="623"/>
                  <a:pt x="176" y="621"/>
                </a:cubicBezTo>
                <a:cubicBezTo>
                  <a:pt x="176" y="621"/>
                  <a:pt x="175" y="621"/>
                  <a:pt x="175" y="621"/>
                </a:cubicBezTo>
                <a:cubicBezTo>
                  <a:pt x="175" y="618"/>
                  <a:pt x="176" y="616"/>
                  <a:pt x="175" y="614"/>
                </a:cubicBezTo>
                <a:cubicBezTo>
                  <a:pt x="176" y="612"/>
                  <a:pt x="175" y="611"/>
                  <a:pt x="175" y="609"/>
                </a:cubicBezTo>
                <a:cubicBezTo>
                  <a:pt x="175" y="608"/>
                  <a:pt x="176" y="605"/>
                  <a:pt x="175" y="604"/>
                </a:cubicBezTo>
                <a:cubicBezTo>
                  <a:pt x="175" y="602"/>
                  <a:pt x="175" y="601"/>
                  <a:pt x="175" y="600"/>
                </a:cubicBezTo>
                <a:cubicBezTo>
                  <a:pt x="175" y="599"/>
                  <a:pt x="174" y="599"/>
                  <a:pt x="174" y="599"/>
                </a:cubicBezTo>
                <a:cubicBezTo>
                  <a:pt x="174" y="599"/>
                  <a:pt x="174" y="598"/>
                  <a:pt x="174" y="597"/>
                </a:cubicBezTo>
                <a:cubicBezTo>
                  <a:pt x="174" y="596"/>
                  <a:pt x="174" y="595"/>
                  <a:pt x="174" y="594"/>
                </a:cubicBezTo>
                <a:cubicBezTo>
                  <a:pt x="174" y="594"/>
                  <a:pt x="175" y="594"/>
                  <a:pt x="175" y="594"/>
                </a:cubicBezTo>
                <a:cubicBezTo>
                  <a:pt x="175" y="593"/>
                  <a:pt x="174" y="593"/>
                  <a:pt x="174" y="593"/>
                </a:cubicBezTo>
                <a:cubicBezTo>
                  <a:pt x="174" y="592"/>
                  <a:pt x="174" y="590"/>
                  <a:pt x="174" y="58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88"/>
                  <a:pt x="174" y="586"/>
                  <a:pt x="174" y="585"/>
                </a:cubicBezTo>
                <a:cubicBezTo>
                  <a:pt x="174" y="584"/>
                  <a:pt x="174" y="583"/>
                  <a:pt x="174" y="581"/>
                </a:cubicBezTo>
                <a:cubicBezTo>
                  <a:pt x="173" y="578"/>
                  <a:pt x="174" y="575"/>
                  <a:pt x="173" y="573"/>
                </a:cubicBezTo>
                <a:cubicBezTo>
                  <a:pt x="173" y="572"/>
                  <a:pt x="173" y="572"/>
                  <a:pt x="173" y="572"/>
                </a:cubicBezTo>
                <a:cubicBezTo>
                  <a:pt x="173" y="571"/>
                  <a:pt x="173" y="571"/>
                  <a:pt x="172" y="571"/>
                </a:cubicBezTo>
                <a:cubicBezTo>
                  <a:pt x="173" y="570"/>
                  <a:pt x="173" y="570"/>
                  <a:pt x="173" y="570"/>
                </a:cubicBezTo>
                <a:cubicBezTo>
                  <a:pt x="173" y="570"/>
                  <a:pt x="173" y="570"/>
                  <a:pt x="173" y="570"/>
                </a:cubicBezTo>
                <a:cubicBezTo>
                  <a:pt x="173" y="569"/>
                  <a:pt x="173" y="568"/>
                  <a:pt x="172" y="567"/>
                </a:cubicBezTo>
                <a:cubicBezTo>
                  <a:pt x="172" y="567"/>
                  <a:pt x="172" y="567"/>
                  <a:pt x="172" y="567"/>
                </a:cubicBezTo>
                <a:close/>
                <a:moveTo>
                  <a:pt x="179" y="623"/>
                </a:moveTo>
                <a:cubicBezTo>
                  <a:pt x="178" y="623"/>
                  <a:pt x="178" y="623"/>
                  <a:pt x="178" y="623"/>
                </a:cubicBezTo>
                <a:cubicBezTo>
                  <a:pt x="178" y="623"/>
                  <a:pt x="178" y="623"/>
                  <a:pt x="178" y="623"/>
                </a:cubicBezTo>
                <a:cubicBezTo>
                  <a:pt x="178" y="624"/>
                  <a:pt x="178" y="624"/>
                  <a:pt x="178" y="625"/>
                </a:cubicBezTo>
                <a:cubicBezTo>
                  <a:pt x="179" y="625"/>
                  <a:pt x="179" y="626"/>
                  <a:pt x="179" y="626"/>
                </a:cubicBezTo>
                <a:cubicBezTo>
                  <a:pt x="178" y="626"/>
                  <a:pt x="179" y="627"/>
                  <a:pt x="179" y="627"/>
                </a:cubicBezTo>
                <a:cubicBezTo>
                  <a:pt x="179" y="627"/>
                  <a:pt x="179" y="627"/>
                  <a:pt x="179" y="627"/>
                </a:cubicBezTo>
                <a:cubicBezTo>
                  <a:pt x="179" y="626"/>
                  <a:pt x="179" y="625"/>
                  <a:pt x="179" y="625"/>
                </a:cubicBezTo>
                <a:cubicBezTo>
                  <a:pt x="179" y="624"/>
                  <a:pt x="179" y="624"/>
                  <a:pt x="179" y="624"/>
                </a:cubicBezTo>
                <a:cubicBezTo>
                  <a:pt x="179" y="623"/>
                  <a:pt x="179" y="623"/>
                  <a:pt x="179" y="623"/>
                </a:cubicBezTo>
                <a:close/>
                <a:moveTo>
                  <a:pt x="186" y="612"/>
                </a:moveTo>
                <a:cubicBezTo>
                  <a:pt x="186" y="612"/>
                  <a:pt x="186" y="612"/>
                  <a:pt x="186" y="612"/>
                </a:cubicBezTo>
                <a:cubicBezTo>
                  <a:pt x="186" y="614"/>
                  <a:pt x="186" y="614"/>
                  <a:pt x="186" y="616"/>
                </a:cubicBezTo>
                <a:cubicBezTo>
                  <a:pt x="186" y="616"/>
                  <a:pt x="185" y="617"/>
                  <a:pt x="185" y="618"/>
                </a:cubicBezTo>
                <a:cubicBezTo>
                  <a:pt x="185" y="618"/>
                  <a:pt x="185" y="618"/>
                  <a:pt x="186" y="618"/>
                </a:cubicBezTo>
                <a:cubicBezTo>
                  <a:pt x="186" y="618"/>
                  <a:pt x="186" y="618"/>
                  <a:pt x="186" y="618"/>
                </a:cubicBezTo>
                <a:cubicBezTo>
                  <a:pt x="186" y="617"/>
                  <a:pt x="186" y="616"/>
                  <a:pt x="186" y="616"/>
                </a:cubicBezTo>
                <a:cubicBezTo>
                  <a:pt x="187" y="615"/>
                  <a:pt x="187" y="613"/>
                  <a:pt x="186" y="612"/>
                </a:cubicBezTo>
                <a:cubicBezTo>
                  <a:pt x="186" y="612"/>
                  <a:pt x="186" y="612"/>
                  <a:pt x="186" y="612"/>
                </a:cubicBezTo>
                <a:cubicBezTo>
                  <a:pt x="186" y="612"/>
                  <a:pt x="186" y="612"/>
                  <a:pt x="186" y="612"/>
                </a:cubicBezTo>
                <a:close/>
                <a:moveTo>
                  <a:pt x="178" y="609"/>
                </a:moveTo>
                <a:cubicBezTo>
                  <a:pt x="178" y="609"/>
                  <a:pt x="178" y="608"/>
                  <a:pt x="178" y="608"/>
                </a:cubicBezTo>
                <a:cubicBezTo>
                  <a:pt x="178" y="608"/>
                  <a:pt x="178" y="608"/>
                  <a:pt x="178" y="608"/>
                </a:cubicBezTo>
                <a:cubicBezTo>
                  <a:pt x="178" y="608"/>
                  <a:pt x="178" y="609"/>
                  <a:pt x="178" y="609"/>
                </a:cubicBezTo>
                <a:cubicBezTo>
                  <a:pt x="177" y="610"/>
                  <a:pt x="178" y="611"/>
                  <a:pt x="178" y="612"/>
                </a:cubicBezTo>
                <a:cubicBezTo>
                  <a:pt x="178" y="613"/>
                  <a:pt x="178" y="614"/>
                  <a:pt x="178" y="614"/>
                </a:cubicBezTo>
                <a:cubicBezTo>
                  <a:pt x="178" y="615"/>
                  <a:pt x="178" y="615"/>
                  <a:pt x="178" y="615"/>
                </a:cubicBezTo>
                <a:cubicBezTo>
                  <a:pt x="178" y="615"/>
                  <a:pt x="178" y="615"/>
                  <a:pt x="178" y="615"/>
                </a:cubicBezTo>
                <a:cubicBezTo>
                  <a:pt x="179" y="614"/>
                  <a:pt x="178" y="613"/>
                  <a:pt x="178" y="612"/>
                </a:cubicBezTo>
                <a:cubicBezTo>
                  <a:pt x="178" y="611"/>
                  <a:pt x="178" y="610"/>
                  <a:pt x="178" y="609"/>
                </a:cubicBezTo>
                <a:close/>
                <a:moveTo>
                  <a:pt x="178" y="604"/>
                </a:moveTo>
                <a:cubicBezTo>
                  <a:pt x="178" y="604"/>
                  <a:pt x="178" y="604"/>
                  <a:pt x="178" y="604"/>
                </a:cubicBezTo>
                <a:cubicBezTo>
                  <a:pt x="178" y="604"/>
                  <a:pt x="178" y="604"/>
                  <a:pt x="178" y="604"/>
                </a:cubicBezTo>
                <a:cubicBezTo>
                  <a:pt x="178" y="605"/>
                  <a:pt x="178" y="606"/>
                  <a:pt x="178" y="606"/>
                </a:cubicBezTo>
                <a:cubicBezTo>
                  <a:pt x="178" y="606"/>
                  <a:pt x="178" y="607"/>
                  <a:pt x="178" y="607"/>
                </a:cubicBezTo>
                <a:cubicBezTo>
                  <a:pt x="178" y="607"/>
                  <a:pt x="178" y="606"/>
                  <a:pt x="178" y="606"/>
                </a:cubicBezTo>
                <a:cubicBezTo>
                  <a:pt x="178" y="606"/>
                  <a:pt x="178" y="605"/>
                  <a:pt x="178" y="604"/>
                </a:cubicBezTo>
                <a:cubicBezTo>
                  <a:pt x="178" y="604"/>
                  <a:pt x="178" y="604"/>
                  <a:pt x="178" y="604"/>
                </a:cubicBezTo>
                <a:close/>
                <a:moveTo>
                  <a:pt x="128" y="643"/>
                </a:moveTo>
                <a:cubicBezTo>
                  <a:pt x="128" y="643"/>
                  <a:pt x="128" y="643"/>
                  <a:pt x="128" y="643"/>
                </a:cubicBezTo>
                <a:cubicBezTo>
                  <a:pt x="128" y="643"/>
                  <a:pt x="128" y="643"/>
                  <a:pt x="128" y="643"/>
                </a:cubicBezTo>
                <a:cubicBezTo>
                  <a:pt x="128" y="643"/>
                  <a:pt x="128" y="643"/>
                  <a:pt x="128" y="643"/>
                </a:cubicBezTo>
                <a:cubicBezTo>
                  <a:pt x="128" y="644"/>
                  <a:pt x="128" y="644"/>
                  <a:pt x="128" y="645"/>
                </a:cubicBezTo>
                <a:cubicBezTo>
                  <a:pt x="128" y="645"/>
                  <a:pt x="128" y="645"/>
                  <a:pt x="128" y="645"/>
                </a:cubicBezTo>
                <a:cubicBezTo>
                  <a:pt x="128" y="645"/>
                  <a:pt x="128" y="645"/>
                  <a:pt x="128" y="645"/>
                </a:cubicBezTo>
                <a:cubicBezTo>
                  <a:pt x="128" y="644"/>
                  <a:pt x="128" y="644"/>
                  <a:pt x="128" y="643"/>
                </a:cubicBezTo>
                <a:close/>
                <a:moveTo>
                  <a:pt x="128" y="638"/>
                </a:moveTo>
                <a:cubicBezTo>
                  <a:pt x="128" y="638"/>
                  <a:pt x="128" y="638"/>
                  <a:pt x="128" y="638"/>
                </a:cubicBezTo>
                <a:cubicBezTo>
                  <a:pt x="128" y="638"/>
                  <a:pt x="128" y="638"/>
                  <a:pt x="128" y="638"/>
                </a:cubicBezTo>
                <a:cubicBezTo>
                  <a:pt x="128" y="638"/>
                  <a:pt x="128" y="638"/>
                  <a:pt x="128" y="638"/>
                </a:cubicBezTo>
                <a:cubicBezTo>
                  <a:pt x="128" y="639"/>
                  <a:pt x="128" y="639"/>
                  <a:pt x="128" y="639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40"/>
                </a:cubicBezTo>
                <a:cubicBezTo>
                  <a:pt x="128" y="640"/>
                  <a:pt x="128" y="640"/>
                  <a:pt x="128" y="639"/>
                </a:cubicBezTo>
                <a:cubicBezTo>
                  <a:pt x="128" y="639"/>
                  <a:pt x="128" y="639"/>
                  <a:pt x="128" y="638"/>
                </a:cubicBezTo>
                <a:close/>
                <a:moveTo>
                  <a:pt x="128" y="634"/>
                </a:moveTo>
                <a:cubicBezTo>
                  <a:pt x="128" y="633"/>
                  <a:pt x="128" y="632"/>
                  <a:pt x="128" y="632"/>
                </a:cubicBezTo>
                <a:cubicBezTo>
                  <a:pt x="128" y="632"/>
                  <a:pt x="128" y="632"/>
                  <a:pt x="128" y="632"/>
                </a:cubicBezTo>
                <a:cubicBezTo>
                  <a:pt x="128" y="632"/>
                  <a:pt x="127" y="632"/>
                  <a:pt x="127" y="632"/>
                </a:cubicBezTo>
                <a:cubicBezTo>
                  <a:pt x="127" y="632"/>
                  <a:pt x="127" y="632"/>
                  <a:pt x="127" y="632"/>
                </a:cubicBezTo>
                <a:cubicBezTo>
                  <a:pt x="128" y="632"/>
                  <a:pt x="128" y="633"/>
                  <a:pt x="128" y="634"/>
                </a:cubicBezTo>
                <a:cubicBezTo>
                  <a:pt x="128" y="634"/>
                  <a:pt x="128" y="635"/>
                  <a:pt x="128" y="635"/>
                </a:cubicBezTo>
                <a:cubicBezTo>
                  <a:pt x="128" y="635"/>
                  <a:pt x="128" y="635"/>
                  <a:pt x="128" y="635"/>
                </a:cubicBezTo>
                <a:cubicBezTo>
                  <a:pt x="128" y="635"/>
                  <a:pt x="128" y="635"/>
                  <a:pt x="128" y="635"/>
                </a:cubicBezTo>
                <a:cubicBezTo>
                  <a:pt x="128" y="635"/>
                  <a:pt x="128" y="634"/>
                  <a:pt x="128" y="634"/>
                </a:cubicBezTo>
                <a:close/>
                <a:moveTo>
                  <a:pt x="183" y="572"/>
                </a:moveTo>
                <a:cubicBezTo>
                  <a:pt x="183" y="573"/>
                  <a:pt x="183" y="573"/>
                  <a:pt x="183" y="574"/>
                </a:cubicBezTo>
                <a:cubicBezTo>
                  <a:pt x="183" y="574"/>
                  <a:pt x="183" y="575"/>
                  <a:pt x="183" y="575"/>
                </a:cubicBezTo>
                <a:cubicBezTo>
                  <a:pt x="183" y="575"/>
                  <a:pt x="183" y="575"/>
                  <a:pt x="183" y="575"/>
                </a:cubicBezTo>
                <a:cubicBezTo>
                  <a:pt x="184" y="575"/>
                  <a:pt x="184" y="575"/>
                  <a:pt x="184" y="575"/>
                </a:cubicBezTo>
                <a:cubicBezTo>
                  <a:pt x="184" y="575"/>
                  <a:pt x="184" y="574"/>
                  <a:pt x="183" y="574"/>
                </a:cubicBezTo>
                <a:cubicBezTo>
                  <a:pt x="183" y="573"/>
                  <a:pt x="183" y="573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ubicBezTo>
                  <a:pt x="183" y="572"/>
                  <a:pt x="183" y="572"/>
                  <a:pt x="183" y="572"/>
                </a:cubicBezTo>
                <a:close/>
                <a:moveTo>
                  <a:pt x="127" y="606"/>
                </a:moveTo>
                <a:cubicBezTo>
                  <a:pt x="127" y="606"/>
                  <a:pt x="127" y="606"/>
                  <a:pt x="127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26" y="607"/>
                  <a:pt x="126" y="609"/>
                  <a:pt x="126" y="610"/>
                </a:cubicBezTo>
                <a:cubicBezTo>
                  <a:pt x="126" y="610"/>
                  <a:pt x="127" y="610"/>
                  <a:pt x="127" y="610"/>
                </a:cubicBezTo>
                <a:cubicBezTo>
                  <a:pt x="127" y="610"/>
                  <a:pt x="127" y="610"/>
                  <a:pt x="127" y="609"/>
                </a:cubicBezTo>
                <a:cubicBezTo>
                  <a:pt x="126" y="609"/>
                  <a:pt x="126" y="607"/>
                  <a:pt x="127" y="606"/>
                </a:cubicBezTo>
                <a:close/>
                <a:moveTo>
                  <a:pt x="126" y="591"/>
                </a:moveTo>
                <a:cubicBezTo>
                  <a:pt x="126" y="591"/>
                  <a:pt x="126" y="591"/>
                  <a:pt x="125" y="591"/>
                </a:cubicBezTo>
                <a:cubicBezTo>
                  <a:pt x="125" y="591"/>
                  <a:pt x="125" y="591"/>
                  <a:pt x="125" y="591"/>
                </a:cubicBezTo>
                <a:cubicBezTo>
                  <a:pt x="125" y="591"/>
                  <a:pt x="125" y="591"/>
                  <a:pt x="125" y="591"/>
                </a:cubicBezTo>
                <a:cubicBezTo>
                  <a:pt x="125" y="593"/>
                  <a:pt x="125" y="595"/>
                  <a:pt x="126" y="596"/>
                </a:cubicBezTo>
                <a:cubicBezTo>
                  <a:pt x="126" y="599"/>
                  <a:pt x="126" y="601"/>
                  <a:pt x="126" y="604"/>
                </a:cubicBezTo>
                <a:cubicBezTo>
                  <a:pt x="126" y="604"/>
                  <a:pt x="126" y="604"/>
                  <a:pt x="126" y="604"/>
                </a:cubicBezTo>
                <a:cubicBezTo>
                  <a:pt x="126" y="604"/>
                  <a:pt x="126" y="604"/>
                  <a:pt x="126" y="604"/>
                </a:cubicBezTo>
                <a:cubicBezTo>
                  <a:pt x="126" y="601"/>
                  <a:pt x="126" y="599"/>
                  <a:pt x="126" y="596"/>
                </a:cubicBezTo>
                <a:cubicBezTo>
                  <a:pt x="126" y="594"/>
                  <a:pt x="126" y="593"/>
                  <a:pt x="126" y="591"/>
                </a:cubicBezTo>
                <a:close/>
                <a:moveTo>
                  <a:pt x="125" y="586"/>
                </a:moveTo>
                <a:cubicBezTo>
                  <a:pt x="125" y="585"/>
                  <a:pt x="125" y="585"/>
                  <a:pt x="125" y="585"/>
                </a:cubicBezTo>
                <a:cubicBezTo>
                  <a:pt x="125" y="585"/>
                  <a:pt x="125" y="585"/>
                  <a:pt x="125" y="585"/>
                </a:cubicBezTo>
                <a:cubicBezTo>
                  <a:pt x="125" y="585"/>
                  <a:pt x="125" y="585"/>
                  <a:pt x="125" y="586"/>
                </a:cubicBezTo>
                <a:cubicBezTo>
                  <a:pt x="125" y="586"/>
                  <a:pt x="125" y="586"/>
                  <a:pt x="125" y="586"/>
                </a:cubicBezTo>
                <a:cubicBezTo>
                  <a:pt x="125" y="586"/>
                  <a:pt x="125" y="587"/>
                  <a:pt x="125" y="587"/>
                </a:cubicBezTo>
                <a:cubicBezTo>
                  <a:pt x="125" y="587"/>
                  <a:pt x="125" y="586"/>
                  <a:pt x="125" y="586"/>
                </a:cubicBezTo>
                <a:close/>
                <a:moveTo>
                  <a:pt x="168" y="544"/>
                </a:moveTo>
                <a:cubicBezTo>
                  <a:pt x="168" y="543"/>
                  <a:pt x="168" y="542"/>
                  <a:pt x="168" y="542"/>
                </a:cubicBezTo>
                <a:cubicBezTo>
                  <a:pt x="168" y="542"/>
                  <a:pt x="168" y="541"/>
                  <a:pt x="168" y="541"/>
                </a:cubicBezTo>
                <a:cubicBezTo>
                  <a:pt x="168" y="541"/>
                  <a:pt x="168" y="541"/>
                  <a:pt x="168" y="542"/>
                </a:cubicBezTo>
                <a:cubicBezTo>
                  <a:pt x="168" y="542"/>
                  <a:pt x="168" y="542"/>
                  <a:pt x="168" y="542"/>
                </a:cubicBezTo>
                <a:cubicBezTo>
                  <a:pt x="168" y="542"/>
                  <a:pt x="168" y="543"/>
                  <a:pt x="168" y="544"/>
                </a:cubicBezTo>
                <a:cubicBezTo>
                  <a:pt x="168" y="545"/>
                  <a:pt x="168" y="545"/>
                  <a:pt x="168" y="546"/>
                </a:cubicBezTo>
                <a:cubicBezTo>
                  <a:pt x="168" y="546"/>
                  <a:pt x="168" y="546"/>
                  <a:pt x="168" y="546"/>
                </a:cubicBezTo>
                <a:cubicBezTo>
                  <a:pt x="168" y="546"/>
                  <a:pt x="168" y="546"/>
                  <a:pt x="168" y="546"/>
                </a:cubicBezTo>
                <a:cubicBezTo>
                  <a:pt x="168" y="545"/>
                  <a:pt x="168" y="545"/>
                  <a:pt x="168" y="544"/>
                </a:cubicBezTo>
                <a:close/>
                <a:moveTo>
                  <a:pt x="174" y="530"/>
                </a:moveTo>
                <a:cubicBezTo>
                  <a:pt x="174" y="531"/>
                  <a:pt x="174" y="531"/>
                  <a:pt x="174" y="531"/>
                </a:cubicBezTo>
                <a:cubicBezTo>
                  <a:pt x="174" y="532"/>
                  <a:pt x="174" y="532"/>
                  <a:pt x="174" y="533"/>
                </a:cubicBezTo>
                <a:cubicBezTo>
                  <a:pt x="174" y="533"/>
                  <a:pt x="174" y="533"/>
                  <a:pt x="174" y="533"/>
                </a:cubicBezTo>
                <a:cubicBezTo>
                  <a:pt x="174" y="533"/>
                  <a:pt x="174" y="533"/>
                  <a:pt x="174" y="533"/>
                </a:cubicBezTo>
                <a:cubicBezTo>
                  <a:pt x="174" y="532"/>
                  <a:pt x="174" y="532"/>
                  <a:pt x="174" y="531"/>
                </a:cubicBezTo>
                <a:cubicBezTo>
                  <a:pt x="174" y="531"/>
                  <a:pt x="174" y="531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ubicBezTo>
                  <a:pt x="174" y="530"/>
                  <a:pt x="174" y="530"/>
                  <a:pt x="174" y="530"/>
                </a:cubicBezTo>
                <a:close/>
                <a:moveTo>
                  <a:pt x="167" y="529"/>
                </a:moveTo>
                <a:cubicBezTo>
                  <a:pt x="167" y="529"/>
                  <a:pt x="167" y="528"/>
                  <a:pt x="167" y="528"/>
                </a:cubicBezTo>
                <a:cubicBezTo>
                  <a:pt x="167" y="528"/>
                  <a:pt x="167" y="528"/>
                  <a:pt x="167" y="527"/>
                </a:cubicBezTo>
                <a:cubicBezTo>
                  <a:pt x="167" y="528"/>
                  <a:pt x="167" y="528"/>
                  <a:pt x="167" y="528"/>
                </a:cubicBezTo>
                <a:cubicBezTo>
                  <a:pt x="167" y="528"/>
                  <a:pt x="167" y="528"/>
                  <a:pt x="167" y="528"/>
                </a:cubicBezTo>
                <a:cubicBezTo>
                  <a:pt x="167" y="528"/>
                  <a:pt x="167" y="529"/>
                  <a:pt x="167" y="529"/>
                </a:cubicBezTo>
                <a:cubicBezTo>
                  <a:pt x="167" y="530"/>
                  <a:pt x="167" y="530"/>
                  <a:pt x="167" y="531"/>
                </a:cubicBezTo>
                <a:cubicBezTo>
                  <a:pt x="167" y="531"/>
                  <a:pt x="167" y="531"/>
                  <a:pt x="168" y="531"/>
                </a:cubicBezTo>
                <a:cubicBezTo>
                  <a:pt x="168" y="531"/>
                  <a:pt x="168" y="531"/>
                  <a:pt x="168" y="531"/>
                </a:cubicBezTo>
                <a:cubicBezTo>
                  <a:pt x="167" y="530"/>
                  <a:pt x="167" y="530"/>
                  <a:pt x="167" y="529"/>
                </a:cubicBezTo>
                <a:close/>
                <a:moveTo>
                  <a:pt x="170" y="514"/>
                </a:moveTo>
                <a:cubicBezTo>
                  <a:pt x="170" y="514"/>
                  <a:pt x="170" y="515"/>
                  <a:pt x="170" y="515"/>
                </a:cubicBezTo>
                <a:cubicBezTo>
                  <a:pt x="170" y="515"/>
                  <a:pt x="170" y="515"/>
                  <a:pt x="170" y="516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170" y="516"/>
                  <a:pt x="170" y="516"/>
                  <a:pt x="170" y="516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0" y="515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ubicBezTo>
                  <a:pt x="170" y="514"/>
                  <a:pt x="170" y="514"/>
                  <a:pt x="170" y="514"/>
                </a:cubicBezTo>
                <a:close/>
                <a:moveTo>
                  <a:pt x="168" y="514"/>
                </a:moveTo>
                <a:cubicBezTo>
                  <a:pt x="168" y="514"/>
                  <a:pt x="168" y="514"/>
                  <a:pt x="168" y="514"/>
                </a:cubicBezTo>
                <a:cubicBezTo>
                  <a:pt x="168" y="514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3"/>
                  <a:pt x="168" y="513"/>
                  <a:pt x="168" y="513"/>
                </a:cubicBezTo>
                <a:cubicBezTo>
                  <a:pt x="168" y="514"/>
                  <a:pt x="168" y="514"/>
                  <a:pt x="168" y="514"/>
                </a:cubicBezTo>
                <a:cubicBezTo>
                  <a:pt x="168" y="514"/>
                  <a:pt x="168" y="514"/>
                  <a:pt x="168" y="514"/>
                </a:cubicBezTo>
                <a:close/>
                <a:moveTo>
                  <a:pt x="167" y="509"/>
                </a:moveTo>
                <a:cubicBezTo>
                  <a:pt x="166" y="510"/>
                  <a:pt x="166" y="511"/>
                  <a:pt x="166" y="511"/>
                </a:cubicBezTo>
                <a:cubicBezTo>
                  <a:pt x="166" y="511"/>
                  <a:pt x="166" y="512"/>
                  <a:pt x="166" y="512"/>
                </a:cubicBezTo>
                <a:cubicBezTo>
                  <a:pt x="166" y="512"/>
                  <a:pt x="166" y="512"/>
                  <a:pt x="167" y="512"/>
                </a:cubicBezTo>
                <a:cubicBezTo>
                  <a:pt x="167" y="512"/>
                  <a:pt x="167" y="512"/>
                  <a:pt x="167" y="512"/>
                </a:cubicBezTo>
                <a:cubicBezTo>
                  <a:pt x="167" y="512"/>
                  <a:pt x="167" y="511"/>
                  <a:pt x="167" y="511"/>
                </a:cubicBezTo>
                <a:cubicBezTo>
                  <a:pt x="167" y="511"/>
                  <a:pt x="167" y="510"/>
                  <a:pt x="167" y="510"/>
                </a:cubicBezTo>
                <a:cubicBezTo>
                  <a:pt x="167" y="509"/>
                  <a:pt x="167" y="509"/>
                  <a:pt x="167" y="509"/>
                </a:cubicBezTo>
                <a:cubicBezTo>
                  <a:pt x="167" y="509"/>
                  <a:pt x="167" y="509"/>
                  <a:pt x="167" y="509"/>
                </a:cubicBezTo>
                <a:cubicBezTo>
                  <a:pt x="167" y="509"/>
                  <a:pt x="167" y="509"/>
                  <a:pt x="167" y="509"/>
                </a:cubicBezTo>
                <a:close/>
                <a:moveTo>
                  <a:pt x="168" y="511"/>
                </a:moveTo>
                <a:cubicBezTo>
                  <a:pt x="168" y="511"/>
                  <a:pt x="168" y="511"/>
                  <a:pt x="168" y="511"/>
                </a:cubicBezTo>
                <a:cubicBezTo>
                  <a:pt x="169" y="510"/>
                  <a:pt x="168" y="509"/>
                  <a:pt x="168" y="508"/>
                </a:cubicBezTo>
                <a:cubicBezTo>
                  <a:pt x="168" y="507"/>
                  <a:pt x="168" y="506"/>
                  <a:pt x="168" y="505"/>
                </a:cubicBezTo>
                <a:cubicBezTo>
                  <a:pt x="168" y="505"/>
                  <a:pt x="168" y="505"/>
                  <a:pt x="168" y="505"/>
                </a:cubicBezTo>
                <a:cubicBezTo>
                  <a:pt x="167" y="505"/>
                  <a:pt x="167" y="505"/>
                  <a:pt x="167" y="505"/>
                </a:cubicBezTo>
                <a:cubicBezTo>
                  <a:pt x="167" y="505"/>
                  <a:pt x="167" y="505"/>
                  <a:pt x="167" y="505"/>
                </a:cubicBezTo>
                <a:cubicBezTo>
                  <a:pt x="167" y="506"/>
                  <a:pt x="167" y="507"/>
                  <a:pt x="168" y="508"/>
                </a:cubicBezTo>
                <a:cubicBezTo>
                  <a:pt x="168" y="509"/>
                  <a:pt x="168" y="510"/>
                  <a:pt x="168" y="511"/>
                </a:cubicBezTo>
                <a:cubicBezTo>
                  <a:pt x="167" y="511"/>
                  <a:pt x="168" y="511"/>
                  <a:pt x="168" y="511"/>
                </a:cubicBezTo>
                <a:close/>
                <a:moveTo>
                  <a:pt x="166" y="488"/>
                </a:moveTo>
                <a:cubicBezTo>
                  <a:pt x="166" y="488"/>
                  <a:pt x="166" y="488"/>
                  <a:pt x="166" y="488"/>
                </a:cubicBezTo>
                <a:cubicBezTo>
                  <a:pt x="166" y="488"/>
                  <a:pt x="166" y="488"/>
                  <a:pt x="166" y="488"/>
                </a:cubicBezTo>
                <a:cubicBezTo>
                  <a:pt x="166" y="488"/>
                  <a:pt x="166" y="488"/>
                  <a:pt x="166" y="488"/>
                </a:cubicBezTo>
                <a:cubicBezTo>
                  <a:pt x="166" y="489"/>
                  <a:pt x="166" y="489"/>
                  <a:pt x="166" y="489"/>
                </a:cubicBezTo>
                <a:cubicBezTo>
                  <a:pt x="166" y="489"/>
                  <a:pt x="166" y="490"/>
                  <a:pt x="166" y="490"/>
                </a:cubicBezTo>
                <a:cubicBezTo>
                  <a:pt x="166" y="490"/>
                  <a:pt x="166" y="490"/>
                  <a:pt x="166" y="490"/>
                </a:cubicBezTo>
                <a:cubicBezTo>
                  <a:pt x="166" y="490"/>
                  <a:pt x="166" y="490"/>
                  <a:pt x="166" y="490"/>
                </a:cubicBezTo>
                <a:cubicBezTo>
                  <a:pt x="166" y="489"/>
                  <a:pt x="166" y="489"/>
                  <a:pt x="166" y="489"/>
                </a:cubicBezTo>
                <a:lnTo>
                  <a:pt x="166" y="488"/>
                </a:lnTo>
                <a:close/>
                <a:moveTo>
                  <a:pt x="172" y="477"/>
                </a:moveTo>
                <a:cubicBezTo>
                  <a:pt x="172" y="477"/>
                  <a:pt x="172" y="478"/>
                  <a:pt x="172" y="478"/>
                </a:cubicBezTo>
                <a:cubicBezTo>
                  <a:pt x="172" y="478"/>
                  <a:pt x="172" y="479"/>
                  <a:pt x="172" y="479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172" y="479"/>
                  <a:pt x="172" y="478"/>
                  <a:pt x="172" y="478"/>
                </a:cubicBezTo>
                <a:cubicBezTo>
                  <a:pt x="172" y="478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ubicBezTo>
                  <a:pt x="172" y="477"/>
                  <a:pt x="172" y="477"/>
                  <a:pt x="172" y="477"/>
                </a:cubicBezTo>
                <a:close/>
                <a:moveTo>
                  <a:pt x="165" y="457"/>
                </a:moveTo>
                <a:cubicBezTo>
                  <a:pt x="165" y="457"/>
                  <a:pt x="165" y="457"/>
                  <a:pt x="165" y="457"/>
                </a:cubicBezTo>
                <a:cubicBezTo>
                  <a:pt x="165" y="457"/>
                  <a:pt x="165" y="457"/>
                  <a:pt x="165" y="457"/>
                </a:cubicBezTo>
                <a:cubicBezTo>
                  <a:pt x="165" y="455"/>
                  <a:pt x="165" y="454"/>
                  <a:pt x="165" y="452"/>
                </a:cubicBezTo>
                <a:cubicBezTo>
                  <a:pt x="165" y="451"/>
                  <a:pt x="165" y="451"/>
                  <a:pt x="165" y="450"/>
                </a:cubicBezTo>
                <a:cubicBezTo>
                  <a:pt x="165" y="450"/>
                  <a:pt x="165" y="450"/>
                  <a:pt x="165" y="450"/>
                </a:cubicBezTo>
                <a:cubicBezTo>
                  <a:pt x="164" y="450"/>
                  <a:pt x="164" y="450"/>
                  <a:pt x="164" y="450"/>
                </a:cubicBezTo>
                <a:cubicBezTo>
                  <a:pt x="164" y="450"/>
                  <a:pt x="164" y="450"/>
                  <a:pt x="164" y="450"/>
                </a:cubicBezTo>
                <a:cubicBezTo>
                  <a:pt x="164" y="451"/>
                  <a:pt x="164" y="451"/>
                  <a:pt x="164" y="452"/>
                </a:cubicBezTo>
                <a:cubicBezTo>
                  <a:pt x="164" y="454"/>
                  <a:pt x="164" y="455"/>
                  <a:pt x="165" y="457"/>
                </a:cubicBezTo>
                <a:cubicBezTo>
                  <a:pt x="164" y="458"/>
                  <a:pt x="164" y="459"/>
                  <a:pt x="165" y="460"/>
                </a:cubicBezTo>
                <a:cubicBezTo>
                  <a:pt x="165" y="461"/>
                  <a:pt x="165" y="462"/>
                  <a:pt x="165" y="463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5" y="463"/>
                  <a:pt x="165" y="463"/>
                  <a:pt x="165" y="463"/>
                </a:cubicBezTo>
                <a:cubicBezTo>
                  <a:pt x="165" y="462"/>
                  <a:pt x="165" y="461"/>
                  <a:pt x="165" y="460"/>
                </a:cubicBezTo>
                <a:cubicBezTo>
                  <a:pt x="165" y="459"/>
                  <a:pt x="165" y="458"/>
                  <a:pt x="165" y="457"/>
                </a:cubicBezTo>
                <a:close/>
                <a:moveTo>
                  <a:pt x="166" y="459"/>
                </a:moveTo>
                <a:cubicBezTo>
                  <a:pt x="166" y="458"/>
                  <a:pt x="166" y="457"/>
                  <a:pt x="166" y="457"/>
                </a:cubicBezTo>
                <a:cubicBezTo>
                  <a:pt x="166" y="457"/>
                  <a:pt x="166" y="457"/>
                  <a:pt x="166" y="457"/>
                </a:cubicBezTo>
                <a:cubicBezTo>
                  <a:pt x="167" y="454"/>
                  <a:pt x="166" y="451"/>
                  <a:pt x="166" y="448"/>
                </a:cubicBezTo>
                <a:cubicBezTo>
                  <a:pt x="166" y="447"/>
                  <a:pt x="166" y="445"/>
                  <a:pt x="166" y="444"/>
                </a:cubicBezTo>
                <a:cubicBezTo>
                  <a:pt x="166" y="444"/>
                  <a:pt x="165" y="444"/>
                  <a:pt x="165" y="444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65" y="446"/>
                  <a:pt x="165" y="447"/>
                  <a:pt x="165" y="448"/>
                </a:cubicBezTo>
                <a:cubicBezTo>
                  <a:pt x="165" y="451"/>
                  <a:pt x="166" y="454"/>
                  <a:pt x="165" y="457"/>
                </a:cubicBezTo>
                <a:cubicBezTo>
                  <a:pt x="165" y="457"/>
                  <a:pt x="165" y="457"/>
                  <a:pt x="165" y="457"/>
                </a:cubicBezTo>
                <a:cubicBezTo>
                  <a:pt x="165" y="458"/>
                  <a:pt x="165" y="458"/>
                  <a:pt x="165" y="459"/>
                </a:cubicBezTo>
                <a:cubicBezTo>
                  <a:pt x="166" y="461"/>
                  <a:pt x="166" y="463"/>
                  <a:pt x="166" y="465"/>
                </a:cubicBezTo>
                <a:cubicBezTo>
                  <a:pt x="166" y="465"/>
                  <a:pt x="166" y="465"/>
                  <a:pt x="166" y="465"/>
                </a:cubicBezTo>
                <a:cubicBezTo>
                  <a:pt x="166" y="469"/>
                  <a:pt x="166" y="473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7"/>
                  <a:pt x="166" y="477"/>
                  <a:pt x="166" y="477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5" y="475"/>
                  <a:pt x="165" y="473"/>
                  <a:pt x="165" y="471"/>
                </a:cubicBezTo>
                <a:cubicBezTo>
                  <a:pt x="165" y="470"/>
                  <a:pt x="165" y="469"/>
                  <a:pt x="165" y="469"/>
                </a:cubicBezTo>
                <a:cubicBezTo>
                  <a:pt x="165" y="469"/>
                  <a:pt x="165" y="468"/>
                  <a:pt x="165" y="468"/>
                </a:cubicBezTo>
                <a:cubicBezTo>
                  <a:pt x="165" y="468"/>
                  <a:pt x="165" y="468"/>
                  <a:pt x="165" y="469"/>
                </a:cubicBezTo>
                <a:cubicBezTo>
                  <a:pt x="165" y="469"/>
                  <a:pt x="165" y="469"/>
                  <a:pt x="165" y="469"/>
                </a:cubicBezTo>
                <a:cubicBezTo>
                  <a:pt x="165" y="469"/>
                  <a:pt x="165" y="470"/>
                  <a:pt x="165" y="471"/>
                </a:cubicBezTo>
                <a:cubicBezTo>
                  <a:pt x="165" y="473"/>
                  <a:pt x="165" y="475"/>
                  <a:pt x="166" y="476"/>
                </a:cubicBezTo>
                <a:cubicBezTo>
                  <a:pt x="166" y="476"/>
                  <a:pt x="166" y="476"/>
                  <a:pt x="166" y="476"/>
                </a:cubicBezTo>
                <a:cubicBezTo>
                  <a:pt x="165" y="478"/>
                  <a:pt x="165" y="479"/>
                  <a:pt x="165" y="480"/>
                </a:cubicBezTo>
                <a:cubicBezTo>
                  <a:pt x="165" y="482"/>
                  <a:pt x="166" y="483"/>
                  <a:pt x="165" y="484"/>
                </a:cubicBezTo>
                <a:cubicBezTo>
                  <a:pt x="165" y="484"/>
                  <a:pt x="165" y="484"/>
                  <a:pt x="166" y="484"/>
                </a:cubicBezTo>
                <a:cubicBezTo>
                  <a:pt x="166" y="484"/>
                  <a:pt x="166" y="484"/>
                  <a:pt x="166" y="484"/>
                </a:cubicBezTo>
                <a:cubicBezTo>
                  <a:pt x="166" y="483"/>
                  <a:pt x="166" y="482"/>
                  <a:pt x="166" y="480"/>
                </a:cubicBezTo>
                <a:cubicBezTo>
                  <a:pt x="166" y="479"/>
                  <a:pt x="166" y="478"/>
                  <a:pt x="166" y="477"/>
                </a:cubicBezTo>
                <a:cubicBezTo>
                  <a:pt x="166" y="478"/>
                  <a:pt x="166" y="480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3"/>
                  <a:pt x="166" y="483"/>
                  <a:pt x="167" y="483"/>
                </a:cubicBezTo>
                <a:cubicBezTo>
                  <a:pt x="167" y="483"/>
                  <a:pt x="167" y="484"/>
                  <a:pt x="167" y="483"/>
                </a:cubicBezTo>
                <a:cubicBezTo>
                  <a:pt x="167" y="483"/>
                  <a:pt x="167" y="483"/>
                  <a:pt x="167" y="483"/>
                </a:cubicBezTo>
                <a:cubicBezTo>
                  <a:pt x="167" y="483"/>
                  <a:pt x="167" y="483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7" y="482"/>
                  <a:pt x="167" y="482"/>
                  <a:pt x="167" y="482"/>
                </a:cubicBezTo>
                <a:cubicBezTo>
                  <a:pt x="168" y="479"/>
                  <a:pt x="169" y="477"/>
                  <a:pt x="169" y="475"/>
                </a:cubicBezTo>
                <a:cubicBezTo>
                  <a:pt x="169" y="474"/>
                  <a:pt x="168" y="474"/>
                  <a:pt x="168" y="473"/>
                </a:cubicBezTo>
                <a:cubicBezTo>
                  <a:pt x="168" y="473"/>
                  <a:pt x="168" y="472"/>
                  <a:pt x="168" y="471"/>
                </a:cubicBezTo>
                <a:cubicBezTo>
                  <a:pt x="168" y="471"/>
                  <a:pt x="167" y="470"/>
                  <a:pt x="167" y="470"/>
                </a:cubicBezTo>
                <a:cubicBezTo>
                  <a:pt x="167" y="468"/>
                  <a:pt x="168" y="465"/>
                  <a:pt x="166" y="465"/>
                </a:cubicBezTo>
                <a:cubicBezTo>
                  <a:pt x="167" y="463"/>
                  <a:pt x="166" y="461"/>
                  <a:pt x="166" y="459"/>
                </a:cubicBezTo>
                <a:close/>
                <a:moveTo>
                  <a:pt x="178" y="450"/>
                </a:moveTo>
                <a:cubicBezTo>
                  <a:pt x="179" y="450"/>
                  <a:pt x="179" y="450"/>
                  <a:pt x="179" y="450"/>
                </a:cubicBezTo>
                <a:cubicBezTo>
                  <a:pt x="179" y="451"/>
                  <a:pt x="179" y="452"/>
                  <a:pt x="179" y="453"/>
                </a:cubicBezTo>
                <a:cubicBezTo>
                  <a:pt x="179" y="453"/>
                  <a:pt x="178" y="454"/>
                  <a:pt x="178" y="454"/>
                </a:cubicBezTo>
                <a:cubicBezTo>
                  <a:pt x="178" y="454"/>
                  <a:pt x="178" y="454"/>
                  <a:pt x="178" y="454"/>
                </a:cubicBezTo>
                <a:cubicBezTo>
                  <a:pt x="180" y="454"/>
                  <a:pt x="179" y="456"/>
                  <a:pt x="180" y="457"/>
                </a:cubicBezTo>
                <a:cubicBezTo>
                  <a:pt x="179" y="457"/>
                  <a:pt x="179" y="457"/>
                  <a:pt x="179" y="457"/>
                </a:cubicBezTo>
                <a:cubicBezTo>
                  <a:pt x="180" y="457"/>
                  <a:pt x="179" y="457"/>
                  <a:pt x="179" y="458"/>
                </a:cubicBezTo>
                <a:cubicBezTo>
                  <a:pt x="179" y="458"/>
                  <a:pt x="179" y="458"/>
                  <a:pt x="179" y="458"/>
                </a:cubicBezTo>
                <a:cubicBezTo>
                  <a:pt x="179" y="458"/>
                  <a:pt x="179" y="458"/>
                  <a:pt x="179" y="458"/>
                </a:cubicBezTo>
                <a:cubicBezTo>
                  <a:pt x="180" y="459"/>
                  <a:pt x="181" y="463"/>
                  <a:pt x="180" y="466"/>
                </a:cubicBezTo>
                <a:cubicBezTo>
                  <a:pt x="180" y="466"/>
                  <a:pt x="180" y="466"/>
                  <a:pt x="181" y="467"/>
                </a:cubicBezTo>
                <a:cubicBezTo>
                  <a:pt x="180" y="468"/>
                  <a:pt x="181" y="470"/>
                  <a:pt x="180" y="472"/>
                </a:cubicBezTo>
                <a:cubicBezTo>
                  <a:pt x="178" y="472"/>
                  <a:pt x="179" y="470"/>
                  <a:pt x="179" y="470"/>
                </a:cubicBezTo>
                <a:cubicBezTo>
                  <a:pt x="179" y="469"/>
                  <a:pt x="178" y="469"/>
                  <a:pt x="178" y="469"/>
                </a:cubicBezTo>
                <a:cubicBezTo>
                  <a:pt x="178" y="469"/>
                  <a:pt x="178" y="468"/>
                  <a:pt x="178" y="468"/>
                </a:cubicBezTo>
                <a:cubicBezTo>
                  <a:pt x="178" y="468"/>
                  <a:pt x="178" y="467"/>
                  <a:pt x="178" y="467"/>
                </a:cubicBezTo>
                <a:cubicBezTo>
                  <a:pt x="178" y="465"/>
                  <a:pt x="179" y="464"/>
                  <a:pt x="178" y="463"/>
                </a:cubicBezTo>
                <a:cubicBezTo>
                  <a:pt x="179" y="462"/>
                  <a:pt x="177" y="459"/>
                  <a:pt x="178" y="458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6"/>
                  <a:pt x="177" y="455"/>
                  <a:pt x="178" y="454"/>
                </a:cubicBezTo>
                <a:cubicBezTo>
                  <a:pt x="178" y="453"/>
                  <a:pt x="178" y="453"/>
                  <a:pt x="178" y="453"/>
                </a:cubicBezTo>
                <a:cubicBezTo>
                  <a:pt x="178" y="452"/>
                  <a:pt x="179" y="451"/>
                  <a:pt x="178" y="450"/>
                </a:cubicBezTo>
                <a:cubicBezTo>
                  <a:pt x="178" y="450"/>
                  <a:pt x="178" y="450"/>
                  <a:pt x="178" y="450"/>
                </a:cubicBezTo>
                <a:cubicBezTo>
                  <a:pt x="178" y="450"/>
                  <a:pt x="178" y="450"/>
                  <a:pt x="178" y="450"/>
                </a:cubicBezTo>
                <a:close/>
                <a:moveTo>
                  <a:pt x="179" y="457"/>
                </a:moveTo>
                <a:cubicBezTo>
                  <a:pt x="179" y="457"/>
                  <a:pt x="179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7"/>
                </a:cubicBezTo>
                <a:cubicBezTo>
                  <a:pt x="178" y="457"/>
                  <a:pt x="178" y="457"/>
                  <a:pt x="178" y="458"/>
                </a:cubicBezTo>
                <a:cubicBezTo>
                  <a:pt x="179" y="457"/>
                  <a:pt x="179" y="457"/>
                  <a:pt x="179" y="457"/>
                </a:cubicBezTo>
                <a:cubicBezTo>
                  <a:pt x="179" y="458"/>
                  <a:pt x="179" y="458"/>
                  <a:pt x="179" y="457"/>
                </a:cubicBezTo>
                <a:cubicBezTo>
                  <a:pt x="179" y="457"/>
                  <a:pt x="179" y="457"/>
                  <a:pt x="179" y="457"/>
                </a:cubicBezTo>
                <a:close/>
                <a:moveTo>
                  <a:pt x="164" y="442"/>
                </a:move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2"/>
                  <a:pt x="164" y="442"/>
                </a:cubicBezTo>
                <a:cubicBezTo>
                  <a:pt x="164" y="442"/>
                  <a:pt x="164" y="443"/>
                  <a:pt x="164" y="444"/>
                </a:cubicBezTo>
                <a:cubicBezTo>
                  <a:pt x="164" y="444"/>
                  <a:pt x="164" y="444"/>
                  <a:pt x="164" y="444"/>
                </a:cubicBezTo>
                <a:cubicBezTo>
                  <a:pt x="164" y="444"/>
                  <a:pt x="164" y="444"/>
                  <a:pt x="164" y="444"/>
                </a:cubicBezTo>
                <a:cubicBezTo>
                  <a:pt x="164" y="443"/>
                  <a:pt x="164" y="442"/>
                  <a:pt x="164" y="442"/>
                </a:cubicBezTo>
                <a:close/>
                <a:moveTo>
                  <a:pt x="164" y="421"/>
                </a:moveTo>
                <a:cubicBezTo>
                  <a:pt x="164" y="422"/>
                  <a:pt x="164" y="423"/>
                  <a:pt x="164" y="424"/>
                </a:cubicBezTo>
                <a:cubicBezTo>
                  <a:pt x="164" y="425"/>
                  <a:pt x="164" y="426"/>
                  <a:pt x="164" y="427"/>
                </a:cubicBezTo>
                <a:cubicBezTo>
                  <a:pt x="164" y="427"/>
                  <a:pt x="164" y="427"/>
                  <a:pt x="165" y="427"/>
                </a:cubicBezTo>
                <a:cubicBezTo>
                  <a:pt x="165" y="427"/>
                  <a:pt x="165" y="427"/>
                  <a:pt x="165" y="427"/>
                </a:cubicBezTo>
                <a:cubicBezTo>
                  <a:pt x="165" y="426"/>
                  <a:pt x="165" y="425"/>
                  <a:pt x="165" y="424"/>
                </a:cubicBezTo>
                <a:cubicBezTo>
                  <a:pt x="165" y="423"/>
                  <a:pt x="164" y="422"/>
                  <a:pt x="164" y="422"/>
                </a:cubicBezTo>
                <a:cubicBezTo>
                  <a:pt x="165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ubicBezTo>
                  <a:pt x="164" y="421"/>
                  <a:pt x="164" y="421"/>
                  <a:pt x="164" y="421"/>
                </a:cubicBezTo>
                <a:close/>
                <a:moveTo>
                  <a:pt x="162" y="394"/>
                </a:moveTo>
                <a:cubicBezTo>
                  <a:pt x="162" y="397"/>
                  <a:pt x="162" y="400"/>
                  <a:pt x="163" y="402"/>
                </a:cubicBezTo>
                <a:cubicBezTo>
                  <a:pt x="163" y="406"/>
                  <a:pt x="163" y="410"/>
                  <a:pt x="163" y="413"/>
                </a:cubicBezTo>
                <a:cubicBezTo>
                  <a:pt x="163" y="413"/>
                  <a:pt x="163" y="413"/>
                  <a:pt x="163" y="413"/>
                </a:cubicBezTo>
                <a:cubicBezTo>
                  <a:pt x="163" y="413"/>
                  <a:pt x="164" y="413"/>
                  <a:pt x="164" y="413"/>
                </a:cubicBezTo>
                <a:cubicBezTo>
                  <a:pt x="164" y="410"/>
                  <a:pt x="164" y="406"/>
                  <a:pt x="163" y="402"/>
                </a:cubicBezTo>
                <a:cubicBezTo>
                  <a:pt x="163" y="400"/>
                  <a:pt x="163" y="397"/>
                  <a:pt x="163" y="394"/>
                </a:cubicBezTo>
                <a:cubicBezTo>
                  <a:pt x="163" y="394"/>
                  <a:pt x="163" y="394"/>
                  <a:pt x="163" y="394"/>
                </a:cubicBezTo>
                <a:cubicBezTo>
                  <a:pt x="163" y="394"/>
                  <a:pt x="162" y="394"/>
                  <a:pt x="162" y="394"/>
                </a:cubicBezTo>
                <a:cubicBezTo>
                  <a:pt x="162" y="394"/>
                  <a:pt x="162" y="394"/>
                  <a:pt x="162" y="394"/>
                </a:cubicBezTo>
                <a:close/>
                <a:moveTo>
                  <a:pt x="162" y="400"/>
                </a:moveTo>
                <a:cubicBezTo>
                  <a:pt x="162" y="399"/>
                  <a:pt x="161" y="399"/>
                  <a:pt x="161" y="400"/>
                </a:cubicBezTo>
                <a:cubicBezTo>
                  <a:pt x="161" y="400"/>
                  <a:pt x="161" y="400"/>
                  <a:pt x="161" y="400"/>
                </a:cubicBezTo>
                <a:cubicBezTo>
                  <a:pt x="161" y="400"/>
                  <a:pt x="161" y="400"/>
                  <a:pt x="161" y="400"/>
                </a:cubicBezTo>
                <a:cubicBezTo>
                  <a:pt x="162" y="400"/>
                  <a:pt x="162" y="401"/>
                  <a:pt x="162" y="401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2"/>
                  <a:pt x="162" y="402"/>
                  <a:pt x="162" y="402"/>
                </a:cubicBezTo>
                <a:cubicBezTo>
                  <a:pt x="162" y="401"/>
                  <a:pt x="162" y="401"/>
                  <a:pt x="162" y="401"/>
                </a:cubicBezTo>
                <a:cubicBezTo>
                  <a:pt x="162" y="401"/>
                  <a:pt x="162" y="400"/>
                  <a:pt x="162" y="400"/>
                </a:cubicBezTo>
                <a:close/>
                <a:moveTo>
                  <a:pt x="161" y="387"/>
                </a:move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7"/>
                  <a:pt x="161" y="387"/>
                </a:cubicBezTo>
                <a:cubicBezTo>
                  <a:pt x="161" y="387"/>
                  <a:pt x="161" y="388"/>
                  <a:pt x="161" y="388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61" y="388"/>
                  <a:pt x="161" y="388"/>
                  <a:pt x="161" y="388"/>
                </a:cubicBezTo>
                <a:cubicBezTo>
                  <a:pt x="161" y="388"/>
                  <a:pt x="161" y="387"/>
                  <a:pt x="161" y="387"/>
                </a:cubicBezTo>
                <a:close/>
                <a:moveTo>
                  <a:pt x="161" y="380"/>
                </a:moveTo>
                <a:cubicBezTo>
                  <a:pt x="161" y="380"/>
                  <a:pt x="161" y="380"/>
                  <a:pt x="160" y="380"/>
                </a:cubicBezTo>
                <a:cubicBezTo>
                  <a:pt x="160" y="380"/>
                  <a:pt x="160" y="380"/>
                  <a:pt x="160" y="380"/>
                </a:cubicBezTo>
                <a:cubicBezTo>
                  <a:pt x="160" y="380"/>
                  <a:pt x="160" y="380"/>
                  <a:pt x="160" y="380"/>
                </a:cubicBezTo>
                <a:cubicBezTo>
                  <a:pt x="160" y="380"/>
                  <a:pt x="160" y="381"/>
                  <a:pt x="160" y="381"/>
                </a:cubicBezTo>
                <a:cubicBezTo>
                  <a:pt x="160" y="382"/>
                  <a:pt x="161" y="383"/>
                  <a:pt x="160" y="384"/>
                </a:cubicBezTo>
                <a:cubicBezTo>
                  <a:pt x="160" y="384"/>
                  <a:pt x="161" y="385"/>
                  <a:pt x="161" y="385"/>
                </a:cubicBezTo>
                <a:cubicBezTo>
                  <a:pt x="161" y="385"/>
                  <a:pt x="161" y="384"/>
                  <a:pt x="161" y="384"/>
                </a:cubicBezTo>
                <a:cubicBezTo>
                  <a:pt x="161" y="383"/>
                  <a:pt x="161" y="382"/>
                  <a:pt x="161" y="381"/>
                </a:cubicBezTo>
                <a:cubicBezTo>
                  <a:pt x="161" y="381"/>
                  <a:pt x="161" y="380"/>
                  <a:pt x="161" y="380"/>
                </a:cubicBezTo>
                <a:close/>
                <a:moveTo>
                  <a:pt x="160" y="374"/>
                </a:moveTo>
                <a:cubicBezTo>
                  <a:pt x="160" y="374"/>
                  <a:pt x="160" y="374"/>
                  <a:pt x="160" y="374"/>
                </a:cubicBezTo>
                <a:cubicBezTo>
                  <a:pt x="160" y="374"/>
                  <a:pt x="160" y="374"/>
                  <a:pt x="160" y="374"/>
                </a:cubicBezTo>
                <a:cubicBezTo>
                  <a:pt x="160" y="374"/>
                  <a:pt x="160" y="374"/>
                  <a:pt x="160" y="374"/>
                </a:cubicBezTo>
                <a:cubicBezTo>
                  <a:pt x="160" y="375"/>
                  <a:pt x="160" y="376"/>
                  <a:pt x="160" y="376"/>
                </a:cubicBezTo>
                <a:cubicBezTo>
                  <a:pt x="160" y="377"/>
                  <a:pt x="160" y="377"/>
                  <a:pt x="160" y="378"/>
                </a:cubicBezTo>
                <a:cubicBezTo>
                  <a:pt x="160" y="378"/>
                  <a:pt x="160" y="378"/>
                  <a:pt x="160" y="378"/>
                </a:cubicBezTo>
                <a:cubicBezTo>
                  <a:pt x="160" y="378"/>
                  <a:pt x="160" y="378"/>
                  <a:pt x="160" y="378"/>
                </a:cubicBezTo>
                <a:cubicBezTo>
                  <a:pt x="161" y="377"/>
                  <a:pt x="160" y="377"/>
                  <a:pt x="160" y="376"/>
                </a:cubicBezTo>
                <a:cubicBezTo>
                  <a:pt x="160" y="376"/>
                  <a:pt x="160" y="375"/>
                  <a:pt x="160" y="374"/>
                </a:cubicBezTo>
                <a:close/>
                <a:moveTo>
                  <a:pt x="161" y="363"/>
                </a:moveTo>
                <a:cubicBezTo>
                  <a:pt x="161" y="364"/>
                  <a:pt x="161" y="364"/>
                  <a:pt x="161" y="365"/>
                </a:cubicBezTo>
                <a:cubicBezTo>
                  <a:pt x="161" y="365"/>
                  <a:pt x="161" y="365"/>
                  <a:pt x="161" y="366"/>
                </a:cubicBezTo>
                <a:cubicBezTo>
                  <a:pt x="161" y="366"/>
                  <a:pt x="161" y="366"/>
                  <a:pt x="161" y="366"/>
                </a:cubicBezTo>
                <a:cubicBezTo>
                  <a:pt x="161" y="366"/>
                  <a:pt x="161" y="366"/>
                  <a:pt x="161" y="366"/>
                </a:cubicBezTo>
                <a:cubicBezTo>
                  <a:pt x="162" y="365"/>
                  <a:pt x="161" y="365"/>
                  <a:pt x="161" y="364"/>
                </a:cubicBezTo>
                <a:cubicBezTo>
                  <a:pt x="161" y="364"/>
                  <a:pt x="161" y="364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ubicBezTo>
                  <a:pt x="161" y="363"/>
                  <a:pt x="161" y="363"/>
                  <a:pt x="161" y="363"/>
                </a:cubicBezTo>
                <a:close/>
                <a:moveTo>
                  <a:pt x="161" y="352"/>
                </a:moveTo>
                <a:cubicBezTo>
                  <a:pt x="160" y="354"/>
                  <a:pt x="160" y="355"/>
                  <a:pt x="160" y="357"/>
                </a:cubicBezTo>
                <a:cubicBezTo>
                  <a:pt x="160" y="357"/>
                  <a:pt x="160" y="357"/>
                  <a:pt x="161" y="357"/>
                </a:cubicBezTo>
                <a:cubicBezTo>
                  <a:pt x="161" y="357"/>
                  <a:pt x="161" y="357"/>
                  <a:pt x="161" y="357"/>
                </a:cubicBezTo>
                <a:cubicBezTo>
                  <a:pt x="161" y="355"/>
                  <a:pt x="161" y="354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ubicBezTo>
                  <a:pt x="161" y="352"/>
                  <a:pt x="161" y="352"/>
                  <a:pt x="161" y="352"/>
                </a:cubicBezTo>
                <a:close/>
                <a:moveTo>
                  <a:pt x="105" y="291"/>
                </a:moveTo>
                <a:cubicBezTo>
                  <a:pt x="105" y="291"/>
                  <a:pt x="105" y="292"/>
                  <a:pt x="105" y="292"/>
                </a:cubicBezTo>
                <a:cubicBezTo>
                  <a:pt x="106" y="292"/>
                  <a:pt x="106" y="292"/>
                  <a:pt x="106" y="292"/>
                </a:cubicBezTo>
                <a:cubicBezTo>
                  <a:pt x="106" y="292"/>
                  <a:pt x="106" y="292"/>
                  <a:pt x="106" y="292"/>
                </a:cubicBezTo>
                <a:cubicBezTo>
                  <a:pt x="106" y="292"/>
                  <a:pt x="106" y="291"/>
                  <a:pt x="106" y="291"/>
                </a:cubicBezTo>
                <a:cubicBezTo>
                  <a:pt x="106" y="291"/>
                  <a:pt x="106" y="291"/>
                  <a:pt x="106" y="291"/>
                </a:cubicBezTo>
                <a:cubicBezTo>
                  <a:pt x="106" y="291"/>
                  <a:pt x="106" y="290"/>
                  <a:pt x="106" y="290"/>
                </a:cubicBezTo>
                <a:cubicBezTo>
                  <a:pt x="105" y="290"/>
                  <a:pt x="105" y="290"/>
                  <a:pt x="105" y="291"/>
                </a:cubicBezTo>
                <a:cubicBezTo>
                  <a:pt x="105" y="291"/>
                  <a:pt x="105" y="291"/>
                  <a:pt x="105" y="291"/>
                </a:cubicBezTo>
                <a:close/>
                <a:moveTo>
                  <a:pt x="182" y="550"/>
                </a:moveTo>
                <a:cubicBezTo>
                  <a:pt x="182" y="551"/>
                  <a:pt x="182" y="551"/>
                  <a:pt x="182" y="551"/>
                </a:cubicBezTo>
                <a:cubicBezTo>
                  <a:pt x="182" y="552"/>
                  <a:pt x="183" y="553"/>
                  <a:pt x="182" y="553"/>
                </a:cubicBezTo>
                <a:cubicBezTo>
                  <a:pt x="182" y="554"/>
                  <a:pt x="182" y="554"/>
                  <a:pt x="182" y="554"/>
                </a:cubicBezTo>
                <a:cubicBezTo>
                  <a:pt x="182" y="554"/>
                  <a:pt x="182" y="554"/>
                  <a:pt x="182" y="554"/>
                </a:cubicBezTo>
                <a:cubicBezTo>
                  <a:pt x="182" y="555"/>
                  <a:pt x="182" y="556"/>
                  <a:pt x="182" y="557"/>
                </a:cubicBezTo>
                <a:cubicBezTo>
                  <a:pt x="182" y="558"/>
                  <a:pt x="182" y="560"/>
                  <a:pt x="183" y="561"/>
                </a:cubicBezTo>
                <a:cubicBezTo>
                  <a:pt x="183" y="561"/>
                  <a:pt x="183" y="561"/>
                  <a:pt x="184" y="561"/>
                </a:cubicBezTo>
                <a:cubicBezTo>
                  <a:pt x="184" y="561"/>
                  <a:pt x="184" y="560"/>
                  <a:pt x="184" y="560"/>
                </a:cubicBezTo>
                <a:cubicBezTo>
                  <a:pt x="183" y="559"/>
                  <a:pt x="183" y="558"/>
                  <a:pt x="183" y="557"/>
                </a:cubicBezTo>
                <a:cubicBezTo>
                  <a:pt x="183" y="556"/>
                  <a:pt x="183" y="555"/>
                  <a:pt x="183" y="554"/>
                </a:cubicBezTo>
                <a:cubicBezTo>
                  <a:pt x="183" y="553"/>
                  <a:pt x="183" y="552"/>
                  <a:pt x="183" y="551"/>
                </a:cubicBezTo>
                <a:cubicBezTo>
                  <a:pt x="183" y="550"/>
                  <a:pt x="182" y="550"/>
                  <a:pt x="182" y="550"/>
                </a:cubicBezTo>
                <a:cubicBezTo>
                  <a:pt x="182" y="550"/>
                  <a:pt x="182" y="550"/>
                  <a:pt x="182" y="550"/>
                </a:cubicBezTo>
                <a:close/>
                <a:moveTo>
                  <a:pt x="171" y="554"/>
                </a:moveTo>
                <a:cubicBezTo>
                  <a:pt x="172" y="553"/>
                  <a:pt x="172" y="552"/>
                  <a:pt x="171" y="550"/>
                </a:cubicBezTo>
                <a:cubicBezTo>
                  <a:pt x="172" y="548"/>
                  <a:pt x="171" y="546"/>
                  <a:pt x="171" y="544"/>
                </a:cubicBezTo>
                <a:cubicBezTo>
                  <a:pt x="171" y="544"/>
                  <a:pt x="171" y="544"/>
                  <a:pt x="171" y="544"/>
                </a:cubicBezTo>
                <a:cubicBezTo>
                  <a:pt x="171" y="543"/>
                  <a:pt x="171" y="542"/>
                  <a:pt x="171" y="541"/>
                </a:cubicBezTo>
                <a:cubicBezTo>
                  <a:pt x="171" y="540"/>
                  <a:pt x="170" y="539"/>
                  <a:pt x="171" y="538"/>
                </a:cubicBezTo>
                <a:cubicBezTo>
                  <a:pt x="171" y="538"/>
                  <a:pt x="171" y="537"/>
                  <a:pt x="170" y="537"/>
                </a:cubicBezTo>
                <a:cubicBezTo>
                  <a:pt x="170" y="537"/>
                  <a:pt x="170" y="537"/>
                  <a:pt x="170" y="537"/>
                </a:cubicBezTo>
                <a:cubicBezTo>
                  <a:pt x="170" y="537"/>
                  <a:pt x="170" y="538"/>
                  <a:pt x="170" y="538"/>
                </a:cubicBezTo>
                <a:cubicBezTo>
                  <a:pt x="169" y="539"/>
                  <a:pt x="170" y="540"/>
                  <a:pt x="170" y="541"/>
                </a:cubicBezTo>
                <a:cubicBezTo>
                  <a:pt x="170" y="542"/>
                  <a:pt x="170" y="543"/>
                  <a:pt x="170" y="544"/>
                </a:cubicBezTo>
                <a:cubicBezTo>
                  <a:pt x="170" y="544"/>
                  <a:pt x="170" y="544"/>
                  <a:pt x="170" y="544"/>
                </a:cubicBezTo>
                <a:cubicBezTo>
                  <a:pt x="170" y="544"/>
                  <a:pt x="170" y="544"/>
                  <a:pt x="170" y="544"/>
                </a:cubicBezTo>
                <a:cubicBezTo>
                  <a:pt x="169" y="546"/>
                  <a:pt x="172" y="549"/>
                  <a:pt x="169" y="550"/>
                </a:cubicBezTo>
                <a:cubicBezTo>
                  <a:pt x="170" y="551"/>
                  <a:pt x="169" y="552"/>
                  <a:pt x="169" y="553"/>
                </a:cubicBezTo>
                <a:cubicBezTo>
                  <a:pt x="170" y="553"/>
                  <a:pt x="170" y="553"/>
                  <a:pt x="171" y="554"/>
                </a:cubicBezTo>
                <a:cubicBezTo>
                  <a:pt x="171" y="556"/>
                  <a:pt x="171" y="558"/>
                  <a:pt x="171" y="560"/>
                </a:cubicBezTo>
                <a:cubicBezTo>
                  <a:pt x="171" y="561"/>
                  <a:pt x="171" y="563"/>
                  <a:pt x="172" y="565"/>
                </a:cubicBezTo>
                <a:cubicBezTo>
                  <a:pt x="172" y="565"/>
                  <a:pt x="172" y="565"/>
                  <a:pt x="172" y="565"/>
                </a:cubicBezTo>
                <a:cubicBezTo>
                  <a:pt x="173" y="565"/>
                  <a:pt x="173" y="565"/>
                  <a:pt x="173" y="565"/>
                </a:cubicBezTo>
                <a:cubicBezTo>
                  <a:pt x="172" y="563"/>
                  <a:pt x="172" y="561"/>
                  <a:pt x="172" y="560"/>
                </a:cubicBezTo>
                <a:cubicBezTo>
                  <a:pt x="172" y="558"/>
                  <a:pt x="172" y="556"/>
                  <a:pt x="171" y="554"/>
                </a:cubicBezTo>
                <a:close/>
                <a:moveTo>
                  <a:pt x="170" y="536"/>
                </a:moveTo>
                <a:cubicBezTo>
                  <a:pt x="170" y="536"/>
                  <a:pt x="171" y="536"/>
                  <a:pt x="171" y="535"/>
                </a:cubicBezTo>
                <a:cubicBezTo>
                  <a:pt x="171" y="534"/>
                  <a:pt x="171" y="533"/>
                  <a:pt x="170" y="532"/>
                </a:cubicBezTo>
                <a:cubicBezTo>
                  <a:pt x="170" y="532"/>
                  <a:pt x="170" y="532"/>
                  <a:pt x="170" y="532"/>
                </a:cubicBezTo>
                <a:cubicBezTo>
                  <a:pt x="171" y="528"/>
                  <a:pt x="170" y="525"/>
                  <a:pt x="170" y="522"/>
                </a:cubicBezTo>
                <a:cubicBezTo>
                  <a:pt x="168" y="521"/>
                  <a:pt x="170" y="519"/>
                  <a:pt x="169" y="519"/>
                </a:cubicBezTo>
                <a:cubicBezTo>
                  <a:pt x="169" y="519"/>
                  <a:pt x="168" y="519"/>
                  <a:pt x="168" y="519"/>
                </a:cubicBezTo>
                <a:cubicBezTo>
                  <a:pt x="168" y="523"/>
                  <a:pt x="168" y="527"/>
                  <a:pt x="168" y="530"/>
                </a:cubicBezTo>
                <a:cubicBezTo>
                  <a:pt x="170" y="530"/>
                  <a:pt x="169" y="531"/>
                  <a:pt x="170" y="532"/>
                </a:cubicBezTo>
                <a:cubicBezTo>
                  <a:pt x="170" y="533"/>
                  <a:pt x="170" y="534"/>
                  <a:pt x="170" y="535"/>
                </a:cubicBezTo>
                <a:cubicBezTo>
                  <a:pt x="170" y="535"/>
                  <a:pt x="170" y="536"/>
                  <a:pt x="170" y="53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/>
      <p:bldP spid="5" grpId="0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7780"/>
            <a:ext cx="12191365" cy="6882765"/>
          </a:xfrm>
          <a:prstGeom prst="rect">
            <a:avLst/>
          </a:prstGeom>
          <a:noFill/>
          <a:ln w="381000">
            <a:solidFill>
              <a:srgbClr val="C8B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506845" y="4697095"/>
            <a:ext cx="546100" cy="64008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748972" y="836384"/>
            <a:ext cx="1182914" cy="1589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61385" y="836295"/>
            <a:ext cx="566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全字库正楷体" panose="02010604000101010101" pitchFamily="2" charset="-122"/>
                <a:sym typeface="+mn-ea"/>
              </a:rPr>
              <a:t>人生贵在于恬淡中品味，于自然中享受，花开任它开。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220860" y="2349719"/>
            <a:ext cx="4624465" cy="2987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4955" y="1708785"/>
            <a:ext cx="1536700" cy="2988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8800">
                <a:latin typeface="楷体" panose="02010609060101010101" charset="-122"/>
                <a:ea typeface="楷体" panose="02010609060101010101" charset="-122"/>
              </a:rPr>
              <a:t>谢谢</a:t>
            </a:r>
            <a:endParaRPr lang="zh-CN" altLang="en-US" sz="8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2070" y="5647055"/>
            <a:ext cx="19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汇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报人</a:t>
            </a:r>
            <a:r>
              <a:rPr lang="zh-CN" altLang="en-US" dirty="0" smtClean="0">
                <a:latin typeface="楷体" panose="02010609060101010101" charset="-122"/>
                <a:ea typeface="楷体" panose="02010609060101010101" charset="-122"/>
              </a:rPr>
              <a:t>：第一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</a:rPr>
              <a:t>PPT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13414" y="0"/>
            <a:ext cx="6349206" cy="634920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268369" y="796932"/>
            <a:ext cx="428625" cy="434519"/>
            <a:chOff x="11168678" y="552138"/>
            <a:chExt cx="582540" cy="590550"/>
          </a:xfrm>
        </p:grpSpPr>
        <p:sp>
          <p:nvSpPr>
            <p:cNvPr id="5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一</a:t>
              </a:r>
              <a:endParaRPr lang="zh-CN" altLang="en-US" sz="16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57329" y="1268413"/>
            <a:ext cx="1952625" cy="1926149"/>
            <a:chOff x="1876425" y="1066800"/>
            <a:chExt cx="1952625" cy="1683968"/>
          </a:xfrm>
        </p:grpSpPr>
        <p:sp>
          <p:nvSpPr>
            <p:cNvPr id="9" name="文本框 8"/>
            <p:cNvSpPr txBox="1"/>
            <p:nvPr/>
          </p:nvSpPr>
          <p:spPr>
            <a:xfrm>
              <a:off x="1876425" y="1066800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自然语言处理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84425" y="1066800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长短时记忆网络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92425" y="1066800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文本生成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69310" y="1066800"/>
              <a:ext cx="459740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4C1B15"/>
                  </a:solidFill>
                  <a:latin typeface="仿宋" panose="02010609060101010101" charset="-122"/>
                  <a:ea typeface="仿宋" panose="02010609060101010101" charset="-122"/>
                </a:rPr>
                <a:t>背景介绍</a:t>
              </a:r>
              <a:endParaRPr lang="zh-CN" altLang="en-US" b="1" spc="300" dirty="0">
                <a:solidFill>
                  <a:srgbClr val="4C1B15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343607" y="1099243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851607" y="1099243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359607" y="1099243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949022" y="834310"/>
            <a:ext cx="428625" cy="434519"/>
            <a:chOff x="11168678" y="552138"/>
            <a:chExt cx="582540" cy="590550"/>
          </a:xfrm>
        </p:grpSpPr>
        <p:sp>
          <p:nvSpPr>
            <p:cNvPr id="30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二</a:t>
              </a:r>
              <a:endParaRPr lang="zh-CN" altLang="en-US" sz="16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90357" y="1303251"/>
            <a:ext cx="1952625" cy="1926149"/>
            <a:chOff x="4581525" y="1833932"/>
            <a:chExt cx="1952625" cy="1683968"/>
          </a:xfrm>
        </p:grpSpPr>
        <p:sp>
          <p:nvSpPr>
            <p:cNvPr id="33" name="文本框 32"/>
            <p:cNvSpPr txBox="1"/>
            <p:nvPr/>
          </p:nvSpPr>
          <p:spPr>
            <a:xfrm>
              <a:off x="4581525" y="1833932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长短时记忆网络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89525" y="1833932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长时依赖问题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97525" y="1833932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</a:rPr>
                <a:t>循环神经网络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74410" y="1833932"/>
              <a:ext cx="459740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spc="300" dirty="0">
                  <a:solidFill>
                    <a:srgbClr val="4C1B15"/>
                  </a:solidFill>
                  <a:latin typeface="仿宋" panose="02010609060101010101" charset="-122"/>
                  <a:ea typeface="仿宋" panose="02010609060101010101" charset="-122"/>
                </a:rPr>
                <a:t>算法原理</a:t>
              </a:r>
              <a:endParaRPr lang="zh-CN" altLang="en-US" b="1" spc="300" dirty="0">
                <a:solidFill>
                  <a:srgbClr val="4C1B15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048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556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064707" y="1879075"/>
              <a:ext cx="0" cy="14666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6315225" y="3324182"/>
            <a:ext cx="428625" cy="434519"/>
            <a:chOff x="11168678" y="552138"/>
            <a:chExt cx="582540" cy="590550"/>
          </a:xfrm>
        </p:grpSpPr>
        <p:sp>
          <p:nvSpPr>
            <p:cNvPr id="41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三</a:t>
              </a:r>
              <a:endParaRPr lang="zh-CN" altLang="en-US" sz="16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00545" y="3758833"/>
            <a:ext cx="469755" cy="1926149"/>
            <a:chOff x="6064395" y="1833932"/>
            <a:chExt cx="469755" cy="1683968"/>
          </a:xfrm>
        </p:grpSpPr>
        <p:sp>
          <p:nvSpPr>
            <p:cNvPr id="47" name="文本框 46"/>
            <p:cNvSpPr txBox="1"/>
            <p:nvPr/>
          </p:nvSpPr>
          <p:spPr>
            <a:xfrm>
              <a:off x="6105525" y="1833932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4C1B15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实例介绍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6064395" y="1879221"/>
              <a:ext cx="6985" cy="10625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8114450" y="3324182"/>
            <a:ext cx="428625" cy="434519"/>
            <a:chOff x="11168678" y="552138"/>
            <a:chExt cx="582540" cy="590550"/>
          </a:xfrm>
        </p:grpSpPr>
        <p:sp>
          <p:nvSpPr>
            <p:cNvPr id="52" name="Freeform 5"/>
            <p:cNvSpPr/>
            <p:nvPr/>
          </p:nvSpPr>
          <p:spPr bwMode="auto">
            <a:xfrm>
              <a:off x="11175884" y="552138"/>
              <a:ext cx="573204" cy="590550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4C1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1"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168678" y="602938"/>
              <a:ext cx="582540" cy="457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仿宋" panose="02010609060101010101" charset="-122"/>
                  <a:ea typeface="仿宋" panose="02010609060101010101" charset="-122"/>
                </a:rPr>
                <a:t>四</a:t>
              </a:r>
              <a:endParaRPr lang="zh-CN" altLang="en-US" sz="1600" b="1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585200" y="3793123"/>
            <a:ext cx="472565" cy="1926149"/>
            <a:chOff x="3356485" y="1066800"/>
            <a:chExt cx="472565" cy="1683968"/>
          </a:xfrm>
        </p:grpSpPr>
        <p:sp>
          <p:nvSpPr>
            <p:cNvPr id="58" name="文本框 57"/>
            <p:cNvSpPr txBox="1"/>
            <p:nvPr/>
          </p:nvSpPr>
          <p:spPr>
            <a:xfrm>
              <a:off x="3400425" y="1066800"/>
              <a:ext cx="428625" cy="168396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b="1" spc="300" dirty="0">
                  <a:solidFill>
                    <a:srgbClr val="323E32"/>
                  </a:solidFill>
                  <a:latin typeface="仿宋" panose="02010609060101010101" charset="-122"/>
                  <a:ea typeface="仿宋" panose="02010609060101010101" charset="-122"/>
                  <a:sym typeface="+mn-ea"/>
                </a:rPr>
                <a:t>总结</a:t>
              </a:r>
              <a:endParaRPr lang="zh-CN" altLang="en-US" sz="1600" b="1" spc="300" dirty="0">
                <a:solidFill>
                  <a:srgbClr val="323E32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 flipH="1">
              <a:off x="3356485" y="1099320"/>
              <a:ext cx="3175" cy="9604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2273729" y="4155869"/>
            <a:ext cx="33674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目 录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609512" y="1171029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21015" y="721995"/>
            <a:ext cx="128524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背景介绍</a:t>
            </a:r>
            <a:endParaRPr lang="zh-CN" altLang="en-US" sz="8800" dirty="0">
              <a:latin typeface="新蒂文徵明體" panose="03000409000000000000" pitchFamily="65" charset="-120"/>
              <a:ea typeface="新蒂文徵明體" panose="03000409000000000000" pitchFamily="65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7480" y="2364740"/>
            <a:ext cx="6496050" cy="41173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68447" y="1274534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0060" y="422910"/>
            <a:ext cx="377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</a:rPr>
              <a:t>背景介绍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07237" y="160744"/>
            <a:ext cx="1182914" cy="1589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6980" y="1673860"/>
            <a:ext cx="997966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/>
            <a:r>
              <a:rPr lang="zh-CN" altLang="en-US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文本生成是人工智能和自然语言处理领域中一项热门研究的课题，作为一种在自然语言文本生成方面广泛应用的网络，长短期记忆网络（Long Short-Term Memory，LSTM）可以解决在训练传统循环神经网络（Recurrent Neural Network，RNN）时可能遇到的梯度消失问题。对于间隙长度的相对不敏感性是 LSTM 相对于 RNN，隐马尔可夫模型和其他序列学习方法在许多应用中的优势。本文通过采用带门结构的 LSTM 生成指定风格的古诗模型，使机器具有初步模拟人类创作古诗的能力。实验结果表明，LSTM 具有良好的古诗文本自动生成效果。</a:t>
            </a:r>
            <a:endParaRPr lang="zh-CN" altLang="en-US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pPr fontAlgn="auto"/>
            <a:r>
              <a:rPr lang="zh-CN" altLang="en-US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自然语言处理是人工智能和语言学领域的重要分支学科，文本可用于序列建模，其在机器翻译，语音识别，图像字幕，语言识别，视频字幕等方面意义重大。在自然语言处理中，文本的自动撰写是一个重要的应用领域。</a:t>
            </a:r>
            <a:endParaRPr lang="zh-CN" altLang="en-US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pPr fontAlgn="auto"/>
            <a:r>
              <a:rPr lang="zh-CN" altLang="en-US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循环神经网络（RecurrentNeural Network，RNN）是一种从序列或时间序列数据中获取信息的神经网络。它是前馈神经网络的扩展，不同于一般的神经网络结构，它可以处理可变数据长度。</a:t>
            </a:r>
            <a:endParaRPr lang="zh-CN" altLang="en-US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pPr fontAlgn="auto"/>
            <a:r>
              <a:rPr lang="zh-CN" altLang="en-US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长短期记忆网络是一种时间循环神经网络，它通过构造一些额外的指令来解决 RNN 存在的梯度消失问题，比 RNN 更高效。这就像是对 RNN 的一次升级，LSTM 适用于基于序列的任务和任何类型的序列数据。</a:t>
            </a:r>
            <a:endParaRPr lang="zh-CN" altLang="en-US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  <a:p>
            <a:pPr fontAlgn="auto"/>
            <a:r>
              <a:rPr lang="zh-CN" altLang="en-US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RNN 具有内存限制的缺陷，而 LSTM 在长期依赖方面没有任何内存限制。LSTM 网络适用于分析文本数据序列并预测下一个词语，由于其独特的设计结构，LSTM 适合于处理和预测时间序列中间隔和延迟较长的重要事件。</a:t>
            </a:r>
            <a:endParaRPr lang="zh-CN" altLang="en-US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30795" y="819150"/>
            <a:ext cx="14827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算法原理</a:t>
            </a:r>
            <a:endParaRPr lang="zh-CN" altLang="en-US" sz="8800" dirty="0">
              <a:latin typeface="新蒂文徵明體" panose="03000409000000000000" pitchFamily="65" charset="-120"/>
              <a:ea typeface="新蒂文徵明體" panose="03000409000000000000" pitchFamily="65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7480" y="2364740"/>
            <a:ext cx="6496050" cy="41173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68447" y="1274534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0060" y="422910"/>
            <a:ext cx="377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仿宋" panose="02010609060101010101" charset="-122"/>
                <a:ea typeface="仿宋" panose="02010609060101010101" charset="-122"/>
                <a:hlinkClick r:id="rId1" action="ppaction://hlinkfile"/>
              </a:rPr>
              <a:t>算法原理</a:t>
            </a:r>
            <a:endParaRPr lang="zh-CN" altLang="en-US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168197" y="150584"/>
            <a:ext cx="1182914" cy="1589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54175" y="3329940"/>
            <a:ext cx="1823085" cy="631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243195" y="3329940"/>
            <a:ext cx="1823085" cy="63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387080" y="3329940"/>
            <a:ext cx="1823085" cy="631190"/>
          </a:xfrm>
          <a:prstGeom prst="rect">
            <a:avLst/>
          </a:prstGeom>
        </p:spPr>
      </p:pic>
      <p:sp>
        <p:nvSpPr>
          <p:cNvPr id="18" name="TextBox 45"/>
          <p:cNvSpPr txBox="1"/>
          <p:nvPr/>
        </p:nvSpPr>
        <p:spPr>
          <a:xfrm>
            <a:off x="1299210" y="4064000"/>
            <a:ext cx="2402840" cy="528320"/>
          </a:xfrm>
          <a:prstGeom prst="rect">
            <a:avLst/>
          </a:prstGeom>
        </p:spPr>
        <p:txBody>
          <a:bodyPr vert="horz" wrap="none" lIns="0" tIns="0" rIns="0" bIns="0" anchor="b" anchorCtr="1">
            <a:noAutofit/>
          </a:bodyPr>
          <a:lstStyle/>
          <a:p>
            <a:pPr algn="ctr"/>
            <a:r>
              <a:rPr lang="zh-CN" altLang="en-US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循环神经网络</a:t>
            </a:r>
            <a:r>
              <a:rPr lang="zh-CN" altLang="en-US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lt"/>
              </a:rPr>
              <a:t>（RNN）</a:t>
            </a:r>
            <a:endParaRPr lang="zh-CN" altLang="en-US" sz="2000" b="1" kern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lt"/>
            </a:endParaRPr>
          </a:p>
        </p:txBody>
      </p:sp>
      <p:sp>
        <p:nvSpPr>
          <p:cNvPr id="7" name="TextBox 45"/>
          <p:cNvSpPr txBox="1"/>
          <p:nvPr/>
        </p:nvSpPr>
        <p:spPr>
          <a:xfrm>
            <a:off x="5089525" y="4292600"/>
            <a:ext cx="2129790" cy="654685"/>
          </a:xfrm>
          <a:prstGeom prst="rect">
            <a:avLst/>
          </a:prstGeom>
        </p:spPr>
        <p:txBody>
          <a:bodyPr vert="horz" wrap="none" lIns="0" tIns="0" rIns="0" bIns="0" anchor="b" anchorCtr="1">
            <a:noAutofit/>
          </a:bodyPr>
          <a:lstStyle/>
          <a:p>
            <a:pPr algn="ctr"/>
            <a:r>
              <a:rPr lang="zh-CN" altLang="en-US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ea"/>
              </a:rPr>
              <a:t>长时依赖问题</a:t>
            </a:r>
            <a:endParaRPr lang="zh-CN" altLang="en-US" sz="2000" b="1" spc="300" dirty="0">
              <a:solidFill>
                <a:srgbClr val="323E3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2000" b="1" kern="900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0" name="TextBox 45"/>
          <p:cNvSpPr txBox="1"/>
          <p:nvPr/>
        </p:nvSpPr>
        <p:spPr>
          <a:xfrm>
            <a:off x="8061960" y="4218940"/>
            <a:ext cx="2821940" cy="421005"/>
          </a:xfrm>
          <a:prstGeom prst="rect">
            <a:avLst/>
          </a:prstGeom>
        </p:spPr>
        <p:txBody>
          <a:bodyPr vert="horz" wrap="none" lIns="0" tIns="0" rIns="0" bIns="0" anchor="b" anchorCtr="1">
            <a:noAutofit/>
          </a:bodyPr>
          <a:lstStyle/>
          <a:p>
            <a:pPr algn="ctr"/>
            <a:r>
              <a:rPr lang="zh-CN" altLang="en-US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lt"/>
              </a:rPr>
              <a:t>长短时记忆网络（</a:t>
            </a:r>
            <a:r>
              <a:rPr lang="en-US" altLang="zh-CN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lt"/>
              </a:rPr>
              <a:t>LSTM</a:t>
            </a:r>
            <a:r>
              <a:rPr lang="zh-CN" altLang="en-US" sz="2000" b="1" kern="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lt"/>
              </a:rPr>
              <a:t>）</a:t>
            </a:r>
            <a:endParaRPr lang="zh-CN" altLang="en-US" sz="2000" b="1" kern="9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78155" y="5955665"/>
            <a:ext cx="546100" cy="64008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2326" y="1658470"/>
            <a:ext cx="1675667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latin typeface="新蒂文徵明體" panose="03000409000000000000" pitchFamily="65" charset="-120"/>
                <a:ea typeface="新蒂文徵明體" panose="03000409000000000000" pitchFamily="65" charset="-120"/>
              </a:rPr>
              <a:t>实例</a:t>
            </a:r>
            <a:endParaRPr lang="zh-CN" altLang="en-US" sz="8800" dirty="0">
              <a:latin typeface="新蒂文徵明體" panose="03000409000000000000" pitchFamily="65" charset="-120"/>
              <a:ea typeface="新蒂文徵明體" panose="03000409000000000000" pitchFamily="65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57480" y="2364740"/>
            <a:ext cx="6496050" cy="41173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5168447" y="1274534"/>
            <a:ext cx="1182914" cy="158931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8440" y="683895"/>
            <a:ext cx="6991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基于LSTM网络生成带有指定风格的古诗词</a:t>
            </a:r>
            <a:endParaRPr lang="zh-CN" altLang="en-US" sz="2800" b="1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68197" y="150584"/>
            <a:ext cx="1182914" cy="158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6575" y="1662837"/>
            <a:ext cx="2311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步骤简介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 flipH="1">
            <a:off x="1616075" y="1513243"/>
            <a:ext cx="812800" cy="74935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9555" y="2468245"/>
            <a:ext cx="101841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通过构建LSTM神经网络，训练神经网络，建立一个语言模型，学习古诗词的语言特征。同时让模型学习到不同风格的古诗词，并且提取相应的特质，结合到新的古诗词中。</a:t>
            </a:r>
            <a:endParaRPr lang="zh-CN" altLang="en-US" sz="2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要实现这个模型，我们需要将整个工作分为三个部分：</a:t>
            </a:r>
            <a:endParaRPr lang="zh-CN" altLang="en-US" sz="2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第一步：我们需要将用于训练这个模型的语料库进行预处理，使得它可以放入我们的模型进行训练学习。</a:t>
            </a:r>
            <a:endParaRPr lang="zh-CN" altLang="en-US" sz="2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第二步：我们需要搭建一个LSTM网络，这是我们整个项目中最核心的一块，也是为了训练一个可以生成古诗词的模型。</a:t>
            </a:r>
            <a:endParaRPr lang="zh-CN" altLang="en-US" sz="2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第三步：进行模型的训练，并根据输入的风格和开头句生成古诗词。</a:t>
            </a:r>
            <a:endParaRPr lang="zh-CN" altLang="en-US" sz="2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8440" y="683895"/>
            <a:ext cx="6991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</a:rPr>
              <a:t>基于LSTM网络生成带有指定风格的古诗词</a:t>
            </a:r>
            <a:endParaRPr lang="zh-CN" altLang="en-US" sz="2800" b="1">
              <a:latin typeface="Times New Roman" panose="02020603050405020304" charset="0"/>
              <a:ea typeface="仿宋" panose="02010609060101010101" charset="-122"/>
              <a:cs typeface="Times New Roman" panose="0202060305040502030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168197" y="150584"/>
            <a:ext cx="1182914" cy="158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6575" y="1662837"/>
            <a:ext cx="2311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生成结果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Freeform 5"/>
          <p:cNvSpPr/>
          <p:nvPr/>
        </p:nvSpPr>
        <p:spPr bwMode="auto">
          <a:xfrm flipH="1">
            <a:off x="1616075" y="1513243"/>
            <a:ext cx="812800" cy="749358"/>
          </a:xfrm>
          <a:custGeom>
            <a:avLst/>
            <a:gdLst>
              <a:gd name="T0" fmla="*/ 0 w 926"/>
              <a:gd name="T1" fmla="*/ 369 h 2009"/>
              <a:gd name="T2" fmla="*/ 0 w 926"/>
              <a:gd name="T3" fmla="*/ 0 h 2009"/>
              <a:gd name="T4" fmla="*/ 926 w 926"/>
              <a:gd name="T5" fmla="*/ 0 h 2009"/>
              <a:gd name="T6" fmla="*/ 926 w 926"/>
              <a:gd name="T7" fmla="*/ 2009 h 2009"/>
              <a:gd name="T8" fmla="*/ 224 w 926"/>
              <a:gd name="T9" fmla="*/ 2009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6" h="2009">
                <a:moveTo>
                  <a:pt x="0" y="369"/>
                </a:moveTo>
                <a:lnTo>
                  <a:pt x="0" y="0"/>
                </a:lnTo>
                <a:lnTo>
                  <a:pt x="926" y="0"/>
                </a:lnTo>
                <a:lnTo>
                  <a:pt x="926" y="2009"/>
                </a:lnTo>
                <a:lnTo>
                  <a:pt x="224" y="2009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/>
          <a:srcRect r="24677" b="34479"/>
          <a:stretch>
            <a:fillRect/>
          </a:stretch>
        </p:blipFill>
        <p:spPr>
          <a:xfrm>
            <a:off x="1806575" y="2723515"/>
            <a:ext cx="10205085" cy="394589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3" cstate="screen"/>
          <a:srcRect l="24013" t="63232" r="40992" b="5745"/>
          <a:stretch>
            <a:fillRect/>
          </a:stretch>
        </p:blipFill>
        <p:spPr>
          <a:xfrm>
            <a:off x="6321286" y="2185085"/>
            <a:ext cx="4266572" cy="1891205"/>
          </a:xfrm>
          <a:prstGeom prst="rect">
            <a:avLst/>
          </a:prstGeom>
        </p:spPr>
      </p:pic>
      <p:pic>
        <p:nvPicPr>
          <p:cNvPr id="3" name="图片 2" descr="]3GSBVQP7]OS2C{QOX91EI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2409825"/>
            <a:ext cx="11715750" cy="214947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国风">
      <a:majorFont>
        <a:latin typeface="华文细黑"/>
        <a:ea typeface="方正清刻本悦宋简体"/>
        <a:cs typeface=""/>
      </a:majorFont>
      <a:minorFont>
        <a:latin typeface="华文细黑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自定义</PresentationFormat>
  <Paragraphs>86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楷体</vt:lpstr>
      <vt:lpstr>全字库正楷体</vt:lpstr>
      <vt:lpstr>Times New Roman</vt:lpstr>
      <vt:lpstr>仿宋</vt:lpstr>
      <vt:lpstr>新蒂文徵明體</vt:lpstr>
      <vt:lpstr>Adobe 明體 Std L</vt:lpstr>
      <vt:lpstr>华文细黑</vt:lpstr>
      <vt:lpstr>微软雅黑</vt:lpstr>
      <vt:lpstr>Arial Unicode MS</vt:lpstr>
      <vt:lpstr>幼圆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</dc:title>
  <dc:creator>第一PPT</dc:creator>
  <cp:keywords>www.1ppt.com</cp:keywords>
  <dc:description>www.1ppt.com</dc:description>
  <cp:lastModifiedBy>做个梦给你</cp:lastModifiedBy>
  <cp:revision>120</cp:revision>
  <dcterms:created xsi:type="dcterms:W3CDTF">2015-09-16T01:40:00Z</dcterms:created>
  <dcterms:modified xsi:type="dcterms:W3CDTF">2020-10-12T12:57:10Z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