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sldIdLst>
    <p:sldId id="256" r:id="rId3"/>
    <p:sldId id="271" r:id="rId4"/>
    <p:sldId id="258" r:id="rId5"/>
    <p:sldId id="345" r:id="rId6"/>
    <p:sldId id="280" r:id="rId7"/>
    <p:sldId id="328" r:id="rId8"/>
    <p:sldId id="329" r:id="rId9"/>
    <p:sldId id="272" r:id="rId10"/>
    <p:sldId id="262" r:id="rId11"/>
    <p:sldId id="277" r:id="rId12"/>
    <p:sldId id="321" r:id="rId13"/>
    <p:sldId id="278" r:id="rId14"/>
    <p:sldId id="324" r:id="rId15"/>
    <p:sldId id="323" r:id="rId16"/>
    <p:sldId id="325" r:id="rId17"/>
    <p:sldId id="326" r:id="rId18"/>
    <p:sldId id="327" r:id="rId19"/>
    <p:sldId id="322" r:id="rId20"/>
    <p:sldId id="319" r:id="rId21"/>
    <p:sldId id="274" r:id="rId22"/>
    <p:sldId id="331" r:id="rId23"/>
    <p:sldId id="261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B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8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_任意多边形 5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2193588" cy="6866164"/>
          </a:xfrm>
          <a:custGeom>
            <a:avLst/>
            <a:gdLst>
              <a:gd name="T0" fmla="*/ 0 w 7681"/>
              <a:gd name="T1" fmla="*/ 4316 h 4316"/>
              <a:gd name="T2" fmla="*/ 2126 w 7681"/>
              <a:gd name="T3" fmla="*/ 4316 h 4316"/>
              <a:gd name="T4" fmla="*/ 7681 w 7681"/>
              <a:gd name="T5" fmla="*/ 1213 h 4316"/>
              <a:gd name="T6" fmla="*/ 7681 w 7681"/>
              <a:gd name="T7" fmla="*/ 0 h 4316"/>
              <a:gd name="T8" fmla="*/ 0 w 7681"/>
              <a:gd name="T9" fmla="*/ 0 h 4316"/>
              <a:gd name="T10" fmla="*/ 0 w 7681"/>
              <a:gd name="T11" fmla="*/ 4316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1" h="4316">
                <a:moveTo>
                  <a:pt x="0" y="4316"/>
                </a:moveTo>
                <a:lnTo>
                  <a:pt x="2126" y="4316"/>
                </a:lnTo>
                <a:lnTo>
                  <a:pt x="7681" y="1213"/>
                </a:lnTo>
                <a:lnTo>
                  <a:pt x="7681" y="0"/>
                </a:lnTo>
                <a:lnTo>
                  <a:pt x="0" y="0"/>
                </a:lnTo>
                <a:lnTo>
                  <a:pt x="0" y="43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PA_组合 37"/>
          <p:cNvGrpSpPr/>
          <p:nvPr userDrawn="1">
            <p:custDataLst>
              <p:tags r:id="rId3"/>
            </p:custDataLst>
          </p:nvPr>
        </p:nvGrpSpPr>
        <p:grpSpPr>
          <a:xfrm>
            <a:off x="5817549" y="885995"/>
            <a:ext cx="5435599" cy="5162209"/>
            <a:chOff x="4425951" y="98425"/>
            <a:chExt cx="7227888" cy="6864351"/>
          </a:xfrm>
        </p:grpSpPr>
        <p:sp>
          <p:nvSpPr>
            <p:cNvPr id="17" name="Freeform 9"/>
            <p:cNvSpPr/>
            <p:nvPr/>
          </p:nvSpPr>
          <p:spPr bwMode="auto">
            <a:xfrm>
              <a:off x="4425951" y="98425"/>
              <a:ext cx="7227888" cy="5813425"/>
            </a:xfrm>
            <a:custGeom>
              <a:avLst/>
              <a:gdLst>
                <a:gd name="T0" fmla="*/ 1554 w 2942"/>
                <a:gd name="T1" fmla="*/ 0 h 2370"/>
                <a:gd name="T2" fmla="*/ 0 w 2942"/>
                <a:gd name="T3" fmla="*/ 1554 h 2370"/>
                <a:gd name="T4" fmla="*/ 231 w 2942"/>
                <a:gd name="T5" fmla="*/ 2370 h 2370"/>
                <a:gd name="T6" fmla="*/ 2942 w 2942"/>
                <a:gd name="T7" fmla="*/ 854 h 2370"/>
                <a:gd name="T8" fmla="*/ 1554 w 2942"/>
                <a:gd name="T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2" h="2370">
                  <a:moveTo>
                    <a:pt x="1554" y="0"/>
                  </a:moveTo>
                  <a:cubicBezTo>
                    <a:pt x="696" y="0"/>
                    <a:pt x="0" y="696"/>
                    <a:pt x="0" y="1554"/>
                  </a:cubicBezTo>
                  <a:cubicBezTo>
                    <a:pt x="0" y="1853"/>
                    <a:pt x="85" y="2133"/>
                    <a:pt x="231" y="2370"/>
                  </a:cubicBezTo>
                  <a:cubicBezTo>
                    <a:pt x="2942" y="854"/>
                    <a:pt x="2942" y="854"/>
                    <a:pt x="2942" y="854"/>
                  </a:cubicBezTo>
                  <a:cubicBezTo>
                    <a:pt x="2686" y="347"/>
                    <a:pt x="2161" y="0"/>
                    <a:pt x="1554" y="0"/>
                  </a:cubicBezTo>
                  <a:close/>
                </a:path>
              </a:pathLst>
            </a:custGeom>
            <a:solidFill>
              <a:srgbClr val="797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5338763" y="1009650"/>
              <a:ext cx="5519738" cy="4459288"/>
            </a:xfrm>
            <a:custGeom>
              <a:avLst/>
              <a:gdLst>
                <a:gd name="T0" fmla="*/ 1183 w 2247"/>
                <a:gd name="T1" fmla="*/ 0 h 1818"/>
                <a:gd name="T2" fmla="*/ 0 w 2247"/>
                <a:gd name="T3" fmla="*/ 1183 h 1818"/>
                <a:gd name="T4" fmla="*/ 184 w 2247"/>
                <a:gd name="T5" fmla="*/ 1818 h 1818"/>
                <a:gd name="T6" fmla="*/ 2247 w 2247"/>
                <a:gd name="T7" fmla="*/ 664 h 1818"/>
                <a:gd name="T8" fmla="*/ 1183 w 2247"/>
                <a:gd name="T9" fmla="*/ 0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1818">
                  <a:moveTo>
                    <a:pt x="1183" y="0"/>
                  </a:moveTo>
                  <a:cubicBezTo>
                    <a:pt x="530" y="0"/>
                    <a:pt x="0" y="530"/>
                    <a:pt x="0" y="1183"/>
                  </a:cubicBezTo>
                  <a:cubicBezTo>
                    <a:pt x="0" y="1417"/>
                    <a:pt x="68" y="1634"/>
                    <a:pt x="184" y="1818"/>
                  </a:cubicBezTo>
                  <a:cubicBezTo>
                    <a:pt x="2247" y="664"/>
                    <a:pt x="2247" y="664"/>
                    <a:pt x="2247" y="664"/>
                  </a:cubicBezTo>
                  <a:cubicBezTo>
                    <a:pt x="2055" y="271"/>
                    <a:pt x="1651" y="0"/>
                    <a:pt x="1183" y="0"/>
                  </a:cubicBezTo>
                  <a:close/>
                </a:path>
              </a:pathLst>
            </a:custGeom>
            <a:solidFill>
              <a:srgbClr val="7D8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7499351" y="6096000"/>
              <a:ext cx="1708150" cy="569913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7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7 h 232"/>
                <a:gd name="T12" fmla="*/ 67 w 695"/>
                <a:gd name="T13" fmla="*/ 5 h 232"/>
                <a:gd name="T14" fmla="*/ 8 w 695"/>
                <a:gd name="T15" fmla="*/ 46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3"/>
                    <a:pt x="18" y="120"/>
                    <a:pt x="46" y="125"/>
                  </a:cubicBezTo>
                  <a:cubicBezTo>
                    <a:pt x="627" y="227"/>
                    <a:pt x="627" y="227"/>
                    <a:pt x="627" y="227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7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6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7499351" y="5743575"/>
              <a:ext cx="1708150" cy="568325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8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8 h 232"/>
                <a:gd name="T12" fmla="*/ 67 w 695"/>
                <a:gd name="T13" fmla="*/ 5 h 232"/>
                <a:gd name="T14" fmla="*/ 8 w 695"/>
                <a:gd name="T15" fmla="*/ 47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7499351" y="5389564"/>
              <a:ext cx="1708150" cy="571500"/>
            </a:xfrm>
            <a:custGeom>
              <a:avLst/>
              <a:gdLst>
                <a:gd name="T0" fmla="*/ 5 w 695"/>
                <a:gd name="T1" fmla="*/ 66 h 233"/>
                <a:gd name="T2" fmla="*/ 46 w 695"/>
                <a:gd name="T3" fmla="*/ 125 h 233"/>
                <a:gd name="T4" fmla="*/ 627 w 695"/>
                <a:gd name="T5" fmla="*/ 228 h 233"/>
                <a:gd name="T6" fmla="*/ 686 w 695"/>
                <a:gd name="T7" fmla="*/ 186 h 233"/>
                <a:gd name="T8" fmla="*/ 690 w 695"/>
                <a:gd name="T9" fmla="*/ 167 h 233"/>
                <a:gd name="T10" fmla="*/ 648 w 695"/>
                <a:gd name="T11" fmla="*/ 108 h 233"/>
                <a:gd name="T12" fmla="*/ 67 w 695"/>
                <a:gd name="T13" fmla="*/ 5 h 233"/>
                <a:gd name="T14" fmla="*/ 8 w 695"/>
                <a:gd name="T15" fmla="*/ 47 h 233"/>
                <a:gd name="T16" fmla="*/ 5 w 695"/>
                <a:gd name="T17" fmla="*/ 6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3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3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3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7897813" y="6503988"/>
              <a:ext cx="909638" cy="458788"/>
            </a:xfrm>
            <a:custGeom>
              <a:avLst/>
              <a:gdLst>
                <a:gd name="T0" fmla="*/ 0 w 370"/>
                <a:gd name="T1" fmla="*/ 28 h 187"/>
                <a:gd name="T2" fmla="*/ 188 w 370"/>
                <a:gd name="T3" fmla="*/ 187 h 187"/>
                <a:gd name="T4" fmla="*/ 370 w 370"/>
                <a:gd name="T5" fmla="*/ 65 h 187"/>
                <a:gd name="T6" fmla="*/ 3 w 370"/>
                <a:gd name="T7" fmla="*/ 0 h 187"/>
                <a:gd name="T8" fmla="*/ 0 w 370"/>
                <a:gd name="T9" fmla="*/ 2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187">
                  <a:moveTo>
                    <a:pt x="0" y="28"/>
                  </a:moveTo>
                  <a:cubicBezTo>
                    <a:pt x="0" y="116"/>
                    <a:pt x="84" y="187"/>
                    <a:pt x="188" y="187"/>
                  </a:cubicBezTo>
                  <a:cubicBezTo>
                    <a:pt x="276" y="187"/>
                    <a:pt x="351" y="135"/>
                    <a:pt x="370" y="6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9"/>
                    <a:pt x="0" y="18"/>
                    <a:pt x="0" y="28"/>
                  </a:cubicBezTo>
                  <a:close/>
                </a:path>
              </a:pathLst>
            </a:custGeom>
            <a:solidFill>
              <a:srgbClr val="465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6408738" y="1960563"/>
              <a:ext cx="1936750" cy="2879725"/>
            </a:xfrm>
            <a:custGeom>
              <a:avLst/>
              <a:gdLst>
                <a:gd name="T0" fmla="*/ 496 w 788"/>
                <a:gd name="T1" fmla="*/ 1174 h 1174"/>
                <a:gd name="T2" fmla="*/ 354 w 788"/>
                <a:gd name="T3" fmla="*/ 1127 h 1174"/>
                <a:gd name="T4" fmla="*/ 108 w 788"/>
                <a:gd name="T5" fmla="*/ 1076 h 1174"/>
                <a:gd name="T6" fmla="*/ 12 w 788"/>
                <a:gd name="T7" fmla="*/ 803 h 1174"/>
                <a:gd name="T8" fmla="*/ 97 w 788"/>
                <a:gd name="T9" fmla="*/ 656 h 1174"/>
                <a:gd name="T10" fmla="*/ 214 w 788"/>
                <a:gd name="T11" fmla="*/ 607 h 1174"/>
                <a:gd name="T12" fmla="*/ 254 w 788"/>
                <a:gd name="T13" fmla="*/ 476 h 1174"/>
                <a:gd name="T14" fmla="*/ 364 w 788"/>
                <a:gd name="T15" fmla="*/ 428 h 1174"/>
                <a:gd name="T16" fmla="*/ 515 w 788"/>
                <a:gd name="T17" fmla="*/ 587 h 1174"/>
                <a:gd name="T18" fmla="*/ 483 w 788"/>
                <a:gd name="T19" fmla="*/ 620 h 1174"/>
                <a:gd name="T20" fmla="*/ 450 w 788"/>
                <a:gd name="T21" fmla="*/ 588 h 1174"/>
                <a:gd name="T22" fmla="*/ 365 w 788"/>
                <a:gd name="T23" fmla="*/ 493 h 1174"/>
                <a:gd name="T24" fmla="*/ 304 w 788"/>
                <a:gd name="T25" fmla="*/ 518 h 1174"/>
                <a:gd name="T26" fmla="*/ 280 w 788"/>
                <a:gd name="T27" fmla="*/ 634 h 1174"/>
                <a:gd name="T28" fmla="*/ 272 w 788"/>
                <a:gd name="T29" fmla="*/ 661 h 1174"/>
                <a:gd name="T30" fmla="*/ 245 w 788"/>
                <a:gd name="T31" fmla="*/ 671 h 1174"/>
                <a:gd name="T32" fmla="*/ 137 w 788"/>
                <a:gd name="T33" fmla="*/ 707 h 1174"/>
                <a:gd name="T34" fmla="*/ 77 w 788"/>
                <a:gd name="T35" fmla="*/ 809 h 1174"/>
                <a:gd name="T36" fmla="*/ 151 w 788"/>
                <a:gd name="T37" fmla="*/ 1027 h 1174"/>
                <a:gd name="T38" fmla="*/ 350 w 788"/>
                <a:gd name="T39" fmla="*/ 1061 h 1174"/>
                <a:gd name="T40" fmla="*/ 384 w 788"/>
                <a:gd name="T41" fmla="*/ 1068 h 1174"/>
                <a:gd name="T42" fmla="*/ 516 w 788"/>
                <a:gd name="T43" fmla="*/ 1108 h 1174"/>
                <a:gd name="T44" fmla="*/ 656 w 788"/>
                <a:gd name="T45" fmla="*/ 1037 h 1174"/>
                <a:gd name="T46" fmla="*/ 716 w 788"/>
                <a:gd name="T47" fmla="*/ 816 h 1174"/>
                <a:gd name="T48" fmla="*/ 716 w 788"/>
                <a:gd name="T49" fmla="*/ 813 h 1174"/>
                <a:gd name="T50" fmla="*/ 716 w 788"/>
                <a:gd name="T51" fmla="*/ 33 h 1174"/>
                <a:gd name="T52" fmla="*/ 748 w 788"/>
                <a:gd name="T53" fmla="*/ 0 h 1174"/>
                <a:gd name="T54" fmla="*/ 781 w 788"/>
                <a:gd name="T55" fmla="*/ 33 h 1174"/>
                <a:gd name="T56" fmla="*/ 781 w 788"/>
                <a:gd name="T57" fmla="*/ 812 h 1174"/>
                <a:gd name="T58" fmla="*/ 709 w 788"/>
                <a:gd name="T59" fmla="*/ 1075 h 1174"/>
                <a:gd name="T60" fmla="*/ 523 w 788"/>
                <a:gd name="T61" fmla="*/ 1173 h 1174"/>
                <a:gd name="T62" fmla="*/ 496 w 788"/>
                <a:gd name="T63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8" h="1174">
                  <a:moveTo>
                    <a:pt x="496" y="1174"/>
                  </a:moveTo>
                  <a:cubicBezTo>
                    <a:pt x="442" y="1174"/>
                    <a:pt x="393" y="1158"/>
                    <a:pt x="354" y="1127"/>
                  </a:cubicBezTo>
                  <a:cubicBezTo>
                    <a:pt x="310" y="1138"/>
                    <a:pt x="201" y="1155"/>
                    <a:pt x="108" y="1076"/>
                  </a:cubicBezTo>
                  <a:cubicBezTo>
                    <a:pt x="31" y="1010"/>
                    <a:pt x="0" y="920"/>
                    <a:pt x="12" y="803"/>
                  </a:cubicBezTo>
                  <a:cubicBezTo>
                    <a:pt x="18" y="748"/>
                    <a:pt x="49" y="695"/>
                    <a:pt x="97" y="656"/>
                  </a:cubicBezTo>
                  <a:cubicBezTo>
                    <a:pt x="132" y="628"/>
                    <a:pt x="173" y="611"/>
                    <a:pt x="214" y="607"/>
                  </a:cubicBezTo>
                  <a:cubicBezTo>
                    <a:pt x="214" y="570"/>
                    <a:pt x="220" y="516"/>
                    <a:pt x="254" y="476"/>
                  </a:cubicBezTo>
                  <a:cubicBezTo>
                    <a:pt x="280" y="445"/>
                    <a:pt x="317" y="429"/>
                    <a:pt x="364" y="428"/>
                  </a:cubicBezTo>
                  <a:cubicBezTo>
                    <a:pt x="419" y="427"/>
                    <a:pt x="512" y="447"/>
                    <a:pt x="515" y="587"/>
                  </a:cubicBezTo>
                  <a:cubicBezTo>
                    <a:pt x="515" y="604"/>
                    <a:pt x="501" y="619"/>
                    <a:pt x="483" y="620"/>
                  </a:cubicBezTo>
                  <a:cubicBezTo>
                    <a:pt x="465" y="620"/>
                    <a:pt x="450" y="606"/>
                    <a:pt x="450" y="588"/>
                  </a:cubicBezTo>
                  <a:cubicBezTo>
                    <a:pt x="449" y="521"/>
                    <a:pt x="423" y="492"/>
                    <a:pt x="365" y="493"/>
                  </a:cubicBezTo>
                  <a:cubicBezTo>
                    <a:pt x="337" y="493"/>
                    <a:pt x="317" y="501"/>
                    <a:pt x="304" y="518"/>
                  </a:cubicBezTo>
                  <a:cubicBezTo>
                    <a:pt x="275" y="551"/>
                    <a:pt x="277" y="613"/>
                    <a:pt x="280" y="634"/>
                  </a:cubicBezTo>
                  <a:cubicBezTo>
                    <a:pt x="282" y="644"/>
                    <a:pt x="279" y="654"/>
                    <a:pt x="272" y="661"/>
                  </a:cubicBezTo>
                  <a:cubicBezTo>
                    <a:pt x="265" y="669"/>
                    <a:pt x="255" y="672"/>
                    <a:pt x="245" y="671"/>
                  </a:cubicBezTo>
                  <a:cubicBezTo>
                    <a:pt x="210" y="667"/>
                    <a:pt x="170" y="680"/>
                    <a:pt x="137" y="707"/>
                  </a:cubicBezTo>
                  <a:cubicBezTo>
                    <a:pt x="103" y="734"/>
                    <a:pt x="81" y="772"/>
                    <a:pt x="77" y="809"/>
                  </a:cubicBezTo>
                  <a:cubicBezTo>
                    <a:pt x="66" y="907"/>
                    <a:pt x="89" y="974"/>
                    <a:pt x="151" y="1027"/>
                  </a:cubicBezTo>
                  <a:cubicBezTo>
                    <a:pt x="237" y="1101"/>
                    <a:pt x="346" y="1063"/>
                    <a:pt x="350" y="1061"/>
                  </a:cubicBezTo>
                  <a:cubicBezTo>
                    <a:pt x="362" y="1057"/>
                    <a:pt x="375" y="1059"/>
                    <a:pt x="384" y="1068"/>
                  </a:cubicBezTo>
                  <a:cubicBezTo>
                    <a:pt x="417" y="1099"/>
                    <a:pt x="464" y="1113"/>
                    <a:pt x="516" y="1108"/>
                  </a:cubicBezTo>
                  <a:cubicBezTo>
                    <a:pt x="574" y="1103"/>
                    <a:pt x="629" y="1075"/>
                    <a:pt x="656" y="1037"/>
                  </a:cubicBezTo>
                  <a:cubicBezTo>
                    <a:pt x="725" y="942"/>
                    <a:pt x="716" y="817"/>
                    <a:pt x="716" y="816"/>
                  </a:cubicBezTo>
                  <a:cubicBezTo>
                    <a:pt x="716" y="815"/>
                    <a:pt x="716" y="814"/>
                    <a:pt x="716" y="813"/>
                  </a:cubicBezTo>
                  <a:cubicBezTo>
                    <a:pt x="716" y="33"/>
                    <a:pt x="716" y="33"/>
                    <a:pt x="716" y="33"/>
                  </a:cubicBezTo>
                  <a:cubicBezTo>
                    <a:pt x="716" y="15"/>
                    <a:pt x="730" y="0"/>
                    <a:pt x="748" y="0"/>
                  </a:cubicBezTo>
                  <a:cubicBezTo>
                    <a:pt x="766" y="0"/>
                    <a:pt x="781" y="15"/>
                    <a:pt x="781" y="33"/>
                  </a:cubicBezTo>
                  <a:cubicBezTo>
                    <a:pt x="781" y="812"/>
                    <a:pt x="781" y="812"/>
                    <a:pt x="781" y="812"/>
                  </a:cubicBezTo>
                  <a:cubicBezTo>
                    <a:pt x="782" y="828"/>
                    <a:pt x="788" y="966"/>
                    <a:pt x="709" y="1075"/>
                  </a:cubicBezTo>
                  <a:cubicBezTo>
                    <a:pt x="670" y="1128"/>
                    <a:pt x="599" y="1166"/>
                    <a:pt x="523" y="1173"/>
                  </a:cubicBezTo>
                  <a:cubicBezTo>
                    <a:pt x="514" y="1174"/>
                    <a:pt x="505" y="1174"/>
                    <a:pt x="496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6130926" y="2117725"/>
              <a:ext cx="1184275" cy="1898650"/>
            </a:xfrm>
            <a:custGeom>
              <a:avLst/>
              <a:gdLst>
                <a:gd name="T0" fmla="*/ 157 w 482"/>
                <a:gd name="T1" fmla="*/ 774 h 774"/>
                <a:gd name="T2" fmla="*/ 150 w 482"/>
                <a:gd name="T3" fmla="*/ 774 h 774"/>
                <a:gd name="T4" fmla="*/ 0 w 482"/>
                <a:gd name="T5" fmla="*/ 557 h 774"/>
                <a:gd name="T6" fmla="*/ 113 w 482"/>
                <a:gd name="T7" fmla="*/ 363 h 774"/>
                <a:gd name="T8" fmla="*/ 58 w 482"/>
                <a:gd name="T9" fmla="*/ 259 h 774"/>
                <a:gd name="T10" fmla="*/ 98 w 482"/>
                <a:gd name="T11" fmla="*/ 95 h 774"/>
                <a:gd name="T12" fmla="*/ 338 w 482"/>
                <a:gd name="T13" fmla="*/ 23 h 774"/>
                <a:gd name="T14" fmla="*/ 480 w 482"/>
                <a:gd name="T15" fmla="*/ 172 h 774"/>
                <a:gd name="T16" fmla="*/ 452 w 482"/>
                <a:gd name="T17" fmla="*/ 208 h 774"/>
                <a:gd name="T18" fmla="*/ 416 w 482"/>
                <a:gd name="T19" fmla="*/ 180 h 774"/>
                <a:gd name="T20" fmla="*/ 322 w 482"/>
                <a:gd name="T21" fmla="*/ 86 h 774"/>
                <a:gd name="T22" fmla="*/ 152 w 482"/>
                <a:gd name="T23" fmla="*/ 132 h 774"/>
                <a:gd name="T24" fmla="*/ 122 w 482"/>
                <a:gd name="T25" fmla="*/ 246 h 774"/>
                <a:gd name="T26" fmla="*/ 193 w 482"/>
                <a:gd name="T27" fmla="*/ 347 h 774"/>
                <a:gd name="T28" fmla="*/ 207 w 482"/>
                <a:gd name="T29" fmla="*/ 381 h 774"/>
                <a:gd name="T30" fmla="*/ 180 w 482"/>
                <a:gd name="T31" fmla="*/ 406 h 774"/>
                <a:gd name="T32" fmla="*/ 65 w 482"/>
                <a:gd name="T33" fmla="*/ 557 h 774"/>
                <a:gd name="T34" fmla="*/ 164 w 482"/>
                <a:gd name="T35" fmla="*/ 710 h 774"/>
                <a:gd name="T36" fmla="*/ 189 w 482"/>
                <a:gd name="T37" fmla="*/ 749 h 774"/>
                <a:gd name="T38" fmla="*/ 157 w 482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2" h="774">
                  <a:moveTo>
                    <a:pt x="157" y="774"/>
                  </a:moveTo>
                  <a:cubicBezTo>
                    <a:pt x="155" y="774"/>
                    <a:pt x="153" y="774"/>
                    <a:pt x="150" y="774"/>
                  </a:cubicBezTo>
                  <a:cubicBezTo>
                    <a:pt x="98" y="762"/>
                    <a:pt x="0" y="702"/>
                    <a:pt x="0" y="557"/>
                  </a:cubicBezTo>
                  <a:cubicBezTo>
                    <a:pt x="0" y="460"/>
                    <a:pt x="56" y="394"/>
                    <a:pt x="113" y="363"/>
                  </a:cubicBezTo>
                  <a:cubicBezTo>
                    <a:pt x="91" y="338"/>
                    <a:pt x="67" y="303"/>
                    <a:pt x="58" y="259"/>
                  </a:cubicBezTo>
                  <a:cubicBezTo>
                    <a:pt x="48" y="205"/>
                    <a:pt x="61" y="150"/>
                    <a:pt x="98" y="95"/>
                  </a:cubicBezTo>
                  <a:cubicBezTo>
                    <a:pt x="142" y="32"/>
                    <a:pt x="245" y="0"/>
                    <a:pt x="338" y="23"/>
                  </a:cubicBezTo>
                  <a:cubicBezTo>
                    <a:pt x="418" y="42"/>
                    <a:pt x="470" y="97"/>
                    <a:pt x="480" y="172"/>
                  </a:cubicBezTo>
                  <a:cubicBezTo>
                    <a:pt x="482" y="190"/>
                    <a:pt x="470" y="206"/>
                    <a:pt x="452" y="208"/>
                  </a:cubicBezTo>
                  <a:cubicBezTo>
                    <a:pt x="434" y="211"/>
                    <a:pt x="418" y="198"/>
                    <a:pt x="416" y="180"/>
                  </a:cubicBezTo>
                  <a:cubicBezTo>
                    <a:pt x="407" y="116"/>
                    <a:pt x="354" y="93"/>
                    <a:pt x="322" y="86"/>
                  </a:cubicBezTo>
                  <a:cubicBezTo>
                    <a:pt x="256" y="70"/>
                    <a:pt x="180" y="91"/>
                    <a:pt x="152" y="132"/>
                  </a:cubicBezTo>
                  <a:cubicBezTo>
                    <a:pt x="125" y="171"/>
                    <a:pt x="115" y="209"/>
                    <a:pt x="122" y="246"/>
                  </a:cubicBezTo>
                  <a:cubicBezTo>
                    <a:pt x="134" y="307"/>
                    <a:pt x="192" y="347"/>
                    <a:pt x="193" y="347"/>
                  </a:cubicBezTo>
                  <a:cubicBezTo>
                    <a:pt x="204" y="354"/>
                    <a:pt x="209" y="368"/>
                    <a:pt x="207" y="381"/>
                  </a:cubicBezTo>
                  <a:cubicBezTo>
                    <a:pt x="204" y="394"/>
                    <a:pt x="193" y="404"/>
                    <a:pt x="180" y="406"/>
                  </a:cubicBezTo>
                  <a:cubicBezTo>
                    <a:pt x="132" y="414"/>
                    <a:pt x="65" y="466"/>
                    <a:pt x="65" y="557"/>
                  </a:cubicBezTo>
                  <a:cubicBezTo>
                    <a:pt x="65" y="687"/>
                    <a:pt x="163" y="710"/>
                    <a:pt x="164" y="710"/>
                  </a:cubicBezTo>
                  <a:cubicBezTo>
                    <a:pt x="182" y="714"/>
                    <a:pt x="193" y="731"/>
                    <a:pt x="189" y="749"/>
                  </a:cubicBezTo>
                  <a:cubicBezTo>
                    <a:pt x="186" y="764"/>
                    <a:pt x="172" y="774"/>
                    <a:pt x="157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6689726" y="1338263"/>
              <a:ext cx="1652588" cy="1360488"/>
            </a:xfrm>
            <a:custGeom>
              <a:avLst/>
              <a:gdLst>
                <a:gd name="T0" fmla="*/ 422 w 673"/>
                <a:gd name="T1" fmla="*/ 555 h 555"/>
                <a:gd name="T2" fmla="*/ 401 w 673"/>
                <a:gd name="T3" fmla="*/ 554 h 555"/>
                <a:gd name="T4" fmla="*/ 279 w 673"/>
                <a:gd name="T5" fmla="*/ 438 h 555"/>
                <a:gd name="T6" fmla="*/ 346 w 673"/>
                <a:gd name="T7" fmla="*/ 283 h 555"/>
                <a:gd name="T8" fmla="*/ 443 w 673"/>
                <a:gd name="T9" fmla="*/ 272 h 555"/>
                <a:gd name="T10" fmla="*/ 503 w 673"/>
                <a:gd name="T11" fmla="*/ 328 h 555"/>
                <a:gd name="T12" fmla="*/ 485 w 673"/>
                <a:gd name="T13" fmla="*/ 371 h 555"/>
                <a:gd name="T14" fmla="*/ 443 w 673"/>
                <a:gd name="T15" fmla="*/ 354 h 555"/>
                <a:gd name="T16" fmla="*/ 421 w 673"/>
                <a:gd name="T17" fmla="*/ 333 h 555"/>
                <a:gd name="T18" fmla="*/ 376 w 673"/>
                <a:gd name="T19" fmla="*/ 340 h 555"/>
                <a:gd name="T20" fmla="*/ 343 w 673"/>
                <a:gd name="T21" fmla="*/ 427 h 555"/>
                <a:gd name="T22" fmla="*/ 409 w 673"/>
                <a:gd name="T23" fmla="*/ 490 h 555"/>
                <a:gd name="T24" fmla="*/ 521 w 673"/>
                <a:gd name="T25" fmla="*/ 446 h 555"/>
                <a:gd name="T26" fmla="*/ 602 w 673"/>
                <a:gd name="T27" fmla="*/ 226 h 555"/>
                <a:gd name="T28" fmla="*/ 506 w 673"/>
                <a:gd name="T29" fmla="*/ 90 h 555"/>
                <a:gd name="T30" fmla="*/ 365 w 673"/>
                <a:gd name="T31" fmla="*/ 102 h 555"/>
                <a:gd name="T32" fmla="*/ 334 w 673"/>
                <a:gd name="T33" fmla="*/ 193 h 555"/>
                <a:gd name="T34" fmla="*/ 319 w 673"/>
                <a:gd name="T35" fmla="*/ 228 h 555"/>
                <a:gd name="T36" fmla="*/ 280 w 673"/>
                <a:gd name="T37" fmla="*/ 224 h 555"/>
                <a:gd name="T38" fmla="*/ 138 w 673"/>
                <a:gd name="T39" fmla="*/ 207 h 555"/>
                <a:gd name="T40" fmla="*/ 75 w 673"/>
                <a:gd name="T41" fmla="*/ 362 h 555"/>
                <a:gd name="T42" fmla="*/ 47 w 673"/>
                <a:gd name="T43" fmla="*/ 398 h 555"/>
                <a:gd name="T44" fmla="*/ 11 w 673"/>
                <a:gd name="T45" fmla="*/ 370 h 555"/>
                <a:gd name="T46" fmla="*/ 108 w 673"/>
                <a:gd name="T47" fmla="*/ 150 h 555"/>
                <a:gd name="T48" fmla="*/ 271 w 673"/>
                <a:gd name="T49" fmla="*/ 143 h 555"/>
                <a:gd name="T50" fmla="*/ 322 w 673"/>
                <a:gd name="T51" fmla="*/ 54 h 555"/>
                <a:gd name="T52" fmla="*/ 530 w 673"/>
                <a:gd name="T53" fmla="*/ 30 h 555"/>
                <a:gd name="T54" fmla="*/ 667 w 673"/>
                <a:gd name="T55" fmla="*/ 222 h 555"/>
                <a:gd name="T56" fmla="*/ 566 w 673"/>
                <a:gd name="T57" fmla="*/ 494 h 555"/>
                <a:gd name="T58" fmla="*/ 422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422" y="555"/>
                  </a:moveTo>
                  <a:cubicBezTo>
                    <a:pt x="415" y="555"/>
                    <a:pt x="408" y="555"/>
                    <a:pt x="401" y="554"/>
                  </a:cubicBezTo>
                  <a:cubicBezTo>
                    <a:pt x="337" y="546"/>
                    <a:pt x="290" y="502"/>
                    <a:pt x="279" y="438"/>
                  </a:cubicBezTo>
                  <a:cubicBezTo>
                    <a:pt x="268" y="374"/>
                    <a:pt x="296" y="308"/>
                    <a:pt x="346" y="283"/>
                  </a:cubicBezTo>
                  <a:cubicBezTo>
                    <a:pt x="381" y="265"/>
                    <a:pt x="414" y="261"/>
                    <a:pt x="443" y="272"/>
                  </a:cubicBezTo>
                  <a:cubicBezTo>
                    <a:pt x="484" y="287"/>
                    <a:pt x="501" y="324"/>
                    <a:pt x="503" y="328"/>
                  </a:cubicBezTo>
                  <a:cubicBezTo>
                    <a:pt x="510" y="345"/>
                    <a:pt x="502" y="364"/>
                    <a:pt x="485" y="371"/>
                  </a:cubicBezTo>
                  <a:cubicBezTo>
                    <a:pt x="469" y="378"/>
                    <a:pt x="450" y="370"/>
                    <a:pt x="443" y="354"/>
                  </a:cubicBezTo>
                  <a:cubicBezTo>
                    <a:pt x="443" y="353"/>
                    <a:pt x="435" y="338"/>
                    <a:pt x="421" y="333"/>
                  </a:cubicBezTo>
                  <a:cubicBezTo>
                    <a:pt x="409" y="329"/>
                    <a:pt x="394" y="331"/>
                    <a:pt x="376" y="340"/>
                  </a:cubicBezTo>
                  <a:cubicBezTo>
                    <a:pt x="351" y="353"/>
                    <a:pt x="337" y="391"/>
                    <a:pt x="343" y="427"/>
                  </a:cubicBezTo>
                  <a:cubicBezTo>
                    <a:pt x="347" y="448"/>
                    <a:pt x="360" y="484"/>
                    <a:pt x="409" y="490"/>
                  </a:cubicBezTo>
                  <a:cubicBezTo>
                    <a:pt x="446" y="494"/>
                    <a:pt x="486" y="479"/>
                    <a:pt x="521" y="446"/>
                  </a:cubicBezTo>
                  <a:cubicBezTo>
                    <a:pt x="576" y="395"/>
                    <a:pt x="607" y="310"/>
                    <a:pt x="602" y="226"/>
                  </a:cubicBezTo>
                  <a:cubicBezTo>
                    <a:pt x="597" y="137"/>
                    <a:pt x="533" y="101"/>
                    <a:pt x="506" y="90"/>
                  </a:cubicBezTo>
                  <a:cubicBezTo>
                    <a:pt x="455" y="70"/>
                    <a:pt x="396" y="75"/>
                    <a:pt x="365" y="102"/>
                  </a:cubicBezTo>
                  <a:cubicBezTo>
                    <a:pt x="322" y="141"/>
                    <a:pt x="333" y="192"/>
                    <a:pt x="334" y="193"/>
                  </a:cubicBezTo>
                  <a:cubicBezTo>
                    <a:pt x="337" y="206"/>
                    <a:pt x="331" y="221"/>
                    <a:pt x="319" y="228"/>
                  </a:cubicBezTo>
                  <a:cubicBezTo>
                    <a:pt x="306" y="235"/>
                    <a:pt x="291" y="234"/>
                    <a:pt x="280" y="224"/>
                  </a:cubicBezTo>
                  <a:cubicBezTo>
                    <a:pt x="278" y="222"/>
                    <a:pt x="214" y="167"/>
                    <a:pt x="138" y="207"/>
                  </a:cubicBezTo>
                  <a:cubicBezTo>
                    <a:pt x="101" y="227"/>
                    <a:pt x="67" y="292"/>
                    <a:pt x="75" y="362"/>
                  </a:cubicBezTo>
                  <a:cubicBezTo>
                    <a:pt x="77" y="380"/>
                    <a:pt x="65" y="396"/>
                    <a:pt x="47" y="398"/>
                  </a:cubicBezTo>
                  <a:cubicBezTo>
                    <a:pt x="29" y="401"/>
                    <a:pt x="13" y="388"/>
                    <a:pt x="11" y="370"/>
                  </a:cubicBezTo>
                  <a:cubicBezTo>
                    <a:pt x="0" y="280"/>
                    <a:pt x="42" y="186"/>
                    <a:pt x="108" y="150"/>
                  </a:cubicBezTo>
                  <a:cubicBezTo>
                    <a:pt x="173" y="115"/>
                    <a:pt x="231" y="126"/>
                    <a:pt x="271" y="143"/>
                  </a:cubicBezTo>
                  <a:cubicBezTo>
                    <a:pt x="276" y="116"/>
                    <a:pt x="290" y="83"/>
                    <a:pt x="322" y="54"/>
                  </a:cubicBezTo>
                  <a:cubicBezTo>
                    <a:pt x="371" y="9"/>
                    <a:pt x="455" y="0"/>
                    <a:pt x="530" y="30"/>
                  </a:cubicBezTo>
                  <a:cubicBezTo>
                    <a:pt x="611" y="63"/>
                    <a:pt x="661" y="133"/>
                    <a:pt x="667" y="222"/>
                  </a:cubicBezTo>
                  <a:cubicBezTo>
                    <a:pt x="673" y="327"/>
                    <a:pt x="635" y="428"/>
                    <a:pt x="566" y="494"/>
                  </a:cubicBezTo>
                  <a:cubicBezTo>
                    <a:pt x="523" y="534"/>
                    <a:pt x="473" y="555"/>
                    <a:pt x="422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8"/>
            <p:cNvSpPr/>
            <p:nvPr/>
          </p:nvSpPr>
          <p:spPr bwMode="auto">
            <a:xfrm>
              <a:off x="7131051" y="3670300"/>
              <a:ext cx="1228725" cy="736600"/>
            </a:xfrm>
            <a:custGeom>
              <a:avLst/>
              <a:gdLst>
                <a:gd name="T0" fmla="*/ 434 w 500"/>
                <a:gd name="T1" fmla="*/ 300 h 300"/>
                <a:gd name="T2" fmla="*/ 425 w 500"/>
                <a:gd name="T3" fmla="*/ 299 h 300"/>
                <a:gd name="T4" fmla="*/ 403 w 500"/>
                <a:gd name="T5" fmla="*/ 260 h 300"/>
                <a:gd name="T6" fmla="*/ 403 w 500"/>
                <a:gd name="T7" fmla="*/ 260 h 300"/>
                <a:gd name="T8" fmla="*/ 401 w 500"/>
                <a:gd name="T9" fmla="*/ 101 h 300"/>
                <a:gd name="T10" fmla="*/ 373 w 500"/>
                <a:gd name="T11" fmla="*/ 80 h 300"/>
                <a:gd name="T12" fmla="*/ 302 w 500"/>
                <a:gd name="T13" fmla="*/ 93 h 300"/>
                <a:gd name="T14" fmla="*/ 284 w 500"/>
                <a:gd name="T15" fmla="*/ 162 h 300"/>
                <a:gd name="T16" fmla="*/ 264 w 500"/>
                <a:gd name="T17" fmla="*/ 202 h 300"/>
                <a:gd name="T18" fmla="*/ 223 w 500"/>
                <a:gd name="T19" fmla="*/ 182 h 300"/>
                <a:gd name="T20" fmla="*/ 129 w 500"/>
                <a:gd name="T21" fmla="*/ 120 h 300"/>
                <a:gd name="T22" fmla="*/ 73 w 500"/>
                <a:gd name="T23" fmla="*/ 177 h 300"/>
                <a:gd name="T24" fmla="*/ 91 w 500"/>
                <a:gd name="T25" fmla="*/ 231 h 300"/>
                <a:gd name="T26" fmla="*/ 103 w 500"/>
                <a:gd name="T27" fmla="*/ 275 h 300"/>
                <a:gd name="T28" fmla="*/ 59 w 500"/>
                <a:gd name="T29" fmla="*/ 287 h 300"/>
                <a:gd name="T30" fmla="*/ 9 w 500"/>
                <a:gd name="T31" fmla="*/ 165 h 300"/>
                <a:gd name="T32" fmla="*/ 119 w 500"/>
                <a:gd name="T33" fmla="*/ 56 h 300"/>
                <a:gd name="T34" fmla="*/ 231 w 500"/>
                <a:gd name="T35" fmla="*/ 86 h 300"/>
                <a:gd name="T36" fmla="*/ 255 w 500"/>
                <a:gd name="T37" fmla="*/ 48 h 300"/>
                <a:gd name="T38" fmla="*/ 389 w 500"/>
                <a:gd name="T39" fmla="*/ 17 h 300"/>
                <a:gd name="T40" fmla="*/ 457 w 500"/>
                <a:gd name="T41" fmla="*/ 69 h 300"/>
                <a:gd name="T42" fmla="*/ 465 w 500"/>
                <a:gd name="T43" fmla="*/ 276 h 300"/>
                <a:gd name="T44" fmla="*/ 434 w 500"/>
                <a:gd name="T4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0" h="300">
                  <a:moveTo>
                    <a:pt x="434" y="300"/>
                  </a:moveTo>
                  <a:cubicBezTo>
                    <a:pt x="431" y="300"/>
                    <a:pt x="428" y="300"/>
                    <a:pt x="425" y="299"/>
                  </a:cubicBezTo>
                  <a:cubicBezTo>
                    <a:pt x="408" y="295"/>
                    <a:pt x="398" y="277"/>
                    <a:pt x="403" y="260"/>
                  </a:cubicBezTo>
                  <a:cubicBezTo>
                    <a:pt x="403" y="260"/>
                    <a:pt x="403" y="260"/>
                    <a:pt x="403" y="260"/>
                  </a:cubicBezTo>
                  <a:cubicBezTo>
                    <a:pt x="411" y="230"/>
                    <a:pt x="426" y="144"/>
                    <a:pt x="401" y="101"/>
                  </a:cubicBezTo>
                  <a:cubicBezTo>
                    <a:pt x="394" y="90"/>
                    <a:pt x="386" y="83"/>
                    <a:pt x="373" y="80"/>
                  </a:cubicBezTo>
                  <a:cubicBezTo>
                    <a:pt x="341" y="72"/>
                    <a:pt x="318" y="77"/>
                    <a:pt x="302" y="93"/>
                  </a:cubicBezTo>
                  <a:cubicBezTo>
                    <a:pt x="283" y="113"/>
                    <a:pt x="280" y="148"/>
                    <a:pt x="284" y="162"/>
                  </a:cubicBezTo>
                  <a:cubicBezTo>
                    <a:pt x="290" y="178"/>
                    <a:pt x="280" y="196"/>
                    <a:pt x="264" y="202"/>
                  </a:cubicBezTo>
                  <a:cubicBezTo>
                    <a:pt x="247" y="207"/>
                    <a:pt x="229" y="199"/>
                    <a:pt x="223" y="182"/>
                  </a:cubicBezTo>
                  <a:cubicBezTo>
                    <a:pt x="220" y="175"/>
                    <a:pt x="194" y="110"/>
                    <a:pt x="129" y="120"/>
                  </a:cubicBezTo>
                  <a:cubicBezTo>
                    <a:pt x="85" y="127"/>
                    <a:pt x="75" y="165"/>
                    <a:pt x="73" y="177"/>
                  </a:cubicBezTo>
                  <a:cubicBezTo>
                    <a:pt x="69" y="200"/>
                    <a:pt x="76" y="223"/>
                    <a:pt x="91" y="231"/>
                  </a:cubicBezTo>
                  <a:cubicBezTo>
                    <a:pt x="107" y="240"/>
                    <a:pt x="112" y="259"/>
                    <a:pt x="103" y="275"/>
                  </a:cubicBezTo>
                  <a:cubicBezTo>
                    <a:pt x="95" y="291"/>
                    <a:pt x="75" y="296"/>
                    <a:pt x="59" y="287"/>
                  </a:cubicBezTo>
                  <a:cubicBezTo>
                    <a:pt x="20" y="265"/>
                    <a:pt x="0" y="216"/>
                    <a:pt x="9" y="165"/>
                  </a:cubicBezTo>
                  <a:cubicBezTo>
                    <a:pt x="19" y="107"/>
                    <a:pt x="61" y="66"/>
                    <a:pt x="119" y="56"/>
                  </a:cubicBezTo>
                  <a:cubicBezTo>
                    <a:pt x="166" y="49"/>
                    <a:pt x="203" y="64"/>
                    <a:pt x="231" y="86"/>
                  </a:cubicBezTo>
                  <a:cubicBezTo>
                    <a:pt x="236" y="72"/>
                    <a:pt x="245" y="59"/>
                    <a:pt x="255" y="48"/>
                  </a:cubicBezTo>
                  <a:cubicBezTo>
                    <a:pt x="278" y="24"/>
                    <a:pt x="319" y="0"/>
                    <a:pt x="389" y="17"/>
                  </a:cubicBezTo>
                  <a:cubicBezTo>
                    <a:pt x="418" y="25"/>
                    <a:pt x="442" y="42"/>
                    <a:pt x="457" y="69"/>
                  </a:cubicBezTo>
                  <a:cubicBezTo>
                    <a:pt x="500" y="142"/>
                    <a:pt x="469" y="263"/>
                    <a:pt x="465" y="276"/>
                  </a:cubicBezTo>
                  <a:cubicBezTo>
                    <a:pt x="461" y="291"/>
                    <a:pt x="448" y="300"/>
                    <a:pt x="434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9"/>
            <p:cNvSpPr/>
            <p:nvPr/>
          </p:nvSpPr>
          <p:spPr bwMode="auto">
            <a:xfrm>
              <a:off x="7791451" y="2936875"/>
              <a:ext cx="538163" cy="736600"/>
            </a:xfrm>
            <a:custGeom>
              <a:avLst/>
              <a:gdLst>
                <a:gd name="T0" fmla="*/ 186 w 219"/>
                <a:gd name="T1" fmla="*/ 300 h 300"/>
                <a:gd name="T2" fmla="*/ 186 w 219"/>
                <a:gd name="T3" fmla="*/ 300 h 300"/>
                <a:gd name="T4" fmla="*/ 154 w 219"/>
                <a:gd name="T5" fmla="*/ 268 h 300"/>
                <a:gd name="T6" fmla="*/ 131 w 219"/>
                <a:gd name="T7" fmla="*/ 72 h 300"/>
                <a:gd name="T8" fmla="*/ 109 w 219"/>
                <a:gd name="T9" fmla="*/ 65 h 300"/>
                <a:gd name="T10" fmla="*/ 64 w 219"/>
                <a:gd name="T11" fmla="*/ 108 h 300"/>
                <a:gd name="T12" fmla="*/ 32 w 219"/>
                <a:gd name="T13" fmla="*/ 140 h 300"/>
                <a:gd name="T14" fmla="*/ 32 w 219"/>
                <a:gd name="T15" fmla="*/ 140 h 300"/>
                <a:gd name="T16" fmla="*/ 0 w 219"/>
                <a:gd name="T17" fmla="*/ 108 h 300"/>
                <a:gd name="T18" fmla="*/ 109 w 219"/>
                <a:gd name="T19" fmla="*/ 0 h 300"/>
                <a:gd name="T20" fmla="*/ 177 w 219"/>
                <a:gd name="T21" fmla="*/ 26 h 300"/>
                <a:gd name="T22" fmla="*/ 218 w 219"/>
                <a:gd name="T23" fmla="*/ 268 h 300"/>
                <a:gd name="T24" fmla="*/ 186 w 219"/>
                <a:gd name="T2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300">
                  <a:moveTo>
                    <a:pt x="186" y="300"/>
                  </a:moveTo>
                  <a:cubicBezTo>
                    <a:pt x="186" y="300"/>
                    <a:pt x="186" y="300"/>
                    <a:pt x="186" y="300"/>
                  </a:cubicBezTo>
                  <a:cubicBezTo>
                    <a:pt x="168" y="300"/>
                    <a:pt x="154" y="286"/>
                    <a:pt x="154" y="268"/>
                  </a:cubicBezTo>
                  <a:cubicBezTo>
                    <a:pt x="154" y="179"/>
                    <a:pt x="154" y="95"/>
                    <a:pt x="131" y="72"/>
                  </a:cubicBezTo>
                  <a:cubicBezTo>
                    <a:pt x="128" y="69"/>
                    <a:pt x="123" y="65"/>
                    <a:pt x="109" y="65"/>
                  </a:cubicBezTo>
                  <a:cubicBezTo>
                    <a:pt x="68" y="65"/>
                    <a:pt x="64" y="98"/>
                    <a:pt x="64" y="108"/>
                  </a:cubicBezTo>
                  <a:cubicBezTo>
                    <a:pt x="64" y="126"/>
                    <a:pt x="50" y="140"/>
                    <a:pt x="32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14" y="140"/>
                    <a:pt x="0" y="126"/>
                    <a:pt x="0" y="108"/>
                  </a:cubicBezTo>
                  <a:cubicBezTo>
                    <a:pt x="0" y="64"/>
                    <a:pt x="29" y="0"/>
                    <a:pt x="109" y="0"/>
                  </a:cubicBezTo>
                  <a:cubicBezTo>
                    <a:pt x="137" y="0"/>
                    <a:pt x="160" y="9"/>
                    <a:pt x="177" y="26"/>
                  </a:cubicBezTo>
                  <a:cubicBezTo>
                    <a:pt x="219" y="69"/>
                    <a:pt x="219" y="152"/>
                    <a:pt x="218" y="268"/>
                  </a:cubicBezTo>
                  <a:cubicBezTo>
                    <a:pt x="218" y="286"/>
                    <a:pt x="204" y="300"/>
                    <a:pt x="186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0"/>
            <p:cNvSpPr/>
            <p:nvPr/>
          </p:nvSpPr>
          <p:spPr bwMode="auto">
            <a:xfrm>
              <a:off x="8361363" y="1960563"/>
              <a:ext cx="1936750" cy="2879725"/>
            </a:xfrm>
            <a:custGeom>
              <a:avLst/>
              <a:gdLst>
                <a:gd name="T0" fmla="*/ 291 w 788"/>
                <a:gd name="T1" fmla="*/ 1174 h 1174"/>
                <a:gd name="T2" fmla="*/ 265 w 788"/>
                <a:gd name="T3" fmla="*/ 1173 h 1174"/>
                <a:gd name="T4" fmla="*/ 78 w 788"/>
                <a:gd name="T5" fmla="*/ 1075 h 1174"/>
                <a:gd name="T6" fmla="*/ 7 w 788"/>
                <a:gd name="T7" fmla="*/ 812 h 1174"/>
                <a:gd name="T8" fmla="*/ 7 w 788"/>
                <a:gd name="T9" fmla="*/ 33 h 1174"/>
                <a:gd name="T10" fmla="*/ 39 w 788"/>
                <a:gd name="T11" fmla="*/ 0 h 1174"/>
                <a:gd name="T12" fmla="*/ 71 w 788"/>
                <a:gd name="T13" fmla="*/ 33 h 1174"/>
                <a:gd name="T14" fmla="*/ 71 w 788"/>
                <a:gd name="T15" fmla="*/ 813 h 1174"/>
                <a:gd name="T16" fmla="*/ 71 w 788"/>
                <a:gd name="T17" fmla="*/ 816 h 1174"/>
                <a:gd name="T18" fmla="*/ 131 w 788"/>
                <a:gd name="T19" fmla="*/ 1037 h 1174"/>
                <a:gd name="T20" fmla="*/ 271 w 788"/>
                <a:gd name="T21" fmla="*/ 1108 h 1174"/>
                <a:gd name="T22" fmla="*/ 404 w 788"/>
                <a:gd name="T23" fmla="*/ 1068 h 1174"/>
                <a:gd name="T24" fmla="*/ 437 w 788"/>
                <a:gd name="T25" fmla="*/ 1061 h 1174"/>
                <a:gd name="T26" fmla="*/ 637 w 788"/>
                <a:gd name="T27" fmla="*/ 1027 h 1174"/>
                <a:gd name="T28" fmla="*/ 711 w 788"/>
                <a:gd name="T29" fmla="*/ 809 h 1174"/>
                <a:gd name="T30" fmla="*/ 650 w 788"/>
                <a:gd name="T31" fmla="*/ 707 h 1174"/>
                <a:gd name="T32" fmla="*/ 543 w 788"/>
                <a:gd name="T33" fmla="*/ 671 h 1174"/>
                <a:gd name="T34" fmla="*/ 516 w 788"/>
                <a:gd name="T35" fmla="*/ 661 h 1174"/>
                <a:gd name="T36" fmla="*/ 507 w 788"/>
                <a:gd name="T37" fmla="*/ 634 h 1174"/>
                <a:gd name="T38" fmla="*/ 484 w 788"/>
                <a:gd name="T39" fmla="*/ 518 h 1174"/>
                <a:gd name="T40" fmla="*/ 423 w 788"/>
                <a:gd name="T41" fmla="*/ 493 h 1174"/>
                <a:gd name="T42" fmla="*/ 420 w 788"/>
                <a:gd name="T43" fmla="*/ 493 h 1174"/>
                <a:gd name="T44" fmla="*/ 337 w 788"/>
                <a:gd name="T45" fmla="*/ 588 h 1174"/>
                <a:gd name="T46" fmla="*/ 304 w 788"/>
                <a:gd name="T47" fmla="*/ 620 h 1174"/>
                <a:gd name="T48" fmla="*/ 273 w 788"/>
                <a:gd name="T49" fmla="*/ 587 h 1174"/>
                <a:gd name="T50" fmla="*/ 424 w 788"/>
                <a:gd name="T51" fmla="*/ 428 h 1174"/>
                <a:gd name="T52" fmla="*/ 533 w 788"/>
                <a:gd name="T53" fmla="*/ 476 h 1174"/>
                <a:gd name="T54" fmla="*/ 573 w 788"/>
                <a:gd name="T55" fmla="*/ 607 h 1174"/>
                <a:gd name="T56" fmla="*/ 691 w 788"/>
                <a:gd name="T57" fmla="*/ 656 h 1174"/>
                <a:gd name="T58" fmla="*/ 775 w 788"/>
                <a:gd name="T59" fmla="*/ 803 h 1174"/>
                <a:gd name="T60" fmla="*/ 679 w 788"/>
                <a:gd name="T61" fmla="*/ 1076 h 1174"/>
                <a:gd name="T62" fmla="*/ 434 w 788"/>
                <a:gd name="T63" fmla="*/ 1127 h 1174"/>
                <a:gd name="T64" fmla="*/ 291 w 788"/>
                <a:gd name="T65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8" h="1174">
                  <a:moveTo>
                    <a:pt x="291" y="1174"/>
                  </a:moveTo>
                  <a:cubicBezTo>
                    <a:pt x="283" y="1174"/>
                    <a:pt x="274" y="1174"/>
                    <a:pt x="265" y="1173"/>
                  </a:cubicBezTo>
                  <a:cubicBezTo>
                    <a:pt x="189" y="1166"/>
                    <a:pt x="117" y="1128"/>
                    <a:pt x="78" y="1075"/>
                  </a:cubicBezTo>
                  <a:cubicBezTo>
                    <a:pt x="0" y="966"/>
                    <a:pt x="6" y="828"/>
                    <a:pt x="7" y="81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15"/>
                    <a:pt x="21" y="0"/>
                    <a:pt x="39" y="0"/>
                  </a:cubicBezTo>
                  <a:cubicBezTo>
                    <a:pt x="57" y="0"/>
                    <a:pt x="71" y="15"/>
                    <a:pt x="71" y="33"/>
                  </a:cubicBezTo>
                  <a:cubicBezTo>
                    <a:pt x="71" y="813"/>
                    <a:pt x="71" y="813"/>
                    <a:pt x="71" y="813"/>
                  </a:cubicBezTo>
                  <a:cubicBezTo>
                    <a:pt x="71" y="814"/>
                    <a:pt x="71" y="815"/>
                    <a:pt x="71" y="816"/>
                  </a:cubicBezTo>
                  <a:cubicBezTo>
                    <a:pt x="71" y="817"/>
                    <a:pt x="63" y="943"/>
                    <a:pt x="131" y="1037"/>
                  </a:cubicBezTo>
                  <a:cubicBezTo>
                    <a:pt x="159" y="1075"/>
                    <a:pt x="214" y="1103"/>
                    <a:pt x="271" y="1108"/>
                  </a:cubicBezTo>
                  <a:cubicBezTo>
                    <a:pt x="323" y="1113"/>
                    <a:pt x="370" y="1099"/>
                    <a:pt x="404" y="1068"/>
                  </a:cubicBezTo>
                  <a:cubicBezTo>
                    <a:pt x="413" y="1059"/>
                    <a:pt x="426" y="1057"/>
                    <a:pt x="437" y="1061"/>
                  </a:cubicBezTo>
                  <a:cubicBezTo>
                    <a:pt x="442" y="1063"/>
                    <a:pt x="550" y="1101"/>
                    <a:pt x="637" y="1027"/>
                  </a:cubicBezTo>
                  <a:cubicBezTo>
                    <a:pt x="698" y="974"/>
                    <a:pt x="721" y="907"/>
                    <a:pt x="711" y="809"/>
                  </a:cubicBezTo>
                  <a:cubicBezTo>
                    <a:pt x="707" y="772"/>
                    <a:pt x="685" y="734"/>
                    <a:pt x="650" y="707"/>
                  </a:cubicBezTo>
                  <a:cubicBezTo>
                    <a:pt x="617" y="680"/>
                    <a:pt x="578" y="667"/>
                    <a:pt x="543" y="671"/>
                  </a:cubicBezTo>
                  <a:cubicBezTo>
                    <a:pt x="533" y="672"/>
                    <a:pt x="523" y="669"/>
                    <a:pt x="516" y="661"/>
                  </a:cubicBezTo>
                  <a:cubicBezTo>
                    <a:pt x="509" y="654"/>
                    <a:pt x="505" y="644"/>
                    <a:pt x="507" y="634"/>
                  </a:cubicBezTo>
                  <a:cubicBezTo>
                    <a:pt x="510" y="613"/>
                    <a:pt x="512" y="551"/>
                    <a:pt x="484" y="518"/>
                  </a:cubicBezTo>
                  <a:cubicBezTo>
                    <a:pt x="470" y="501"/>
                    <a:pt x="450" y="493"/>
                    <a:pt x="423" y="493"/>
                  </a:cubicBezTo>
                  <a:cubicBezTo>
                    <a:pt x="422" y="493"/>
                    <a:pt x="421" y="493"/>
                    <a:pt x="420" y="493"/>
                  </a:cubicBezTo>
                  <a:cubicBezTo>
                    <a:pt x="364" y="493"/>
                    <a:pt x="339" y="521"/>
                    <a:pt x="337" y="588"/>
                  </a:cubicBezTo>
                  <a:cubicBezTo>
                    <a:pt x="337" y="606"/>
                    <a:pt x="322" y="620"/>
                    <a:pt x="304" y="620"/>
                  </a:cubicBezTo>
                  <a:cubicBezTo>
                    <a:pt x="286" y="619"/>
                    <a:pt x="272" y="604"/>
                    <a:pt x="273" y="587"/>
                  </a:cubicBezTo>
                  <a:cubicBezTo>
                    <a:pt x="275" y="447"/>
                    <a:pt x="368" y="427"/>
                    <a:pt x="424" y="428"/>
                  </a:cubicBezTo>
                  <a:cubicBezTo>
                    <a:pt x="470" y="429"/>
                    <a:pt x="507" y="445"/>
                    <a:pt x="533" y="476"/>
                  </a:cubicBezTo>
                  <a:cubicBezTo>
                    <a:pt x="567" y="516"/>
                    <a:pt x="573" y="570"/>
                    <a:pt x="573" y="607"/>
                  </a:cubicBezTo>
                  <a:cubicBezTo>
                    <a:pt x="614" y="611"/>
                    <a:pt x="655" y="628"/>
                    <a:pt x="691" y="656"/>
                  </a:cubicBezTo>
                  <a:cubicBezTo>
                    <a:pt x="739" y="695"/>
                    <a:pt x="770" y="748"/>
                    <a:pt x="775" y="803"/>
                  </a:cubicBezTo>
                  <a:cubicBezTo>
                    <a:pt x="788" y="920"/>
                    <a:pt x="756" y="1010"/>
                    <a:pt x="679" y="1076"/>
                  </a:cubicBezTo>
                  <a:cubicBezTo>
                    <a:pt x="587" y="1155"/>
                    <a:pt x="477" y="1138"/>
                    <a:pt x="434" y="1127"/>
                  </a:cubicBezTo>
                  <a:cubicBezTo>
                    <a:pt x="394" y="1158"/>
                    <a:pt x="345" y="1174"/>
                    <a:pt x="291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1"/>
            <p:cNvSpPr/>
            <p:nvPr/>
          </p:nvSpPr>
          <p:spPr bwMode="auto">
            <a:xfrm>
              <a:off x="9388476" y="2117725"/>
              <a:ext cx="1187450" cy="1898650"/>
            </a:xfrm>
            <a:custGeom>
              <a:avLst/>
              <a:gdLst>
                <a:gd name="T0" fmla="*/ 325 w 483"/>
                <a:gd name="T1" fmla="*/ 774 h 774"/>
                <a:gd name="T2" fmla="*/ 293 w 483"/>
                <a:gd name="T3" fmla="*/ 749 h 774"/>
                <a:gd name="T4" fmla="*/ 318 w 483"/>
                <a:gd name="T5" fmla="*/ 710 h 774"/>
                <a:gd name="T6" fmla="*/ 418 w 483"/>
                <a:gd name="T7" fmla="*/ 557 h 774"/>
                <a:gd name="T8" fmla="*/ 302 w 483"/>
                <a:gd name="T9" fmla="*/ 406 h 774"/>
                <a:gd name="T10" fmla="*/ 276 w 483"/>
                <a:gd name="T11" fmla="*/ 381 h 774"/>
                <a:gd name="T12" fmla="*/ 290 w 483"/>
                <a:gd name="T13" fmla="*/ 347 h 774"/>
                <a:gd name="T14" fmla="*/ 361 w 483"/>
                <a:gd name="T15" fmla="*/ 246 h 774"/>
                <a:gd name="T16" fmla="*/ 331 w 483"/>
                <a:gd name="T17" fmla="*/ 132 h 774"/>
                <a:gd name="T18" fmla="*/ 160 w 483"/>
                <a:gd name="T19" fmla="*/ 86 h 774"/>
                <a:gd name="T20" fmla="*/ 67 w 483"/>
                <a:gd name="T21" fmla="*/ 180 h 774"/>
                <a:gd name="T22" fmla="*/ 31 w 483"/>
                <a:gd name="T23" fmla="*/ 208 h 774"/>
                <a:gd name="T24" fmla="*/ 3 w 483"/>
                <a:gd name="T25" fmla="*/ 172 h 774"/>
                <a:gd name="T26" fmla="*/ 145 w 483"/>
                <a:gd name="T27" fmla="*/ 23 h 774"/>
                <a:gd name="T28" fmla="*/ 384 w 483"/>
                <a:gd name="T29" fmla="*/ 95 h 774"/>
                <a:gd name="T30" fmla="*/ 424 w 483"/>
                <a:gd name="T31" fmla="*/ 259 h 774"/>
                <a:gd name="T32" fmla="*/ 369 w 483"/>
                <a:gd name="T33" fmla="*/ 363 h 774"/>
                <a:gd name="T34" fmla="*/ 483 w 483"/>
                <a:gd name="T35" fmla="*/ 557 h 774"/>
                <a:gd name="T36" fmla="*/ 332 w 483"/>
                <a:gd name="T37" fmla="*/ 774 h 774"/>
                <a:gd name="T38" fmla="*/ 325 w 483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3" h="774">
                  <a:moveTo>
                    <a:pt x="325" y="774"/>
                  </a:moveTo>
                  <a:cubicBezTo>
                    <a:pt x="310" y="774"/>
                    <a:pt x="297" y="764"/>
                    <a:pt x="293" y="749"/>
                  </a:cubicBezTo>
                  <a:cubicBezTo>
                    <a:pt x="290" y="732"/>
                    <a:pt x="300" y="714"/>
                    <a:pt x="318" y="710"/>
                  </a:cubicBezTo>
                  <a:cubicBezTo>
                    <a:pt x="323" y="709"/>
                    <a:pt x="418" y="685"/>
                    <a:pt x="418" y="557"/>
                  </a:cubicBezTo>
                  <a:cubicBezTo>
                    <a:pt x="418" y="466"/>
                    <a:pt x="350" y="414"/>
                    <a:pt x="302" y="406"/>
                  </a:cubicBezTo>
                  <a:cubicBezTo>
                    <a:pt x="289" y="404"/>
                    <a:pt x="279" y="394"/>
                    <a:pt x="276" y="381"/>
                  </a:cubicBezTo>
                  <a:cubicBezTo>
                    <a:pt x="273" y="368"/>
                    <a:pt x="279" y="354"/>
                    <a:pt x="290" y="347"/>
                  </a:cubicBezTo>
                  <a:cubicBezTo>
                    <a:pt x="290" y="347"/>
                    <a:pt x="348" y="307"/>
                    <a:pt x="361" y="246"/>
                  </a:cubicBezTo>
                  <a:cubicBezTo>
                    <a:pt x="368" y="209"/>
                    <a:pt x="358" y="171"/>
                    <a:pt x="331" y="132"/>
                  </a:cubicBezTo>
                  <a:cubicBezTo>
                    <a:pt x="303" y="91"/>
                    <a:pt x="226" y="70"/>
                    <a:pt x="160" y="86"/>
                  </a:cubicBezTo>
                  <a:cubicBezTo>
                    <a:pt x="129" y="93"/>
                    <a:pt x="75" y="116"/>
                    <a:pt x="67" y="180"/>
                  </a:cubicBezTo>
                  <a:cubicBezTo>
                    <a:pt x="65" y="198"/>
                    <a:pt x="48" y="211"/>
                    <a:pt x="31" y="208"/>
                  </a:cubicBezTo>
                  <a:cubicBezTo>
                    <a:pt x="13" y="206"/>
                    <a:pt x="0" y="190"/>
                    <a:pt x="3" y="172"/>
                  </a:cubicBezTo>
                  <a:cubicBezTo>
                    <a:pt x="12" y="97"/>
                    <a:pt x="64" y="42"/>
                    <a:pt x="145" y="23"/>
                  </a:cubicBezTo>
                  <a:cubicBezTo>
                    <a:pt x="238" y="0"/>
                    <a:pt x="341" y="32"/>
                    <a:pt x="384" y="95"/>
                  </a:cubicBezTo>
                  <a:cubicBezTo>
                    <a:pt x="421" y="150"/>
                    <a:pt x="435" y="205"/>
                    <a:pt x="424" y="259"/>
                  </a:cubicBezTo>
                  <a:cubicBezTo>
                    <a:pt x="415" y="303"/>
                    <a:pt x="391" y="338"/>
                    <a:pt x="369" y="363"/>
                  </a:cubicBezTo>
                  <a:cubicBezTo>
                    <a:pt x="427" y="394"/>
                    <a:pt x="483" y="460"/>
                    <a:pt x="483" y="557"/>
                  </a:cubicBezTo>
                  <a:cubicBezTo>
                    <a:pt x="483" y="702"/>
                    <a:pt x="384" y="762"/>
                    <a:pt x="332" y="774"/>
                  </a:cubicBezTo>
                  <a:cubicBezTo>
                    <a:pt x="330" y="774"/>
                    <a:pt x="327" y="774"/>
                    <a:pt x="325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2"/>
            <p:cNvSpPr/>
            <p:nvPr/>
          </p:nvSpPr>
          <p:spPr bwMode="auto">
            <a:xfrm>
              <a:off x="8361363" y="1338263"/>
              <a:ext cx="1654175" cy="1360488"/>
            </a:xfrm>
            <a:custGeom>
              <a:avLst/>
              <a:gdLst>
                <a:gd name="T0" fmla="*/ 251 w 673"/>
                <a:gd name="T1" fmla="*/ 555 h 555"/>
                <a:gd name="T2" fmla="*/ 108 w 673"/>
                <a:gd name="T3" fmla="*/ 494 h 555"/>
                <a:gd name="T4" fmla="*/ 7 w 673"/>
                <a:gd name="T5" fmla="*/ 222 h 555"/>
                <a:gd name="T6" fmla="*/ 143 w 673"/>
                <a:gd name="T7" fmla="*/ 30 h 555"/>
                <a:gd name="T8" fmla="*/ 352 w 673"/>
                <a:gd name="T9" fmla="*/ 54 h 555"/>
                <a:gd name="T10" fmla="*/ 403 w 673"/>
                <a:gd name="T11" fmla="*/ 143 h 555"/>
                <a:gd name="T12" fmla="*/ 566 w 673"/>
                <a:gd name="T13" fmla="*/ 150 h 555"/>
                <a:gd name="T14" fmla="*/ 663 w 673"/>
                <a:gd name="T15" fmla="*/ 370 h 555"/>
                <a:gd name="T16" fmla="*/ 626 w 673"/>
                <a:gd name="T17" fmla="*/ 398 h 555"/>
                <a:gd name="T18" fmla="*/ 598 w 673"/>
                <a:gd name="T19" fmla="*/ 362 h 555"/>
                <a:gd name="T20" fmla="*/ 535 w 673"/>
                <a:gd name="T21" fmla="*/ 207 h 555"/>
                <a:gd name="T22" fmla="*/ 393 w 673"/>
                <a:gd name="T23" fmla="*/ 224 h 555"/>
                <a:gd name="T24" fmla="*/ 355 w 673"/>
                <a:gd name="T25" fmla="*/ 228 h 555"/>
                <a:gd name="T26" fmla="*/ 340 w 673"/>
                <a:gd name="T27" fmla="*/ 193 h 555"/>
                <a:gd name="T28" fmla="*/ 308 w 673"/>
                <a:gd name="T29" fmla="*/ 102 h 555"/>
                <a:gd name="T30" fmla="*/ 168 w 673"/>
                <a:gd name="T31" fmla="*/ 90 h 555"/>
                <a:gd name="T32" fmla="*/ 71 w 673"/>
                <a:gd name="T33" fmla="*/ 226 h 555"/>
                <a:gd name="T34" fmla="*/ 152 w 673"/>
                <a:gd name="T35" fmla="*/ 446 h 555"/>
                <a:gd name="T36" fmla="*/ 265 w 673"/>
                <a:gd name="T37" fmla="*/ 490 h 555"/>
                <a:gd name="T38" fmla="*/ 330 w 673"/>
                <a:gd name="T39" fmla="*/ 427 h 555"/>
                <a:gd name="T40" fmla="*/ 298 w 673"/>
                <a:gd name="T41" fmla="*/ 340 h 555"/>
                <a:gd name="T42" fmla="*/ 253 w 673"/>
                <a:gd name="T43" fmla="*/ 333 h 555"/>
                <a:gd name="T44" fmla="*/ 230 w 673"/>
                <a:gd name="T45" fmla="*/ 354 h 555"/>
                <a:gd name="T46" fmla="*/ 188 w 673"/>
                <a:gd name="T47" fmla="*/ 371 h 555"/>
                <a:gd name="T48" fmla="*/ 171 w 673"/>
                <a:gd name="T49" fmla="*/ 328 h 555"/>
                <a:gd name="T50" fmla="*/ 230 w 673"/>
                <a:gd name="T51" fmla="*/ 272 h 555"/>
                <a:gd name="T52" fmla="*/ 327 w 673"/>
                <a:gd name="T53" fmla="*/ 283 h 555"/>
                <a:gd name="T54" fmla="*/ 394 w 673"/>
                <a:gd name="T55" fmla="*/ 438 h 555"/>
                <a:gd name="T56" fmla="*/ 273 w 673"/>
                <a:gd name="T57" fmla="*/ 554 h 555"/>
                <a:gd name="T58" fmla="*/ 251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251" y="555"/>
                  </a:moveTo>
                  <a:cubicBezTo>
                    <a:pt x="201" y="555"/>
                    <a:pt x="151" y="534"/>
                    <a:pt x="108" y="494"/>
                  </a:cubicBezTo>
                  <a:cubicBezTo>
                    <a:pt x="38" y="428"/>
                    <a:pt x="0" y="327"/>
                    <a:pt x="7" y="222"/>
                  </a:cubicBezTo>
                  <a:cubicBezTo>
                    <a:pt x="12" y="133"/>
                    <a:pt x="62" y="63"/>
                    <a:pt x="143" y="30"/>
                  </a:cubicBezTo>
                  <a:cubicBezTo>
                    <a:pt x="219" y="0"/>
                    <a:pt x="302" y="9"/>
                    <a:pt x="352" y="54"/>
                  </a:cubicBezTo>
                  <a:cubicBezTo>
                    <a:pt x="383" y="83"/>
                    <a:pt x="397" y="116"/>
                    <a:pt x="403" y="143"/>
                  </a:cubicBezTo>
                  <a:cubicBezTo>
                    <a:pt x="442" y="126"/>
                    <a:pt x="501" y="115"/>
                    <a:pt x="566" y="150"/>
                  </a:cubicBezTo>
                  <a:cubicBezTo>
                    <a:pt x="632" y="186"/>
                    <a:pt x="673" y="280"/>
                    <a:pt x="663" y="370"/>
                  </a:cubicBezTo>
                  <a:cubicBezTo>
                    <a:pt x="660" y="388"/>
                    <a:pt x="644" y="401"/>
                    <a:pt x="626" y="398"/>
                  </a:cubicBezTo>
                  <a:cubicBezTo>
                    <a:pt x="609" y="396"/>
                    <a:pt x="596" y="380"/>
                    <a:pt x="598" y="362"/>
                  </a:cubicBezTo>
                  <a:cubicBezTo>
                    <a:pt x="607" y="292"/>
                    <a:pt x="572" y="227"/>
                    <a:pt x="535" y="207"/>
                  </a:cubicBezTo>
                  <a:cubicBezTo>
                    <a:pt x="458" y="166"/>
                    <a:pt x="394" y="224"/>
                    <a:pt x="393" y="224"/>
                  </a:cubicBezTo>
                  <a:cubicBezTo>
                    <a:pt x="383" y="234"/>
                    <a:pt x="367" y="235"/>
                    <a:pt x="355" y="228"/>
                  </a:cubicBezTo>
                  <a:cubicBezTo>
                    <a:pt x="343" y="221"/>
                    <a:pt x="336" y="206"/>
                    <a:pt x="340" y="193"/>
                  </a:cubicBezTo>
                  <a:cubicBezTo>
                    <a:pt x="340" y="191"/>
                    <a:pt x="351" y="141"/>
                    <a:pt x="308" y="102"/>
                  </a:cubicBezTo>
                  <a:cubicBezTo>
                    <a:pt x="278" y="75"/>
                    <a:pt x="219" y="70"/>
                    <a:pt x="168" y="90"/>
                  </a:cubicBezTo>
                  <a:cubicBezTo>
                    <a:pt x="141" y="101"/>
                    <a:pt x="77" y="137"/>
                    <a:pt x="71" y="226"/>
                  </a:cubicBezTo>
                  <a:cubicBezTo>
                    <a:pt x="66" y="310"/>
                    <a:pt x="97" y="395"/>
                    <a:pt x="152" y="446"/>
                  </a:cubicBezTo>
                  <a:cubicBezTo>
                    <a:pt x="187" y="479"/>
                    <a:pt x="227" y="494"/>
                    <a:pt x="265" y="490"/>
                  </a:cubicBezTo>
                  <a:cubicBezTo>
                    <a:pt x="313" y="484"/>
                    <a:pt x="327" y="448"/>
                    <a:pt x="330" y="427"/>
                  </a:cubicBezTo>
                  <a:cubicBezTo>
                    <a:pt x="337" y="391"/>
                    <a:pt x="322" y="353"/>
                    <a:pt x="298" y="340"/>
                  </a:cubicBezTo>
                  <a:cubicBezTo>
                    <a:pt x="280" y="331"/>
                    <a:pt x="265" y="329"/>
                    <a:pt x="253" y="333"/>
                  </a:cubicBezTo>
                  <a:cubicBezTo>
                    <a:pt x="238" y="338"/>
                    <a:pt x="230" y="354"/>
                    <a:pt x="230" y="354"/>
                  </a:cubicBezTo>
                  <a:cubicBezTo>
                    <a:pt x="223" y="370"/>
                    <a:pt x="204" y="378"/>
                    <a:pt x="188" y="371"/>
                  </a:cubicBezTo>
                  <a:cubicBezTo>
                    <a:pt x="171" y="364"/>
                    <a:pt x="164" y="345"/>
                    <a:pt x="171" y="328"/>
                  </a:cubicBezTo>
                  <a:cubicBezTo>
                    <a:pt x="172" y="324"/>
                    <a:pt x="189" y="287"/>
                    <a:pt x="230" y="272"/>
                  </a:cubicBezTo>
                  <a:cubicBezTo>
                    <a:pt x="260" y="261"/>
                    <a:pt x="292" y="265"/>
                    <a:pt x="327" y="283"/>
                  </a:cubicBezTo>
                  <a:cubicBezTo>
                    <a:pt x="377" y="308"/>
                    <a:pt x="405" y="374"/>
                    <a:pt x="394" y="438"/>
                  </a:cubicBezTo>
                  <a:cubicBezTo>
                    <a:pt x="383" y="502"/>
                    <a:pt x="336" y="546"/>
                    <a:pt x="273" y="554"/>
                  </a:cubicBezTo>
                  <a:cubicBezTo>
                    <a:pt x="265" y="555"/>
                    <a:pt x="258" y="555"/>
                    <a:pt x="251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3"/>
            <p:cNvSpPr/>
            <p:nvPr/>
          </p:nvSpPr>
          <p:spPr bwMode="auto">
            <a:xfrm>
              <a:off x="8345488" y="3670300"/>
              <a:ext cx="1227138" cy="736600"/>
            </a:xfrm>
            <a:custGeom>
              <a:avLst/>
              <a:gdLst>
                <a:gd name="T0" fmla="*/ 67 w 500"/>
                <a:gd name="T1" fmla="*/ 300 h 300"/>
                <a:gd name="T2" fmla="*/ 35 w 500"/>
                <a:gd name="T3" fmla="*/ 276 h 300"/>
                <a:gd name="T4" fmla="*/ 43 w 500"/>
                <a:gd name="T5" fmla="*/ 69 h 300"/>
                <a:gd name="T6" fmla="*/ 111 w 500"/>
                <a:gd name="T7" fmla="*/ 17 h 300"/>
                <a:gd name="T8" fmla="*/ 245 w 500"/>
                <a:gd name="T9" fmla="*/ 48 h 300"/>
                <a:gd name="T10" fmla="*/ 270 w 500"/>
                <a:gd name="T11" fmla="*/ 86 h 300"/>
                <a:gd name="T12" fmla="*/ 382 w 500"/>
                <a:gd name="T13" fmla="*/ 56 h 300"/>
                <a:gd name="T14" fmla="*/ 491 w 500"/>
                <a:gd name="T15" fmla="*/ 165 h 300"/>
                <a:gd name="T16" fmla="*/ 441 w 500"/>
                <a:gd name="T17" fmla="*/ 287 h 300"/>
                <a:gd name="T18" fmla="*/ 397 w 500"/>
                <a:gd name="T19" fmla="*/ 275 h 300"/>
                <a:gd name="T20" fmla="*/ 409 w 500"/>
                <a:gd name="T21" fmla="*/ 231 h 300"/>
                <a:gd name="T22" fmla="*/ 427 w 500"/>
                <a:gd name="T23" fmla="*/ 177 h 300"/>
                <a:gd name="T24" fmla="*/ 371 w 500"/>
                <a:gd name="T25" fmla="*/ 120 h 300"/>
                <a:gd name="T26" fmla="*/ 277 w 500"/>
                <a:gd name="T27" fmla="*/ 182 h 300"/>
                <a:gd name="T28" fmla="*/ 236 w 500"/>
                <a:gd name="T29" fmla="*/ 202 h 300"/>
                <a:gd name="T30" fmla="*/ 216 w 500"/>
                <a:gd name="T31" fmla="*/ 161 h 300"/>
                <a:gd name="T32" fmla="*/ 198 w 500"/>
                <a:gd name="T33" fmla="*/ 93 h 300"/>
                <a:gd name="T34" fmla="*/ 127 w 500"/>
                <a:gd name="T35" fmla="*/ 80 h 300"/>
                <a:gd name="T36" fmla="*/ 99 w 500"/>
                <a:gd name="T37" fmla="*/ 101 h 300"/>
                <a:gd name="T38" fmla="*/ 98 w 500"/>
                <a:gd name="T39" fmla="*/ 259 h 300"/>
                <a:gd name="T40" fmla="*/ 75 w 500"/>
                <a:gd name="T41" fmla="*/ 299 h 300"/>
                <a:gd name="T42" fmla="*/ 67 w 500"/>
                <a:gd name="T4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0" h="300">
                  <a:moveTo>
                    <a:pt x="67" y="300"/>
                  </a:moveTo>
                  <a:cubicBezTo>
                    <a:pt x="52" y="300"/>
                    <a:pt x="39" y="291"/>
                    <a:pt x="35" y="276"/>
                  </a:cubicBezTo>
                  <a:cubicBezTo>
                    <a:pt x="32" y="263"/>
                    <a:pt x="0" y="142"/>
                    <a:pt x="43" y="69"/>
                  </a:cubicBezTo>
                  <a:cubicBezTo>
                    <a:pt x="59" y="42"/>
                    <a:pt x="82" y="25"/>
                    <a:pt x="111" y="17"/>
                  </a:cubicBezTo>
                  <a:cubicBezTo>
                    <a:pt x="181" y="0"/>
                    <a:pt x="223" y="24"/>
                    <a:pt x="245" y="48"/>
                  </a:cubicBezTo>
                  <a:cubicBezTo>
                    <a:pt x="256" y="59"/>
                    <a:pt x="264" y="72"/>
                    <a:pt x="270" y="86"/>
                  </a:cubicBezTo>
                  <a:cubicBezTo>
                    <a:pt x="297" y="64"/>
                    <a:pt x="334" y="49"/>
                    <a:pt x="382" y="56"/>
                  </a:cubicBezTo>
                  <a:cubicBezTo>
                    <a:pt x="439" y="66"/>
                    <a:pt x="481" y="107"/>
                    <a:pt x="491" y="165"/>
                  </a:cubicBezTo>
                  <a:cubicBezTo>
                    <a:pt x="500" y="216"/>
                    <a:pt x="480" y="265"/>
                    <a:pt x="441" y="287"/>
                  </a:cubicBezTo>
                  <a:cubicBezTo>
                    <a:pt x="426" y="296"/>
                    <a:pt x="406" y="291"/>
                    <a:pt x="397" y="275"/>
                  </a:cubicBezTo>
                  <a:cubicBezTo>
                    <a:pt x="388" y="259"/>
                    <a:pt x="394" y="240"/>
                    <a:pt x="409" y="231"/>
                  </a:cubicBezTo>
                  <a:cubicBezTo>
                    <a:pt x="424" y="223"/>
                    <a:pt x="432" y="200"/>
                    <a:pt x="427" y="177"/>
                  </a:cubicBezTo>
                  <a:cubicBezTo>
                    <a:pt x="425" y="165"/>
                    <a:pt x="415" y="127"/>
                    <a:pt x="371" y="120"/>
                  </a:cubicBezTo>
                  <a:cubicBezTo>
                    <a:pt x="307" y="110"/>
                    <a:pt x="280" y="175"/>
                    <a:pt x="277" y="182"/>
                  </a:cubicBezTo>
                  <a:cubicBezTo>
                    <a:pt x="271" y="199"/>
                    <a:pt x="253" y="207"/>
                    <a:pt x="236" y="202"/>
                  </a:cubicBezTo>
                  <a:cubicBezTo>
                    <a:pt x="220" y="196"/>
                    <a:pt x="211" y="178"/>
                    <a:pt x="216" y="161"/>
                  </a:cubicBezTo>
                  <a:cubicBezTo>
                    <a:pt x="220" y="148"/>
                    <a:pt x="218" y="113"/>
                    <a:pt x="198" y="93"/>
                  </a:cubicBezTo>
                  <a:cubicBezTo>
                    <a:pt x="183" y="77"/>
                    <a:pt x="159" y="72"/>
                    <a:pt x="127" y="80"/>
                  </a:cubicBezTo>
                  <a:cubicBezTo>
                    <a:pt x="115" y="83"/>
                    <a:pt x="106" y="90"/>
                    <a:pt x="99" y="101"/>
                  </a:cubicBezTo>
                  <a:cubicBezTo>
                    <a:pt x="75" y="144"/>
                    <a:pt x="90" y="232"/>
                    <a:pt x="98" y="259"/>
                  </a:cubicBezTo>
                  <a:cubicBezTo>
                    <a:pt x="103" y="277"/>
                    <a:pt x="92" y="295"/>
                    <a:pt x="75" y="299"/>
                  </a:cubicBezTo>
                  <a:cubicBezTo>
                    <a:pt x="72" y="300"/>
                    <a:pt x="69" y="300"/>
                    <a:pt x="67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4"/>
            <p:cNvSpPr/>
            <p:nvPr/>
          </p:nvSpPr>
          <p:spPr bwMode="auto">
            <a:xfrm>
              <a:off x="8374063" y="2936875"/>
              <a:ext cx="541338" cy="736600"/>
            </a:xfrm>
            <a:custGeom>
              <a:avLst/>
              <a:gdLst>
                <a:gd name="T0" fmla="*/ 33 w 220"/>
                <a:gd name="T1" fmla="*/ 300 h 300"/>
                <a:gd name="T2" fmla="*/ 1 w 220"/>
                <a:gd name="T3" fmla="*/ 268 h 300"/>
                <a:gd name="T4" fmla="*/ 42 w 220"/>
                <a:gd name="T5" fmla="*/ 26 h 300"/>
                <a:gd name="T6" fmla="*/ 110 w 220"/>
                <a:gd name="T7" fmla="*/ 0 h 300"/>
                <a:gd name="T8" fmla="*/ 220 w 220"/>
                <a:gd name="T9" fmla="*/ 108 h 300"/>
                <a:gd name="T10" fmla="*/ 187 w 220"/>
                <a:gd name="T11" fmla="*/ 140 h 300"/>
                <a:gd name="T12" fmla="*/ 155 w 220"/>
                <a:gd name="T13" fmla="*/ 108 h 300"/>
                <a:gd name="T14" fmla="*/ 110 w 220"/>
                <a:gd name="T15" fmla="*/ 65 h 300"/>
                <a:gd name="T16" fmla="*/ 88 w 220"/>
                <a:gd name="T17" fmla="*/ 72 h 300"/>
                <a:gd name="T18" fmla="*/ 66 w 220"/>
                <a:gd name="T19" fmla="*/ 268 h 300"/>
                <a:gd name="T20" fmla="*/ 33 w 220"/>
                <a:gd name="T21" fmla="*/ 300 h 300"/>
                <a:gd name="T22" fmla="*/ 33 w 220"/>
                <a:gd name="T2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" h="300">
                  <a:moveTo>
                    <a:pt x="33" y="300"/>
                  </a:moveTo>
                  <a:cubicBezTo>
                    <a:pt x="16" y="300"/>
                    <a:pt x="1" y="286"/>
                    <a:pt x="1" y="268"/>
                  </a:cubicBezTo>
                  <a:cubicBezTo>
                    <a:pt x="0" y="152"/>
                    <a:pt x="0" y="69"/>
                    <a:pt x="42" y="26"/>
                  </a:cubicBezTo>
                  <a:cubicBezTo>
                    <a:pt x="59" y="9"/>
                    <a:pt x="82" y="0"/>
                    <a:pt x="110" y="0"/>
                  </a:cubicBezTo>
                  <a:cubicBezTo>
                    <a:pt x="191" y="0"/>
                    <a:pt x="220" y="64"/>
                    <a:pt x="220" y="108"/>
                  </a:cubicBezTo>
                  <a:cubicBezTo>
                    <a:pt x="220" y="126"/>
                    <a:pt x="205" y="140"/>
                    <a:pt x="187" y="140"/>
                  </a:cubicBezTo>
                  <a:cubicBezTo>
                    <a:pt x="170" y="140"/>
                    <a:pt x="155" y="126"/>
                    <a:pt x="155" y="108"/>
                  </a:cubicBezTo>
                  <a:cubicBezTo>
                    <a:pt x="155" y="95"/>
                    <a:pt x="150" y="65"/>
                    <a:pt x="110" y="65"/>
                  </a:cubicBezTo>
                  <a:cubicBezTo>
                    <a:pt x="97" y="65"/>
                    <a:pt x="91" y="69"/>
                    <a:pt x="88" y="72"/>
                  </a:cubicBezTo>
                  <a:cubicBezTo>
                    <a:pt x="65" y="95"/>
                    <a:pt x="65" y="179"/>
                    <a:pt x="66" y="268"/>
                  </a:cubicBezTo>
                  <a:cubicBezTo>
                    <a:pt x="66" y="286"/>
                    <a:pt x="51" y="300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5"/>
            <p:cNvSpPr/>
            <p:nvPr/>
          </p:nvSpPr>
          <p:spPr bwMode="auto">
            <a:xfrm>
              <a:off x="8828088" y="4784725"/>
              <a:ext cx="676275" cy="819150"/>
            </a:xfrm>
            <a:custGeom>
              <a:avLst/>
              <a:gdLst>
                <a:gd name="T0" fmla="*/ 35 w 275"/>
                <a:gd name="T1" fmla="*/ 334 h 334"/>
                <a:gd name="T2" fmla="*/ 30 w 275"/>
                <a:gd name="T3" fmla="*/ 334 h 334"/>
                <a:gd name="T4" fmla="*/ 3 w 275"/>
                <a:gd name="T5" fmla="*/ 297 h 334"/>
                <a:gd name="T6" fmla="*/ 220 w 275"/>
                <a:gd name="T7" fmla="*/ 9 h 334"/>
                <a:gd name="T8" fmla="*/ 265 w 275"/>
                <a:gd name="T9" fmla="*/ 19 h 334"/>
                <a:gd name="T10" fmla="*/ 255 w 275"/>
                <a:gd name="T11" fmla="*/ 64 h 334"/>
                <a:gd name="T12" fmla="*/ 67 w 275"/>
                <a:gd name="T13" fmla="*/ 307 h 334"/>
                <a:gd name="T14" fmla="*/ 35 w 275"/>
                <a:gd name="T15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334">
                  <a:moveTo>
                    <a:pt x="35" y="334"/>
                  </a:moveTo>
                  <a:cubicBezTo>
                    <a:pt x="34" y="334"/>
                    <a:pt x="32" y="334"/>
                    <a:pt x="30" y="334"/>
                  </a:cubicBezTo>
                  <a:cubicBezTo>
                    <a:pt x="12" y="331"/>
                    <a:pt x="0" y="314"/>
                    <a:pt x="3" y="297"/>
                  </a:cubicBezTo>
                  <a:cubicBezTo>
                    <a:pt x="4" y="290"/>
                    <a:pt x="33" y="130"/>
                    <a:pt x="220" y="9"/>
                  </a:cubicBezTo>
                  <a:cubicBezTo>
                    <a:pt x="236" y="0"/>
                    <a:pt x="256" y="4"/>
                    <a:pt x="265" y="19"/>
                  </a:cubicBezTo>
                  <a:cubicBezTo>
                    <a:pt x="275" y="34"/>
                    <a:pt x="271" y="54"/>
                    <a:pt x="255" y="64"/>
                  </a:cubicBezTo>
                  <a:cubicBezTo>
                    <a:pt x="92" y="169"/>
                    <a:pt x="67" y="306"/>
                    <a:pt x="67" y="307"/>
                  </a:cubicBezTo>
                  <a:cubicBezTo>
                    <a:pt x="65" y="323"/>
                    <a:pt x="51" y="334"/>
                    <a:pt x="35" y="33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6"/>
            <p:cNvSpPr/>
            <p:nvPr/>
          </p:nvSpPr>
          <p:spPr bwMode="auto">
            <a:xfrm>
              <a:off x="7219951" y="4784725"/>
              <a:ext cx="598488" cy="592138"/>
            </a:xfrm>
            <a:custGeom>
              <a:avLst/>
              <a:gdLst>
                <a:gd name="T0" fmla="*/ 207 w 244"/>
                <a:gd name="T1" fmla="*/ 242 h 242"/>
                <a:gd name="T2" fmla="*/ 177 w 244"/>
                <a:gd name="T3" fmla="*/ 222 h 242"/>
                <a:gd name="T4" fmla="*/ 24 w 244"/>
                <a:gd name="T5" fmla="*/ 66 h 242"/>
                <a:gd name="T6" fmla="*/ 7 w 244"/>
                <a:gd name="T7" fmla="*/ 24 h 242"/>
                <a:gd name="T8" fmla="*/ 50 w 244"/>
                <a:gd name="T9" fmla="*/ 7 h 242"/>
                <a:gd name="T10" fmla="*/ 237 w 244"/>
                <a:gd name="T11" fmla="*/ 197 h 242"/>
                <a:gd name="T12" fmla="*/ 219 w 244"/>
                <a:gd name="T13" fmla="*/ 239 h 242"/>
                <a:gd name="T14" fmla="*/ 207 w 244"/>
                <a:gd name="T15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242">
                  <a:moveTo>
                    <a:pt x="207" y="242"/>
                  </a:moveTo>
                  <a:cubicBezTo>
                    <a:pt x="194" y="242"/>
                    <a:pt x="182" y="234"/>
                    <a:pt x="177" y="222"/>
                  </a:cubicBezTo>
                  <a:cubicBezTo>
                    <a:pt x="176" y="220"/>
                    <a:pt x="131" y="113"/>
                    <a:pt x="24" y="66"/>
                  </a:cubicBezTo>
                  <a:cubicBezTo>
                    <a:pt x="8" y="59"/>
                    <a:pt x="0" y="40"/>
                    <a:pt x="7" y="24"/>
                  </a:cubicBezTo>
                  <a:cubicBezTo>
                    <a:pt x="14" y="7"/>
                    <a:pt x="33" y="0"/>
                    <a:pt x="50" y="7"/>
                  </a:cubicBezTo>
                  <a:cubicBezTo>
                    <a:pt x="182" y="64"/>
                    <a:pt x="235" y="192"/>
                    <a:pt x="237" y="197"/>
                  </a:cubicBezTo>
                  <a:cubicBezTo>
                    <a:pt x="244" y="214"/>
                    <a:pt x="236" y="233"/>
                    <a:pt x="219" y="239"/>
                  </a:cubicBezTo>
                  <a:cubicBezTo>
                    <a:pt x="215" y="241"/>
                    <a:pt x="211" y="242"/>
                    <a:pt x="207" y="242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7"/>
            <p:cNvSpPr/>
            <p:nvPr/>
          </p:nvSpPr>
          <p:spPr bwMode="auto">
            <a:xfrm>
              <a:off x="8378826" y="4965700"/>
              <a:ext cx="231775" cy="509588"/>
            </a:xfrm>
            <a:custGeom>
              <a:avLst/>
              <a:gdLst>
                <a:gd name="T0" fmla="*/ 20 w 94"/>
                <a:gd name="T1" fmla="*/ 208 h 208"/>
                <a:gd name="T2" fmla="*/ 20 w 94"/>
                <a:gd name="T3" fmla="*/ 208 h 208"/>
                <a:gd name="T4" fmla="*/ 0 w 94"/>
                <a:gd name="T5" fmla="*/ 188 h 208"/>
                <a:gd name="T6" fmla="*/ 54 w 94"/>
                <a:gd name="T7" fmla="*/ 11 h 208"/>
                <a:gd name="T8" fmla="*/ 83 w 94"/>
                <a:gd name="T9" fmla="*/ 6 h 208"/>
                <a:gd name="T10" fmla="*/ 87 w 94"/>
                <a:gd name="T11" fmla="*/ 34 h 208"/>
                <a:gd name="T12" fmla="*/ 41 w 94"/>
                <a:gd name="T13" fmla="*/ 188 h 208"/>
                <a:gd name="T14" fmla="*/ 20 w 94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08">
                  <a:moveTo>
                    <a:pt x="20" y="208"/>
                  </a:moveTo>
                  <a:cubicBezTo>
                    <a:pt x="20" y="208"/>
                    <a:pt x="20" y="208"/>
                    <a:pt x="20" y="208"/>
                  </a:cubicBezTo>
                  <a:cubicBezTo>
                    <a:pt x="9" y="208"/>
                    <a:pt x="0" y="199"/>
                    <a:pt x="0" y="188"/>
                  </a:cubicBezTo>
                  <a:cubicBezTo>
                    <a:pt x="0" y="184"/>
                    <a:pt x="1" y="87"/>
                    <a:pt x="54" y="11"/>
                  </a:cubicBezTo>
                  <a:cubicBezTo>
                    <a:pt x="61" y="2"/>
                    <a:pt x="73" y="0"/>
                    <a:pt x="83" y="6"/>
                  </a:cubicBezTo>
                  <a:cubicBezTo>
                    <a:pt x="92" y="13"/>
                    <a:pt x="94" y="25"/>
                    <a:pt x="87" y="34"/>
                  </a:cubicBezTo>
                  <a:cubicBezTo>
                    <a:pt x="41" y="99"/>
                    <a:pt x="41" y="187"/>
                    <a:pt x="41" y="188"/>
                  </a:cubicBezTo>
                  <a:cubicBezTo>
                    <a:pt x="41" y="199"/>
                    <a:pt x="32" y="208"/>
                    <a:pt x="20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auto">
            <a:xfrm>
              <a:off x="8437563" y="4768850"/>
              <a:ext cx="303213" cy="301625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5" y="0"/>
                    <a:pt x="123" y="28"/>
                    <a:pt x="123" y="61"/>
                  </a:cubicBezTo>
                  <a:cubicBezTo>
                    <a:pt x="123" y="95"/>
                    <a:pt x="95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9"/>
            <p:cNvSpPr/>
            <p:nvPr/>
          </p:nvSpPr>
          <p:spPr bwMode="auto">
            <a:xfrm>
              <a:off x="8086726" y="4965700"/>
              <a:ext cx="228600" cy="509588"/>
            </a:xfrm>
            <a:custGeom>
              <a:avLst/>
              <a:gdLst>
                <a:gd name="T0" fmla="*/ 73 w 93"/>
                <a:gd name="T1" fmla="*/ 208 h 208"/>
                <a:gd name="T2" fmla="*/ 53 w 93"/>
                <a:gd name="T3" fmla="*/ 188 h 208"/>
                <a:gd name="T4" fmla="*/ 53 w 93"/>
                <a:gd name="T5" fmla="*/ 188 h 208"/>
                <a:gd name="T6" fmla="*/ 6 w 93"/>
                <a:gd name="T7" fmla="*/ 34 h 208"/>
                <a:gd name="T8" fmla="*/ 11 w 93"/>
                <a:gd name="T9" fmla="*/ 6 h 208"/>
                <a:gd name="T10" fmla="*/ 39 w 93"/>
                <a:gd name="T11" fmla="*/ 11 h 208"/>
                <a:gd name="T12" fmla="*/ 93 w 93"/>
                <a:gd name="T13" fmla="*/ 188 h 208"/>
                <a:gd name="T14" fmla="*/ 73 w 93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08">
                  <a:moveTo>
                    <a:pt x="73" y="208"/>
                  </a:moveTo>
                  <a:cubicBezTo>
                    <a:pt x="62" y="208"/>
                    <a:pt x="53" y="199"/>
                    <a:pt x="53" y="188"/>
                  </a:cubicBezTo>
                  <a:cubicBezTo>
                    <a:pt x="53" y="188"/>
                    <a:pt x="53" y="188"/>
                    <a:pt x="53" y="188"/>
                  </a:cubicBezTo>
                  <a:cubicBezTo>
                    <a:pt x="53" y="187"/>
                    <a:pt x="52" y="99"/>
                    <a:pt x="6" y="34"/>
                  </a:cubicBezTo>
                  <a:cubicBezTo>
                    <a:pt x="0" y="25"/>
                    <a:pt x="2" y="13"/>
                    <a:pt x="11" y="6"/>
                  </a:cubicBezTo>
                  <a:cubicBezTo>
                    <a:pt x="20" y="0"/>
                    <a:pt x="33" y="2"/>
                    <a:pt x="39" y="11"/>
                  </a:cubicBezTo>
                  <a:cubicBezTo>
                    <a:pt x="93" y="87"/>
                    <a:pt x="93" y="184"/>
                    <a:pt x="93" y="188"/>
                  </a:cubicBezTo>
                  <a:cubicBezTo>
                    <a:pt x="93" y="199"/>
                    <a:pt x="84" y="208"/>
                    <a:pt x="73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0"/>
            <p:cNvSpPr>
              <a:spLocks noEditPoints="1"/>
            </p:cNvSpPr>
            <p:nvPr/>
          </p:nvSpPr>
          <p:spPr bwMode="auto">
            <a:xfrm>
              <a:off x="7964488" y="4768850"/>
              <a:ext cx="301625" cy="301625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3" y="28"/>
                    <a:pt x="123" y="61"/>
                  </a:cubicBezTo>
                  <a:cubicBezTo>
                    <a:pt x="123" y="95"/>
                    <a:pt x="96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1"/>
            <p:cNvSpPr/>
            <p:nvPr/>
          </p:nvSpPr>
          <p:spPr bwMode="auto">
            <a:xfrm>
              <a:off x="8518526" y="1501775"/>
              <a:ext cx="1901825" cy="3195638"/>
            </a:xfrm>
            <a:custGeom>
              <a:avLst/>
              <a:gdLst>
                <a:gd name="T0" fmla="*/ 632 w 774"/>
                <a:gd name="T1" fmla="*/ 631 h 1303"/>
                <a:gd name="T2" fmla="*/ 717 w 774"/>
                <a:gd name="T3" fmla="*/ 497 h 1303"/>
                <a:gd name="T4" fmla="*/ 513 w 774"/>
                <a:gd name="T5" fmla="*/ 334 h 1303"/>
                <a:gd name="T6" fmla="*/ 385 w 774"/>
                <a:gd name="T7" fmla="*/ 457 h 1303"/>
                <a:gd name="T8" fmla="*/ 499 w 774"/>
                <a:gd name="T9" fmla="*/ 276 h 1303"/>
                <a:gd name="T10" fmla="*/ 472 w 774"/>
                <a:gd name="T11" fmla="*/ 138 h 1303"/>
                <a:gd name="T12" fmla="*/ 292 w 774"/>
                <a:gd name="T13" fmla="*/ 159 h 1303"/>
                <a:gd name="T14" fmla="*/ 246 w 774"/>
                <a:gd name="T15" fmla="*/ 33 h 1303"/>
                <a:gd name="T16" fmla="*/ 5 w 774"/>
                <a:gd name="T17" fmla="*/ 159 h 1303"/>
                <a:gd name="T18" fmla="*/ 201 w 774"/>
                <a:gd name="T19" fmla="*/ 425 h 1303"/>
                <a:gd name="T20" fmla="*/ 235 w 774"/>
                <a:gd name="T21" fmla="*/ 271 h 1303"/>
                <a:gd name="T22" fmla="*/ 164 w 774"/>
                <a:gd name="T23" fmla="*/ 286 h 1303"/>
                <a:gd name="T24" fmla="*/ 109 w 774"/>
                <a:gd name="T25" fmla="*/ 262 h 1303"/>
                <a:gd name="T26" fmla="*/ 262 w 774"/>
                <a:gd name="T27" fmla="*/ 218 h 1303"/>
                <a:gd name="T28" fmla="*/ 208 w 774"/>
                <a:gd name="T29" fmla="*/ 485 h 1303"/>
                <a:gd name="T30" fmla="*/ 45 w 774"/>
                <a:gd name="T31" fmla="*/ 425 h 1303"/>
                <a:gd name="T32" fmla="*/ 5 w 774"/>
                <a:gd name="T33" fmla="*/ 598 h 1303"/>
                <a:gd name="T34" fmla="*/ 158 w 774"/>
                <a:gd name="T35" fmla="*/ 693 h 1303"/>
                <a:gd name="T36" fmla="*/ 98 w 774"/>
                <a:gd name="T37" fmla="*/ 693 h 1303"/>
                <a:gd name="T38" fmla="*/ 27 w 774"/>
                <a:gd name="T39" fmla="*/ 655 h 1303"/>
                <a:gd name="T40" fmla="*/ 5 w 774"/>
                <a:gd name="T41" fmla="*/ 920 h 1303"/>
                <a:gd name="T42" fmla="*/ 172 w 774"/>
                <a:gd name="T43" fmla="*/ 934 h 1303"/>
                <a:gd name="T44" fmla="*/ 310 w 774"/>
                <a:gd name="T45" fmla="*/ 943 h 1303"/>
                <a:gd name="T46" fmla="*/ 369 w 774"/>
                <a:gd name="T47" fmla="*/ 1169 h 1303"/>
                <a:gd name="T48" fmla="*/ 340 w 774"/>
                <a:gd name="T49" fmla="*/ 1117 h 1303"/>
                <a:gd name="T50" fmla="*/ 301 w 774"/>
                <a:gd name="T51" fmla="*/ 1002 h 1303"/>
                <a:gd name="T52" fmla="*/ 166 w 774"/>
                <a:gd name="T53" fmla="*/ 1083 h 1303"/>
                <a:gd name="T54" fmla="*/ 129 w 774"/>
                <a:gd name="T55" fmla="*/ 975 h 1303"/>
                <a:gd name="T56" fmla="*/ 26 w 774"/>
                <a:gd name="T57" fmla="*/ 984 h 1303"/>
                <a:gd name="T58" fmla="*/ 65 w 774"/>
                <a:gd name="T59" fmla="*/ 1225 h 1303"/>
                <a:gd name="T60" fmla="*/ 341 w 774"/>
                <a:gd name="T61" fmla="*/ 1256 h 1303"/>
                <a:gd name="T62" fmla="*/ 574 w 774"/>
                <a:gd name="T63" fmla="*/ 1215 h 1303"/>
                <a:gd name="T64" fmla="*/ 588 w 774"/>
                <a:gd name="T65" fmla="*/ 892 h 1303"/>
                <a:gd name="T66" fmla="*/ 453 w 774"/>
                <a:gd name="T67" fmla="*/ 847 h 1303"/>
                <a:gd name="T68" fmla="*/ 422 w 774"/>
                <a:gd name="T69" fmla="*/ 703 h 1303"/>
                <a:gd name="T70" fmla="*/ 271 w 774"/>
                <a:gd name="T71" fmla="*/ 775 h 1303"/>
                <a:gd name="T72" fmla="*/ 211 w 774"/>
                <a:gd name="T73" fmla="*/ 774 h 1303"/>
                <a:gd name="T74" fmla="*/ 468 w 774"/>
                <a:gd name="T75" fmla="*/ 664 h 1303"/>
                <a:gd name="T76" fmla="*/ 625 w 774"/>
                <a:gd name="T77" fmla="*/ 845 h 1303"/>
                <a:gd name="T78" fmla="*/ 774 w 774"/>
                <a:gd name="T79" fmla="*/ 808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4" h="1303">
                  <a:moveTo>
                    <a:pt x="657" y="655"/>
                  </a:moveTo>
                  <a:cubicBezTo>
                    <a:pt x="644" y="653"/>
                    <a:pt x="635" y="643"/>
                    <a:pt x="632" y="631"/>
                  </a:cubicBezTo>
                  <a:cubicBezTo>
                    <a:pt x="630" y="619"/>
                    <a:pt x="635" y="607"/>
                    <a:pt x="645" y="600"/>
                  </a:cubicBezTo>
                  <a:cubicBezTo>
                    <a:pt x="646" y="600"/>
                    <a:pt x="704" y="560"/>
                    <a:pt x="717" y="497"/>
                  </a:cubicBezTo>
                  <a:cubicBezTo>
                    <a:pt x="724" y="460"/>
                    <a:pt x="714" y="421"/>
                    <a:pt x="687" y="382"/>
                  </a:cubicBezTo>
                  <a:cubicBezTo>
                    <a:pt x="658" y="340"/>
                    <a:pt x="580" y="318"/>
                    <a:pt x="513" y="334"/>
                  </a:cubicBezTo>
                  <a:cubicBezTo>
                    <a:pt x="482" y="342"/>
                    <a:pt x="427" y="365"/>
                    <a:pt x="418" y="431"/>
                  </a:cubicBezTo>
                  <a:cubicBezTo>
                    <a:pt x="416" y="448"/>
                    <a:pt x="401" y="459"/>
                    <a:pt x="385" y="457"/>
                  </a:cubicBezTo>
                  <a:cubicBezTo>
                    <a:pt x="368" y="455"/>
                    <a:pt x="357" y="440"/>
                    <a:pt x="359" y="424"/>
                  </a:cubicBezTo>
                  <a:cubicBezTo>
                    <a:pt x="368" y="349"/>
                    <a:pt x="419" y="295"/>
                    <a:pt x="499" y="276"/>
                  </a:cubicBezTo>
                  <a:cubicBezTo>
                    <a:pt x="512" y="273"/>
                    <a:pt x="525" y="271"/>
                    <a:pt x="538" y="270"/>
                  </a:cubicBezTo>
                  <a:cubicBezTo>
                    <a:pt x="537" y="209"/>
                    <a:pt x="505" y="156"/>
                    <a:pt x="472" y="138"/>
                  </a:cubicBezTo>
                  <a:cubicBezTo>
                    <a:pt x="395" y="97"/>
                    <a:pt x="330" y="153"/>
                    <a:pt x="327" y="156"/>
                  </a:cubicBezTo>
                  <a:cubicBezTo>
                    <a:pt x="318" y="164"/>
                    <a:pt x="303" y="166"/>
                    <a:pt x="292" y="159"/>
                  </a:cubicBezTo>
                  <a:cubicBezTo>
                    <a:pt x="281" y="152"/>
                    <a:pt x="275" y="139"/>
                    <a:pt x="278" y="126"/>
                  </a:cubicBezTo>
                  <a:cubicBezTo>
                    <a:pt x="279" y="124"/>
                    <a:pt x="289" y="73"/>
                    <a:pt x="246" y="33"/>
                  </a:cubicBezTo>
                  <a:cubicBezTo>
                    <a:pt x="215" y="5"/>
                    <a:pt x="155" y="0"/>
                    <a:pt x="103" y="21"/>
                  </a:cubicBezTo>
                  <a:cubicBezTo>
                    <a:pt x="45" y="45"/>
                    <a:pt x="9" y="95"/>
                    <a:pt x="5" y="159"/>
                  </a:cubicBezTo>
                  <a:cubicBezTo>
                    <a:pt x="0" y="245"/>
                    <a:pt x="30" y="328"/>
                    <a:pt x="86" y="381"/>
                  </a:cubicBezTo>
                  <a:cubicBezTo>
                    <a:pt x="122" y="414"/>
                    <a:pt x="162" y="430"/>
                    <a:pt x="201" y="425"/>
                  </a:cubicBezTo>
                  <a:cubicBezTo>
                    <a:pt x="251" y="419"/>
                    <a:pt x="265" y="382"/>
                    <a:pt x="269" y="360"/>
                  </a:cubicBezTo>
                  <a:cubicBezTo>
                    <a:pt x="275" y="323"/>
                    <a:pt x="260" y="284"/>
                    <a:pt x="235" y="271"/>
                  </a:cubicBezTo>
                  <a:cubicBezTo>
                    <a:pt x="216" y="262"/>
                    <a:pt x="200" y="259"/>
                    <a:pt x="188" y="264"/>
                  </a:cubicBezTo>
                  <a:cubicBezTo>
                    <a:pt x="172" y="269"/>
                    <a:pt x="164" y="285"/>
                    <a:pt x="164" y="286"/>
                  </a:cubicBezTo>
                  <a:cubicBezTo>
                    <a:pt x="158" y="301"/>
                    <a:pt x="140" y="308"/>
                    <a:pt x="125" y="302"/>
                  </a:cubicBezTo>
                  <a:cubicBezTo>
                    <a:pt x="110" y="295"/>
                    <a:pt x="102" y="278"/>
                    <a:pt x="109" y="262"/>
                  </a:cubicBezTo>
                  <a:cubicBezTo>
                    <a:pt x="111" y="258"/>
                    <a:pt x="127" y="222"/>
                    <a:pt x="167" y="207"/>
                  </a:cubicBezTo>
                  <a:cubicBezTo>
                    <a:pt x="196" y="197"/>
                    <a:pt x="228" y="200"/>
                    <a:pt x="262" y="218"/>
                  </a:cubicBezTo>
                  <a:cubicBezTo>
                    <a:pt x="311" y="243"/>
                    <a:pt x="339" y="307"/>
                    <a:pt x="328" y="371"/>
                  </a:cubicBezTo>
                  <a:cubicBezTo>
                    <a:pt x="317" y="433"/>
                    <a:pt x="271" y="477"/>
                    <a:pt x="208" y="485"/>
                  </a:cubicBezTo>
                  <a:cubicBezTo>
                    <a:pt x="201" y="486"/>
                    <a:pt x="194" y="486"/>
                    <a:pt x="187" y="486"/>
                  </a:cubicBezTo>
                  <a:cubicBezTo>
                    <a:pt x="137" y="486"/>
                    <a:pt x="88" y="465"/>
                    <a:pt x="45" y="425"/>
                  </a:cubicBezTo>
                  <a:cubicBezTo>
                    <a:pt x="30" y="411"/>
                    <a:pt x="17" y="395"/>
                    <a:pt x="5" y="378"/>
                  </a:cubicBezTo>
                  <a:cubicBezTo>
                    <a:pt x="5" y="598"/>
                    <a:pt x="5" y="598"/>
                    <a:pt x="5" y="598"/>
                  </a:cubicBezTo>
                  <a:cubicBezTo>
                    <a:pt x="18" y="591"/>
                    <a:pt x="34" y="587"/>
                    <a:pt x="51" y="587"/>
                  </a:cubicBezTo>
                  <a:cubicBezTo>
                    <a:pt x="130" y="587"/>
                    <a:pt x="158" y="650"/>
                    <a:pt x="158" y="693"/>
                  </a:cubicBezTo>
                  <a:cubicBezTo>
                    <a:pt x="158" y="709"/>
                    <a:pt x="145" y="723"/>
                    <a:pt x="128" y="723"/>
                  </a:cubicBezTo>
                  <a:cubicBezTo>
                    <a:pt x="112" y="723"/>
                    <a:pt x="98" y="709"/>
                    <a:pt x="98" y="693"/>
                  </a:cubicBezTo>
                  <a:cubicBezTo>
                    <a:pt x="98" y="679"/>
                    <a:pt x="93" y="648"/>
                    <a:pt x="51" y="648"/>
                  </a:cubicBezTo>
                  <a:cubicBezTo>
                    <a:pt x="37" y="648"/>
                    <a:pt x="31" y="652"/>
                    <a:pt x="27" y="655"/>
                  </a:cubicBezTo>
                  <a:cubicBezTo>
                    <a:pt x="12" y="671"/>
                    <a:pt x="7" y="712"/>
                    <a:pt x="5" y="763"/>
                  </a:cubicBezTo>
                  <a:cubicBezTo>
                    <a:pt x="5" y="920"/>
                    <a:pt x="5" y="920"/>
                    <a:pt x="5" y="920"/>
                  </a:cubicBezTo>
                  <a:cubicBezTo>
                    <a:pt x="16" y="913"/>
                    <a:pt x="28" y="907"/>
                    <a:pt x="41" y="904"/>
                  </a:cubicBezTo>
                  <a:cubicBezTo>
                    <a:pt x="110" y="887"/>
                    <a:pt x="150" y="911"/>
                    <a:pt x="172" y="934"/>
                  </a:cubicBezTo>
                  <a:cubicBezTo>
                    <a:pt x="184" y="945"/>
                    <a:pt x="192" y="959"/>
                    <a:pt x="198" y="974"/>
                  </a:cubicBezTo>
                  <a:cubicBezTo>
                    <a:pt x="225" y="951"/>
                    <a:pt x="262" y="935"/>
                    <a:pt x="310" y="943"/>
                  </a:cubicBezTo>
                  <a:cubicBezTo>
                    <a:pt x="367" y="952"/>
                    <a:pt x="408" y="993"/>
                    <a:pt x="418" y="1050"/>
                  </a:cubicBezTo>
                  <a:cubicBezTo>
                    <a:pt x="427" y="1100"/>
                    <a:pt x="407" y="1148"/>
                    <a:pt x="369" y="1169"/>
                  </a:cubicBezTo>
                  <a:cubicBezTo>
                    <a:pt x="354" y="1178"/>
                    <a:pt x="336" y="1172"/>
                    <a:pt x="328" y="1158"/>
                  </a:cubicBezTo>
                  <a:cubicBezTo>
                    <a:pt x="320" y="1143"/>
                    <a:pt x="325" y="1125"/>
                    <a:pt x="340" y="1117"/>
                  </a:cubicBezTo>
                  <a:cubicBezTo>
                    <a:pt x="355" y="1108"/>
                    <a:pt x="363" y="1085"/>
                    <a:pt x="359" y="1060"/>
                  </a:cubicBezTo>
                  <a:cubicBezTo>
                    <a:pt x="357" y="1048"/>
                    <a:pt x="346" y="1009"/>
                    <a:pt x="301" y="1002"/>
                  </a:cubicBezTo>
                  <a:cubicBezTo>
                    <a:pt x="232" y="991"/>
                    <a:pt x="205" y="1062"/>
                    <a:pt x="204" y="1065"/>
                  </a:cubicBezTo>
                  <a:cubicBezTo>
                    <a:pt x="199" y="1081"/>
                    <a:pt x="182" y="1089"/>
                    <a:pt x="166" y="1083"/>
                  </a:cubicBezTo>
                  <a:cubicBezTo>
                    <a:pt x="151" y="1078"/>
                    <a:pt x="142" y="1062"/>
                    <a:pt x="147" y="1046"/>
                  </a:cubicBezTo>
                  <a:cubicBezTo>
                    <a:pt x="152" y="1030"/>
                    <a:pt x="148" y="996"/>
                    <a:pt x="129" y="975"/>
                  </a:cubicBezTo>
                  <a:cubicBezTo>
                    <a:pt x="113" y="958"/>
                    <a:pt x="88" y="954"/>
                    <a:pt x="56" y="962"/>
                  </a:cubicBezTo>
                  <a:cubicBezTo>
                    <a:pt x="43" y="965"/>
                    <a:pt x="33" y="972"/>
                    <a:pt x="26" y="984"/>
                  </a:cubicBezTo>
                  <a:cubicBezTo>
                    <a:pt x="1" y="1027"/>
                    <a:pt x="17" y="1114"/>
                    <a:pt x="24" y="1143"/>
                  </a:cubicBezTo>
                  <a:cubicBezTo>
                    <a:pt x="33" y="1170"/>
                    <a:pt x="46" y="1199"/>
                    <a:pt x="65" y="1225"/>
                  </a:cubicBezTo>
                  <a:cubicBezTo>
                    <a:pt x="93" y="1264"/>
                    <a:pt x="149" y="1292"/>
                    <a:pt x="207" y="1298"/>
                  </a:cubicBezTo>
                  <a:cubicBezTo>
                    <a:pt x="260" y="1303"/>
                    <a:pt x="308" y="1288"/>
                    <a:pt x="341" y="1256"/>
                  </a:cubicBezTo>
                  <a:cubicBezTo>
                    <a:pt x="350" y="1249"/>
                    <a:pt x="362" y="1246"/>
                    <a:pt x="372" y="1250"/>
                  </a:cubicBezTo>
                  <a:cubicBezTo>
                    <a:pt x="377" y="1252"/>
                    <a:pt x="487" y="1290"/>
                    <a:pt x="574" y="1215"/>
                  </a:cubicBezTo>
                  <a:cubicBezTo>
                    <a:pt x="636" y="1163"/>
                    <a:pt x="659" y="1093"/>
                    <a:pt x="649" y="996"/>
                  </a:cubicBezTo>
                  <a:cubicBezTo>
                    <a:pt x="645" y="958"/>
                    <a:pt x="623" y="920"/>
                    <a:pt x="588" y="892"/>
                  </a:cubicBezTo>
                  <a:cubicBezTo>
                    <a:pt x="554" y="865"/>
                    <a:pt x="514" y="852"/>
                    <a:pt x="478" y="856"/>
                  </a:cubicBezTo>
                  <a:cubicBezTo>
                    <a:pt x="469" y="857"/>
                    <a:pt x="460" y="854"/>
                    <a:pt x="453" y="847"/>
                  </a:cubicBezTo>
                  <a:cubicBezTo>
                    <a:pt x="447" y="840"/>
                    <a:pt x="444" y="831"/>
                    <a:pt x="445" y="821"/>
                  </a:cubicBezTo>
                  <a:cubicBezTo>
                    <a:pt x="449" y="800"/>
                    <a:pt x="450" y="737"/>
                    <a:pt x="422" y="703"/>
                  </a:cubicBezTo>
                  <a:cubicBezTo>
                    <a:pt x="407" y="686"/>
                    <a:pt x="387" y="678"/>
                    <a:pt x="359" y="678"/>
                  </a:cubicBezTo>
                  <a:cubicBezTo>
                    <a:pt x="298" y="677"/>
                    <a:pt x="272" y="706"/>
                    <a:pt x="271" y="775"/>
                  </a:cubicBezTo>
                  <a:cubicBezTo>
                    <a:pt x="271" y="791"/>
                    <a:pt x="257" y="805"/>
                    <a:pt x="240" y="804"/>
                  </a:cubicBezTo>
                  <a:cubicBezTo>
                    <a:pt x="224" y="804"/>
                    <a:pt x="211" y="790"/>
                    <a:pt x="211" y="774"/>
                  </a:cubicBezTo>
                  <a:cubicBezTo>
                    <a:pt x="214" y="636"/>
                    <a:pt x="305" y="617"/>
                    <a:pt x="360" y="618"/>
                  </a:cubicBezTo>
                  <a:cubicBezTo>
                    <a:pt x="405" y="618"/>
                    <a:pt x="442" y="634"/>
                    <a:pt x="468" y="664"/>
                  </a:cubicBezTo>
                  <a:cubicBezTo>
                    <a:pt x="501" y="704"/>
                    <a:pt x="507" y="760"/>
                    <a:pt x="507" y="796"/>
                  </a:cubicBezTo>
                  <a:cubicBezTo>
                    <a:pt x="548" y="799"/>
                    <a:pt x="590" y="816"/>
                    <a:pt x="625" y="845"/>
                  </a:cubicBezTo>
                  <a:cubicBezTo>
                    <a:pt x="661" y="874"/>
                    <a:pt x="688" y="912"/>
                    <a:pt x="701" y="952"/>
                  </a:cubicBezTo>
                  <a:cubicBezTo>
                    <a:pt x="731" y="934"/>
                    <a:pt x="774" y="895"/>
                    <a:pt x="774" y="808"/>
                  </a:cubicBezTo>
                  <a:cubicBezTo>
                    <a:pt x="774" y="716"/>
                    <a:pt x="705" y="663"/>
                    <a:pt x="657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Oval 32"/>
            <p:cNvSpPr>
              <a:spLocks noChangeArrowheads="1"/>
            </p:cNvSpPr>
            <p:nvPr/>
          </p:nvSpPr>
          <p:spPr bwMode="auto">
            <a:xfrm>
              <a:off x="8059738" y="4865688"/>
              <a:ext cx="111125" cy="109538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8534401" y="4865688"/>
              <a:ext cx="109538" cy="109538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4"/>
            <p:cNvSpPr/>
            <p:nvPr/>
          </p:nvSpPr>
          <p:spPr bwMode="auto">
            <a:xfrm>
              <a:off x="6283326" y="1501775"/>
              <a:ext cx="1905000" cy="3195638"/>
            </a:xfrm>
            <a:custGeom>
              <a:avLst/>
              <a:gdLst>
                <a:gd name="T0" fmla="*/ 610 w 775"/>
                <a:gd name="T1" fmla="*/ 286 h 1303"/>
                <a:gd name="T2" fmla="*/ 540 w 775"/>
                <a:gd name="T3" fmla="*/ 271 h 1303"/>
                <a:gd name="T4" fmla="*/ 573 w 775"/>
                <a:gd name="T5" fmla="*/ 425 h 1303"/>
                <a:gd name="T6" fmla="*/ 769 w 775"/>
                <a:gd name="T7" fmla="*/ 159 h 1303"/>
                <a:gd name="T8" fmla="*/ 529 w 775"/>
                <a:gd name="T9" fmla="*/ 33 h 1303"/>
                <a:gd name="T10" fmla="*/ 482 w 775"/>
                <a:gd name="T11" fmla="*/ 159 h 1303"/>
                <a:gd name="T12" fmla="*/ 302 w 775"/>
                <a:gd name="T13" fmla="*/ 138 h 1303"/>
                <a:gd name="T14" fmla="*/ 275 w 775"/>
                <a:gd name="T15" fmla="*/ 276 h 1303"/>
                <a:gd name="T16" fmla="*/ 390 w 775"/>
                <a:gd name="T17" fmla="*/ 457 h 1303"/>
                <a:gd name="T18" fmla="*/ 261 w 775"/>
                <a:gd name="T19" fmla="*/ 334 h 1303"/>
                <a:gd name="T20" fmla="*/ 58 w 775"/>
                <a:gd name="T21" fmla="*/ 497 h 1303"/>
                <a:gd name="T22" fmla="*/ 142 w 775"/>
                <a:gd name="T23" fmla="*/ 631 h 1303"/>
                <a:gd name="T24" fmla="*/ 0 w 775"/>
                <a:gd name="T25" fmla="*/ 808 h 1303"/>
                <a:gd name="T26" fmla="*/ 149 w 775"/>
                <a:gd name="T27" fmla="*/ 845 h 1303"/>
                <a:gd name="T28" fmla="*/ 307 w 775"/>
                <a:gd name="T29" fmla="*/ 664 h 1303"/>
                <a:gd name="T30" fmla="*/ 563 w 775"/>
                <a:gd name="T31" fmla="*/ 774 h 1303"/>
                <a:gd name="T32" fmla="*/ 503 w 775"/>
                <a:gd name="T33" fmla="*/ 775 h 1303"/>
                <a:gd name="T34" fmla="*/ 353 w 775"/>
                <a:gd name="T35" fmla="*/ 703 h 1303"/>
                <a:gd name="T36" fmla="*/ 321 w 775"/>
                <a:gd name="T37" fmla="*/ 847 h 1303"/>
                <a:gd name="T38" fmla="*/ 187 w 775"/>
                <a:gd name="T39" fmla="*/ 892 h 1303"/>
                <a:gd name="T40" fmla="*/ 200 w 775"/>
                <a:gd name="T41" fmla="*/ 1215 h 1303"/>
                <a:gd name="T42" fmla="*/ 433 w 775"/>
                <a:gd name="T43" fmla="*/ 1256 h 1303"/>
                <a:gd name="T44" fmla="*/ 709 w 775"/>
                <a:gd name="T45" fmla="*/ 1225 h 1303"/>
                <a:gd name="T46" fmla="*/ 748 w 775"/>
                <a:gd name="T47" fmla="*/ 984 h 1303"/>
                <a:gd name="T48" fmla="*/ 645 w 775"/>
                <a:gd name="T49" fmla="*/ 975 h 1303"/>
                <a:gd name="T50" fmla="*/ 608 w 775"/>
                <a:gd name="T51" fmla="*/ 1083 h 1303"/>
                <a:gd name="T52" fmla="*/ 474 w 775"/>
                <a:gd name="T53" fmla="*/ 1002 h 1303"/>
                <a:gd name="T54" fmla="*/ 435 w 775"/>
                <a:gd name="T55" fmla="*/ 1117 h 1303"/>
                <a:gd name="T56" fmla="*/ 405 w 775"/>
                <a:gd name="T57" fmla="*/ 1169 h 1303"/>
                <a:gd name="T58" fmla="*/ 464 w 775"/>
                <a:gd name="T59" fmla="*/ 943 h 1303"/>
                <a:gd name="T60" fmla="*/ 602 w 775"/>
                <a:gd name="T61" fmla="*/ 934 h 1303"/>
                <a:gd name="T62" fmla="*/ 769 w 775"/>
                <a:gd name="T63" fmla="*/ 920 h 1303"/>
                <a:gd name="T64" fmla="*/ 747 w 775"/>
                <a:gd name="T65" fmla="*/ 655 h 1303"/>
                <a:gd name="T66" fmla="*/ 676 w 775"/>
                <a:gd name="T67" fmla="*/ 693 h 1303"/>
                <a:gd name="T68" fmla="*/ 646 w 775"/>
                <a:gd name="T69" fmla="*/ 723 h 1303"/>
                <a:gd name="T70" fmla="*/ 723 w 775"/>
                <a:gd name="T71" fmla="*/ 587 h 1303"/>
                <a:gd name="T72" fmla="*/ 769 w 775"/>
                <a:gd name="T73" fmla="*/ 378 h 1303"/>
                <a:gd name="T74" fmla="*/ 587 w 775"/>
                <a:gd name="T75" fmla="*/ 486 h 1303"/>
                <a:gd name="T76" fmla="*/ 447 w 775"/>
                <a:gd name="T77" fmla="*/ 371 h 1303"/>
                <a:gd name="T78" fmla="*/ 607 w 775"/>
                <a:gd name="T79" fmla="*/ 207 h 1303"/>
                <a:gd name="T80" fmla="*/ 650 w 775"/>
                <a:gd name="T81" fmla="*/ 302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5" h="1303">
                  <a:moveTo>
                    <a:pt x="650" y="302"/>
                  </a:moveTo>
                  <a:cubicBezTo>
                    <a:pt x="634" y="308"/>
                    <a:pt x="617" y="301"/>
                    <a:pt x="610" y="286"/>
                  </a:cubicBezTo>
                  <a:cubicBezTo>
                    <a:pt x="610" y="285"/>
                    <a:pt x="602" y="269"/>
                    <a:pt x="586" y="263"/>
                  </a:cubicBezTo>
                  <a:cubicBezTo>
                    <a:pt x="574" y="259"/>
                    <a:pt x="558" y="262"/>
                    <a:pt x="540" y="271"/>
                  </a:cubicBezTo>
                  <a:cubicBezTo>
                    <a:pt x="514" y="284"/>
                    <a:pt x="499" y="323"/>
                    <a:pt x="506" y="360"/>
                  </a:cubicBezTo>
                  <a:cubicBezTo>
                    <a:pt x="510" y="382"/>
                    <a:pt x="523" y="419"/>
                    <a:pt x="573" y="425"/>
                  </a:cubicBezTo>
                  <a:cubicBezTo>
                    <a:pt x="612" y="430"/>
                    <a:pt x="653" y="414"/>
                    <a:pt x="688" y="381"/>
                  </a:cubicBezTo>
                  <a:cubicBezTo>
                    <a:pt x="744" y="328"/>
                    <a:pt x="775" y="245"/>
                    <a:pt x="769" y="159"/>
                  </a:cubicBezTo>
                  <a:cubicBezTo>
                    <a:pt x="765" y="95"/>
                    <a:pt x="730" y="45"/>
                    <a:pt x="671" y="21"/>
                  </a:cubicBezTo>
                  <a:cubicBezTo>
                    <a:pt x="620" y="0"/>
                    <a:pt x="560" y="5"/>
                    <a:pt x="529" y="33"/>
                  </a:cubicBezTo>
                  <a:cubicBezTo>
                    <a:pt x="485" y="73"/>
                    <a:pt x="496" y="124"/>
                    <a:pt x="496" y="126"/>
                  </a:cubicBezTo>
                  <a:cubicBezTo>
                    <a:pt x="499" y="139"/>
                    <a:pt x="493" y="152"/>
                    <a:pt x="482" y="159"/>
                  </a:cubicBezTo>
                  <a:cubicBezTo>
                    <a:pt x="471" y="166"/>
                    <a:pt x="457" y="164"/>
                    <a:pt x="447" y="155"/>
                  </a:cubicBezTo>
                  <a:cubicBezTo>
                    <a:pt x="444" y="153"/>
                    <a:pt x="379" y="97"/>
                    <a:pt x="302" y="138"/>
                  </a:cubicBezTo>
                  <a:cubicBezTo>
                    <a:pt x="269" y="156"/>
                    <a:pt x="238" y="209"/>
                    <a:pt x="237" y="270"/>
                  </a:cubicBezTo>
                  <a:cubicBezTo>
                    <a:pt x="249" y="271"/>
                    <a:pt x="262" y="273"/>
                    <a:pt x="275" y="276"/>
                  </a:cubicBezTo>
                  <a:cubicBezTo>
                    <a:pt x="355" y="295"/>
                    <a:pt x="406" y="349"/>
                    <a:pt x="416" y="424"/>
                  </a:cubicBezTo>
                  <a:cubicBezTo>
                    <a:pt x="418" y="440"/>
                    <a:pt x="406" y="455"/>
                    <a:pt x="390" y="457"/>
                  </a:cubicBezTo>
                  <a:cubicBezTo>
                    <a:pt x="373" y="459"/>
                    <a:pt x="358" y="448"/>
                    <a:pt x="356" y="431"/>
                  </a:cubicBezTo>
                  <a:cubicBezTo>
                    <a:pt x="348" y="365"/>
                    <a:pt x="293" y="342"/>
                    <a:pt x="261" y="334"/>
                  </a:cubicBezTo>
                  <a:cubicBezTo>
                    <a:pt x="194" y="318"/>
                    <a:pt x="116" y="340"/>
                    <a:pt x="88" y="382"/>
                  </a:cubicBezTo>
                  <a:cubicBezTo>
                    <a:pt x="60" y="421"/>
                    <a:pt x="50" y="460"/>
                    <a:pt x="58" y="497"/>
                  </a:cubicBezTo>
                  <a:cubicBezTo>
                    <a:pt x="70" y="560"/>
                    <a:pt x="129" y="600"/>
                    <a:pt x="129" y="600"/>
                  </a:cubicBezTo>
                  <a:cubicBezTo>
                    <a:pt x="140" y="607"/>
                    <a:pt x="145" y="619"/>
                    <a:pt x="142" y="631"/>
                  </a:cubicBezTo>
                  <a:cubicBezTo>
                    <a:pt x="140" y="643"/>
                    <a:pt x="130" y="653"/>
                    <a:pt x="118" y="655"/>
                  </a:cubicBezTo>
                  <a:cubicBezTo>
                    <a:pt x="69" y="663"/>
                    <a:pt x="0" y="716"/>
                    <a:pt x="0" y="808"/>
                  </a:cubicBezTo>
                  <a:cubicBezTo>
                    <a:pt x="0" y="895"/>
                    <a:pt x="44" y="934"/>
                    <a:pt x="74" y="952"/>
                  </a:cubicBezTo>
                  <a:cubicBezTo>
                    <a:pt x="87" y="912"/>
                    <a:pt x="113" y="874"/>
                    <a:pt x="149" y="845"/>
                  </a:cubicBezTo>
                  <a:cubicBezTo>
                    <a:pt x="185" y="816"/>
                    <a:pt x="226" y="799"/>
                    <a:pt x="267" y="796"/>
                  </a:cubicBezTo>
                  <a:cubicBezTo>
                    <a:pt x="267" y="760"/>
                    <a:pt x="273" y="704"/>
                    <a:pt x="307" y="664"/>
                  </a:cubicBezTo>
                  <a:cubicBezTo>
                    <a:pt x="333" y="634"/>
                    <a:pt x="369" y="618"/>
                    <a:pt x="415" y="618"/>
                  </a:cubicBezTo>
                  <a:cubicBezTo>
                    <a:pt x="469" y="617"/>
                    <a:pt x="561" y="636"/>
                    <a:pt x="563" y="774"/>
                  </a:cubicBezTo>
                  <a:cubicBezTo>
                    <a:pt x="564" y="790"/>
                    <a:pt x="551" y="804"/>
                    <a:pt x="534" y="804"/>
                  </a:cubicBezTo>
                  <a:cubicBezTo>
                    <a:pt x="517" y="804"/>
                    <a:pt x="504" y="791"/>
                    <a:pt x="503" y="775"/>
                  </a:cubicBezTo>
                  <a:cubicBezTo>
                    <a:pt x="502" y="706"/>
                    <a:pt x="475" y="677"/>
                    <a:pt x="416" y="678"/>
                  </a:cubicBezTo>
                  <a:cubicBezTo>
                    <a:pt x="388" y="678"/>
                    <a:pt x="367" y="686"/>
                    <a:pt x="353" y="703"/>
                  </a:cubicBezTo>
                  <a:cubicBezTo>
                    <a:pt x="324" y="737"/>
                    <a:pt x="326" y="800"/>
                    <a:pt x="329" y="821"/>
                  </a:cubicBezTo>
                  <a:cubicBezTo>
                    <a:pt x="330" y="831"/>
                    <a:pt x="327" y="840"/>
                    <a:pt x="321" y="847"/>
                  </a:cubicBezTo>
                  <a:cubicBezTo>
                    <a:pt x="314" y="853"/>
                    <a:pt x="305" y="857"/>
                    <a:pt x="296" y="856"/>
                  </a:cubicBezTo>
                  <a:cubicBezTo>
                    <a:pt x="260" y="852"/>
                    <a:pt x="220" y="865"/>
                    <a:pt x="187" y="892"/>
                  </a:cubicBezTo>
                  <a:cubicBezTo>
                    <a:pt x="152" y="920"/>
                    <a:pt x="129" y="958"/>
                    <a:pt x="125" y="996"/>
                  </a:cubicBezTo>
                  <a:cubicBezTo>
                    <a:pt x="115" y="1093"/>
                    <a:pt x="139" y="1163"/>
                    <a:pt x="200" y="1215"/>
                  </a:cubicBezTo>
                  <a:cubicBezTo>
                    <a:pt x="288" y="1291"/>
                    <a:pt x="401" y="1251"/>
                    <a:pt x="402" y="1250"/>
                  </a:cubicBezTo>
                  <a:cubicBezTo>
                    <a:pt x="413" y="1246"/>
                    <a:pt x="425" y="1249"/>
                    <a:pt x="433" y="1256"/>
                  </a:cubicBezTo>
                  <a:cubicBezTo>
                    <a:pt x="467" y="1288"/>
                    <a:pt x="515" y="1303"/>
                    <a:pt x="568" y="1298"/>
                  </a:cubicBezTo>
                  <a:cubicBezTo>
                    <a:pt x="626" y="1292"/>
                    <a:pt x="681" y="1264"/>
                    <a:pt x="709" y="1225"/>
                  </a:cubicBezTo>
                  <a:cubicBezTo>
                    <a:pt x="728" y="1199"/>
                    <a:pt x="741" y="1170"/>
                    <a:pt x="750" y="1143"/>
                  </a:cubicBezTo>
                  <a:cubicBezTo>
                    <a:pt x="758" y="1112"/>
                    <a:pt x="773" y="1027"/>
                    <a:pt x="748" y="984"/>
                  </a:cubicBezTo>
                  <a:cubicBezTo>
                    <a:pt x="741" y="972"/>
                    <a:pt x="732" y="965"/>
                    <a:pt x="719" y="962"/>
                  </a:cubicBezTo>
                  <a:cubicBezTo>
                    <a:pt x="686" y="954"/>
                    <a:pt x="661" y="958"/>
                    <a:pt x="645" y="975"/>
                  </a:cubicBezTo>
                  <a:cubicBezTo>
                    <a:pt x="626" y="996"/>
                    <a:pt x="622" y="1030"/>
                    <a:pt x="627" y="1046"/>
                  </a:cubicBezTo>
                  <a:cubicBezTo>
                    <a:pt x="632" y="1062"/>
                    <a:pt x="623" y="1078"/>
                    <a:pt x="608" y="1083"/>
                  </a:cubicBezTo>
                  <a:cubicBezTo>
                    <a:pt x="593" y="1089"/>
                    <a:pt x="576" y="1081"/>
                    <a:pt x="570" y="1065"/>
                  </a:cubicBezTo>
                  <a:cubicBezTo>
                    <a:pt x="569" y="1062"/>
                    <a:pt x="541" y="991"/>
                    <a:pt x="474" y="1002"/>
                  </a:cubicBezTo>
                  <a:cubicBezTo>
                    <a:pt x="428" y="1009"/>
                    <a:pt x="418" y="1048"/>
                    <a:pt x="416" y="1060"/>
                  </a:cubicBezTo>
                  <a:cubicBezTo>
                    <a:pt x="411" y="1085"/>
                    <a:pt x="419" y="1108"/>
                    <a:pt x="435" y="1117"/>
                  </a:cubicBezTo>
                  <a:cubicBezTo>
                    <a:pt x="449" y="1125"/>
                    <a:pt x="454" y="1143"/>
                    <a:pt x="446" y="1158"/>
                  </a:cubicBezTo>
                  <a:cubicBezTo>
                    <a:pt x="438" y="1172"/>
                    <a:pt x="420" y="1178"/>
                    <a:pt x="405" y="1169"/>
                  </a:cubicBezTo>
                  <a:cubicBezTo>
                    <a:pt x="367" y="1148"/>
                    <a:pt x="347" y="1100"/>
                    <a:pt x="356" y="1050"/>
                  </a:cubicBezTo>
                  <a:cubicBezTo>
                    <a:pt x="367" y="993"/>
                    <a:pt x="408" y="952"/>
                    <a:pt x="464" y="943"/>
                  </a:cubicBezTo>
                  <a:cubicBezTo>
                    <a:pt x="512" y="935"/>
                    <a:pt x="549" y="951"/>
                    <a:pt x="576" y="974"/>
                  </a:cubicBezTo>
                  <a:cubicBezTo>
                    <a:pt x="582" y="959"/>
                    <a:pt x="591" y="945"/>
                    <a:pt x="602" y="934"/>
                  </a:cubicBezTo>
                  <a:cubicBezTo>
                    <a:pt x="624" y="911"/>
                    <a:pt x="665" y="887"/>
                    <a:pt x="733" y="904"/>
                  </a:cubicBezTo>
                  <a:cubicBezTo>
                    <a:pt x="747" y="907"/>
                    <a:pt x="759" y="913"/>
                    <a:pt x="769" y="920"/>
                  </a:cubicBezTo>
                  <a:cubicBezTo>
                    <a:pt x="769" y="763"/>
                    <a:pt x="769" y="763"/>
                    <a:pt x="769" y="763"/>
                  </a:cubicBezTo>
                  <a:cubicBezTo>
                    <a:pt x="768" y="712"/>
                    <a:pt x="762" y="671"/>
                    <a:pt x="747" y="655"/>
                  </a:cubicBezTo>
                  <a:cubicBezTo>
                    <a:pt x="743" y="652"/>
                    <a:pt x="737" y="648"/>
                    <a:pt x="723" y="648"/>
                  </a:cubicBezTo>
                  <a:cubicBezTo>
                    <a:pt x="678" y="648"/>
                    <a:pt x="676" y="685"/>
                    <a:pt x="676" y="693"/>
                  </a:cubicBezTo>
                  <a:cubicBezTo>
                    <a:pt x="676" y="709"/>
                    <a:pt x="663" y="723"/>
                    <a:pt x="646" y="723"/>
                  </a:cubicBezTo>
                  <a:cubicBezTo>
                    <a:pt x="646" y="723"/>
                    <a:pt x="646" y="723"/>
                    <a:pt x="646" y="723"/>
                  </a:cubicBezTo>
                  <a:cubicBezTo>
                    <a:pt x="629" y="723"/>
                    <a:pt x="616" y="709"/>
                    <a:pt x="616" y="693"/>
                  </a:cubicBezTo>
                  <a:cubicBezTo>
                    <a:pt x="616" y="650"/>
                    <a:pt x="645" y="587"/>
                    <a:pt x="723" y="587"/>
                  </a:cubicBezTo>
                  <a:cubicBezTo>
                    <a:pt x="741" y="587"/>
                    <a:pt x="756" y="591"/>
                    <a:pt x="769" y="59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57" y="395"/>
                    <a:pt x="744" y="411"/>
                    <a:pt x="729" y="425"/>
                  </a:cubicBezTo>
                  <a:cubicBezTo>
                    <a:pt x="687" y="465"/>
                    <a:pt x="637" y="486"/>
                    <a:pt x="587" y="486"/>
                  </a:cubicBezTo>
                  <a:cubicBezTo>
                    <a:pt x="580" y="486"/>
                    <a:pt x="573" y="486"/>
                    <a:pt x="566" y="485"/>
                  </a:cubicBezTo>
                  <a:cubicBezTo>
                    <a:pt x="503" y="477"/>
                    <a:pt x="458" y="433"/>
                    <a:pt x="447" y="371"/>
                  </a:cubicBezTo>
                  <a:cubicBezTo>
                    <a:pt x="436" y="307"/>
                    <a:pt x="463" y="243"/>
                    <a:pt x="512" y="218"/>
                  </a:cubicBezTo>
                  <a:cubicBezTo>
                    <a:pt x="547" y="200"/>
                    <a:pt x="579" y="197"/>
                    <a:pt x="607" y="207"/>
                  </a:cubicBezTo>
                  <a:cubicBezTo>
                    <a:pt x="648" y="222"/>
                    <a:pt x="664" y="258"/>
                    <a:pt x="666" y="262"/>
                  </a:cubicBezTo>
                  <a:cubicBezTo>
                    <a:pt x="672" y="278"/>
                    <a:pt x="665" y="295"/>
                    <a:pt x="650" y="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PA_组合 44"/>
          <p:cNvGrpSpPr/>
          <p:nvPr userDrawn="1">
            <p:custDataLst>
              <p:tags r:id="rId4"/>
            </p:custDataLst>
          </p:nvPr>
        </p:nvGrpSpPr>
        <p:grpSpPr>
          <a:xfrm>
            <a:off x="745792" y="4587035"/>
            <a:ext cx="775830" cy="592034"/>
            <a:chOff x="890588" y="4141788"/>
            <a:chExt cx="1393825" cy="1063625"/>
          </a:xfrm>
        </p:grpSpPr>
        <p:sp>
          <p:nvSpPr>
            <p:cNvPr id="44" name="Freeform 38"/>
            <p:cNvSpPr/>
            <p:nvPr/>
          </p:nvSpPr>
          <p:spPr bwMode="auto">
            <a:xfrm>
              <a:off x="890588" y="4141788"/>
              <a:ext cx="1393825" cy="1063625"/>
            </a:xfrm>
            <a:custGeom>
              <a:avLst/>
              <a:gdLst>
                <a:gd name="T0" fmla="*/ 398 w 421"/>
                <a:gd name="T1" fmla="*/ 138 h 321"/>
                <a:gd name="T2" fmla="*/ 319 w 421"/>
                <a:gd name="T3" fmla="*/ 138 h 321"/>
                <a:gd name="T4" fmla="*/ 160 w 421"/>
                <a:gd name="T5" fmla="*/ 0 h 321"/>
                <a:gd name="T6" fmla="*/ 0 w 421"/>
                <a:gd name="T7" fmla="*/ 161 h 321"/>
                <a:gd name="T8" fmla="*/ 160 w 421"/>
                <a:gd name="T9" fmla="*/ 321 h 321"/>
                <a:gd name="T10" fmla="*/ 319 w 421"/>
                <a:gd name="T11" fmla="*/ 184 h 321"/>
                <a:gd name="T12" fmla="*/ 398 w 421"/>
                <a:gd name="T13" fmla="*/ 184 h 321"/>
                <a:gd name="T14" fmla="*/ 421 w 421"/>
                <a:gd name="T15" fmla="*/ 161 h 321"/>
                <a:gd name="T16" fmla="*/ 398 w 421"/>
                <a:gd name="T17" fmla="*/ 13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321">
                  <a:moveTo>
                    <a:pt x="398" y="138"/>
                  </a:moveTo>
                  <a:cubicBezTo>
                    <a:pt x="319" y="138"/>
                    <a:pt x="319" y="138"/>
                    <a:pt x="319" y="138"/>
                  </a:cubicBezTo>
                  <a:cubicBezTo>
                    <a:pt x="308" y="60"/>
                    <a:pt x="241" y="0"/>
                    <a:pt x="160" y="0"/>
                  </a:cubicBezTo>
                  <a:cubicBezTo>
                    <a:pt x="72" y="0"/>
                    <a:pt x="0" y="72"/>
                    <a:pt x="0" y="161"/>
                  </a:cubicBezTo>
                  <a:cubicBezTo>
                    <a:pt x="0" y="249"/>
                    <a:pt x="72" y="321"/>
                    <a:pt x="160" y="321"/>
                  </a:cubicBezTo>
                  <a:cubicBezTo>
                    <a:pt x="241" y="321"/>
                    <a:pt x="308" y="261"/>
                    <a:pt x="319" y="184"/>
                  </a:cubicBezTo>
                  <a:cubicBezTo>
                    <a:pt x="398" y="184"/>
                    <a:pt x="398" y="184"/>
                    <a:pt x="398" y="184"/>
                  </a:cubicBezTo>
                  <a:cubicBezTo>
                    <a:pt x="411" y="184"/>
                    <a:pt x="421" y="173"/>
                    <a:pt x="421" y="161"/>
                  </a:cubicBezTo>
                  <a:cubicBezTo>
                    <a:pt x="421" y="148"/>
                    <a:pt x="411" y="138"/>
                    <a:pt x="398" y="138"/>
                  </a:cubicBezTo>
                  <a:close/>
                </a:path>
              </a:pathLst>
            </a:custGeom>
            <a:solidFill>
              <a:srgbClr val="FFFFFF"/>
            </a:solidFill>
            <a:ln w="39688" cap="rnd">
              <a:solidFill>
                <a:srgbClr val="6D71C3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39"/>
            <p:cNvSpPr>
              <a:spLocks noChangeArrowheads="1"/>
            </p:cNvSpPr>
            <p:nvPr/>
          </p:nvSpPr>
          <p:spPr bwMode="auto">
            <a:xfrm>
              <a:off x="998538" y="4251325"/>
              <a:ext cx="846138" cy="846138"/>
            </a:xfrm>
            <a:prstGeom prst="ellipse">
              <a:avLst/>
            </a:prstGeom>
            <a:solidFill>
              <a:srgbClr val="FFC13A"/>
            </a:solidFill>
            <a:ln w="39688" cap="rnd">
              <a:solidFill>
                <a:srgbClr val="CEBA85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1025525" y="4276725"/>
              <a:ext cx="666750" cy="666750"/>
            </a:xfrm>
            <a:custGeom>
              <a:avLst/>
              <a:gdLst>
                <a:gd name="T0" fmla="*/ 201 w 201"/>
                <a:gd name="T1" fmla="*/ 32 h 201"/>
                <a:gd name="T2" fmla="*/ 119 w 201"/>
                <a:gd name="T3" fmla="*/ 0 h 201"/>
                <a:gd name="T4" fmla="*/ 0 w 201"/>
                <a:gd name="T5" fmla="*/ 120 h 201"/>
                <a:gd name="T6" fmla="*/ 31 w 201"/>
                <a:gd name="T7" fmla="*/ 201 h 201"/>
                <a:gd name="T8" fmla="*/ 25 w 201"/>
                <a:gd name="T9" fmla="*/ 161 h 201"/>
                <a:gd name="T10" fmla="*/ 160 w 201"/>
                <a:gd name="T11" fmla="*/ 26 h 201"/>
                <a:gd name="T12" fmla="*/ 201 w 201"/>
                <a:gd name="T13" fmla="*/ 3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201">
                  <a:moveTo>
                    <a:pt x="201" y="32"/>
                  </a:moveTo>
                  <a:cubicBezTo>
                    <a:pt x="179" y="11"/>
                    <a:pt x="150" y="0"/>
                    <a:pt x="119" y="0"/>
                  </a:cubicBezTo>
                  <a:cubicBezTo>
                    <a:pt x="53" y="0"/>
                    <a:pt x="0" y="54"/>
                    <a:pt x="0" y="120"/>
                  </a:cubicBezTo>
                  <a:cubicBezTo>
                    <a:pt x="0" y="150"/>
                    <a:pt x="11" y="179"/>
                    <a:pt x="31" y="201"/>
                  </a:cubicBezTo>
                  <a:cubicBezTo>
                    <a:pt x="27" y="188"/>
                    <a:pt x="25" y="174"/>
                    <a:pt x="25" y="161"/>
                  </a:cubicBezTo>
                  <a:cubicBezTo>
                    <a:pt x="25" y="86"/>
                    <a:pt x="86" y="26"/>
                    <a:pt x="160" y="26"/>
                  </a:cubicBezTo>
                  <a:cubicBezTo>
                    <a:pt x="174" y="26"/>
                    <a:pt x="188" y="28"/>
                    <a:pt x="20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4213" y="3183474"/>
            <a:ext cx="5222875" cy="510077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669925" y="1727237"/>
            <a:ext cx="5222875" cy="140542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28060" y="4686300"/>
            <a:ext cx="5222875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628059" y="5148262"/>
            <a:ext cx="5222875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6971506" y="485775"/>
            <a:ext cx="4536282" cy="47626"/>
            <a:chOff x="6971505" y="485774"/>
            <a:chExt cx="4768055" cy="55245"/>
          </a:xfrm>
        </p:grpSpPr>
        <p:sp>
          <p:nvSpPr>
            <p:cNvPr id="3" name="矩形 2"/>
            <p:cNvSpPr/>
            <p:nvPr userDrawn="1"/>
          </p:nvSpPr>
          <p:spPr>
            <a:xfrm>
              <a:off x="6971505" y="485774"/>
              <a:ext cx="862807" cy="552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7947817" y="485774"/>
              <a:ext cx="862807" cy="552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8924129" y="485774"/>
              <a:ext cx="862807" cy="552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9900441" y="485774"/>
              <a:ext cx="862807" cy="552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10876753" y="485774"/>
              <a:ext cx="862807" cy="552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69926" y="2499160"/>
            <a:ext cx="5523826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669926" y="3285316"/>
            <a:ext cx="5523826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63" name="任意多边形: 形状 62"/>
          <p:cNvSpPr/>
          <p:nvPr userDrawn="1">
            <p:custDataLst>
              <p:tags r:id="rId2"/>
            </p:custDataLst>
          </p:nvPr>
        </p:nvSpPr>
        <p:spPr bwMode="auto">
          <a:xfrm flipH="1" flipV="1">
            <a:off x="7191940" y="0"/>
            <a:ext cx="5001648" cy="6866164"/>
          </a:xfrm>
          <a:custGeom>
            <a:avLst/>
            <a:gdLst>
              <a:gd name="connsiteX0" fmla="*/ 209400 w 5001648"/>
              <a:gd name="connsiteY0" fmla="*/ 6866164 h 6866164"/>
              <a:gd name="connsiteX1" fmla="*/ 0 w 5001648"/>
              <a:gd name="connsiteY1" fmla="*/ 6866164 h 6866164"/>
              <a:gd name="connsiteX2" fmla="*/ 0 w 5001648"/>
              <a:gd name="connsiteY2" fmla="*/ 0 h 6866164"/>
              <a:gd name="connsiteX3" fmla="*/ 5001648 w 5001648"/>
              <a:gd name="connsiteY3" fmla="*/ 0 h 6866164"/>
              <a:gd name="connsiteX4" fmla="*/ 264212 w 5001648"/>
              <a:gd name="connsiteY4" fmla="*/ 6835400 h 68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1648" h="6866164">
                <a:moveTo>
                  <a:pt x="209400" y="6866164"/>
                </a:moveTo>
                <a:lnTo>
                  <a:pt x="0" y="6866164"/>
                </a:lnTo>
                <a:lnTo>
                  <a:pt x="0" y="0"/>
                </a:lnTo>
                <a:lnTo>
                  <a:pt x="5001648" y="0"/>
                </a:lnTo>
                <a:lnTo>
                  <a:pt x="264212" y="6835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64" name="组合 63"/>
          <p:cNvGrpSpPr/>
          <p:nvPr userDrawn="1"/>
        </p:nvGrpSpPr>
        <p:grpSpPr>
          <a:xfrm rot="5720611">
            <a:off x="7647895" y="1287486"/>
            <a:ext cx="5690535" cy="4576928"/>
            <a:chOff x="1177723" y="1028700"/>
            <a:chExt cx="5435599" cy="4371879"/>
          </a:xfrm>
        </p:grpSpPr>
        <p:sp>
          <p:nvSpPr>
            <p:cNvPr id="65" name="Freeform 9"/>
            <p:cNvSpPr/>
            <p:nvPr/>
          </p:nvSpPr>
          <p:spPr bwMode="auto">
            <a:xfrm flipH="1">
              <a:off x="1177723" y="1028700"/>
              <a:ext cx="5435599" cy="4371879"/>
            </a:xfrm>
            <a:custGeom>
              <a:avLst/>
              <a:gdLst>
                <a:gd name="T0" fmla="*/ 1554 w 2942"/>
                <a:gd name="T1" fmla="*/ 0 h 2370"/>
                <a:gd name="T2" fmla="*/ 0 w 2942"/>
                <a:gd name="T3" fmla="*/ 1554 h 2370"/>
                <a:gd name="T4" fmla="*/ 231 w 2942"/>
                <a:gd name="T5" fmla="*/ 2370 h 2370"/>
                <a:gd name="T6" fmla="*/ 2942 w 2942"/>
                <a:gd name="T7" fmla="*/ 854 h 2370"/>
                <a:gd name="T8" fmla="*/ 1554 w 2942"/>
                <a:gd name="T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2" h="2370">
                  <a:moveTo>
                    <a:pt x="1554" y="0"/>
                  </a:moveTo>
                  <a:cubicBezTo>
                    <a:pt x="696" y="0"/>
                    <a:pt x="0" y="696"/>
                    <a:pt x="0" y="1554"/>
                  </a:cubicBezTo>
                  <a:cubicBezTo>
                    <a:pt x="0" y="1853"/>
                    <a:pt x="85" y="2133"/>
                    <a:pt x="231" y="2370"/>
                  </a:cubicBezTo>
                  <a:cubicBezTo>
                    <a:pt x="2942" y="854"/>
                    <a:pt x="2942" y="854"/>
                    <a:pt x="2942" y="854"/>
                  </a:cubicBezTo>
                  <a:cubicBezTo>
                    <a:pt x="2686" y="347"/>
                    <a:pt x="2161" y="0"/>
                    <a:pt x="1554" y="0"/>
                  </a:cubicBezTo>
                  <a:close/>
                </a:path>
              </a:pathLst>
            </a:custGeom>
            <a:solidFill>
              <a:srgbClr val="797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0"/>
            <p:cNvSpPr/>
            <p:nvPr/>
          </p:nvSpPr>
          <p:spPr bwMode="auto">
            <a:xfrm flipH="1">
              <a:off x="1775842" y="1713970"/>
              <a:ext cx="4151017" cy="3353526"/>
            </a:xfrm>
            <a:custGeom>
              <a:avLst/>
              <a:gdLst>
                <a:gd name="T0" fmla="*/ 1183 w 2247"/>
                <a:gd name="T1" fmla="*/ 0 h 1818"/>
                <a:gd name="T2" fmla="*/ 0 w 2247"/>
                <a:gd name="T3" fmla="*/ 1183 h 1818"/>
                <a:gd name="T4" fmla="*/ 184 w 2247"/>
                <a:gd name="T5" fmla="*/ 1818 h 1818"/>
                <a:gd name="T6" fmla="*/ 2247 w 2247"/>
                <a:gd name="T7" fmla="*/ 664 h 1818"/>
                <a:gd name="T8" fmla="*/ 1183 w 2247"/>
                <a:gd name="T9" fmla="*/ 0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1818">
                  <a:moveTo>
                    <a:pt x="1183" y="0"/>
                  </a:moveTo>
                  <a:cubicBezTo>
                    <a:pt x="530" y="0"/>
                    <a:pt x="0" y="530"/>
                    <a:pt x="0" y="1183"/>
                  </a:cubicBezTo>
                  <a:cubicBezTo>
                    <a:pt x="0" y="1417"/>
                    <a:pt x="68" y="1634"/>
                    <a:pt x="184" y="1818"/>
                  </a:cubicBezTo>
                  <a:cubicBezTo>
                    <a:pt x="2247" y="664"/>
                    <a:pt x="2247" y="664"/>
                    <a:pt x="2247" y="664"/>
                  </a:cubicBezTo>
                  <a:cubicBezTo>
                    <a:pt x="2055" y="271"/>
                    <a:pt x="1651" y="0"/>
                    <a:pt x="1183" y="0"/>
                  </a:cubicBezTo>
                  <a:close/>
                </a:path>
              </a:pathLst>
            </a:custGeom>
            <a:solidFill>
              <a:srgbClr val="7D8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 userDrawn="1"/>
        </p:nvGrpSpPr>
        <p:grpSpPr>
          <a:xfrm rot="5400000" flipH="1">
            <a:off x="6806578" y="714487"/>
            <a:ext cx="4063402" cy="5141658"/>
            <a:chOff x="1988347" y="1961097"/>
            <a:chExt cx="3342780" cy="4229812"/>
          </a:xfrm>
        </p:grpSpPr>
        <p:sp>
          <p:nvSpPr>
            <p:cNvPr id="68" name="Freeform 11"/>
            <p:cNvSpPr/>
            <p:nvPr/>
          </p:nvSpPr>
          <p:spPr bwMode="auto">
            <a:xfrm flipH="1">
              <a:off x="3017446" y="5539066"/>
              <a:ext cx="1284582" cy="428593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7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7 h 232"/>
                <a:gd name="T12" fmla="*/ 67 w 695"/>
                <a:gd name="T13" fmla="*/ 5 h 232"/>
                <a:gd name="T14" fmla="*/ 8 w 695"/>
                <a:gd name="T15" fmla="*/ 46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3"/>
                    <a:pt x="18" y="120"/>
                    <a:pt x="46" y="125"/>
                  </a:cubicBezTo>
                  <a:cubicBezTo>
                    <a:pt x="627" y="227"/>
                    <a:pt x="627" y="227"/>
                    <a:pt x="627" y="227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7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6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2"/>
            <p:cNvSpPr/>
            <p:nvPr/>
          </p:nvSpPr>
          <p:spPr bwMode="auto">
            <a:xfrm flipH="1">
              <a:off x="3017446" y="5274031"/>
              <a:ext cx="1284582" cy="427398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8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8 h 232"/>
                <a:gd name="T12" fmla="*/ 67 w 695"/>
                <a:gd name="T13" fmla="*/ 5 h 232"/>
                <a:gd name="T14" fmla="*/ 8 w 695"/>
                <a:gd name="T15" fmla="*/ 47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"/>
            <p:cNvSpPr/>
            <p:nvPr/>
          </p:nvSpPr>
          <p:spPr bwMode="auto">
            <a:xfrm flipH="1">
              <a:off x="3017446" y="5007804"/>
              <a:ext cx="1284582" cy="429786"/>
            </a:xfrm>
            <a:custGeom>
              <a:avLst/>
              <a:gdLst>
                <a:gd name="T0" fmla="*/ 5 w 695"/>
                <a:gd name="T1" fmla="*/ 66 h 233"/>
                <a:gd name="T2" fmla="*/ 46 w 695"/>
                <a:gd name="T3" fmla="*/ 125 h 233"/>
                <a:gd name="T4" fmla="*/ 627 w 695"/>
                <a:gd name="T5" fmla="*/ 228 h 233"/>
                <a:gd name="T6" fmla="*/ 686 w 695"/>
                <a:gd name="T7" fmla="*/ 186 h 233"/>
                <a:gd name="T8" fmla="*/ 690 w 695"/>
                <a:gd name="T9" fmla="*/ 167 h 233"/>
                <a:gd name="T10" fmla="*/ 648 w 695"/>
                <a:gd name="T11" fmla="*/ 108 h 233"/>
                <a:gd name="T12" fmla="*/ 67 w 695"/>
                <a:gd name="T13" fmla="*/ 5 h 233"/>
                <a:gd name="T14" fmla="*/ 8 w 695"/>
                <a:gd name="T15" fmla="*/ 47 h 233"/>
                <a:gd name="T16" fmla="*/ 5 w 695"/>
                <a:gd name="T17" fmla="*/ 6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3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3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3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4"/>
            <p:cNvSpPr/>
            <p:nvPr/>
          </p:nvSpPr>
          <p:spPr bwMode="auto">
            <a:xfrm flipH="1">
              <a:off x="3318296" y="5845886"/>
              <a:ext cx="684076" cy="345023"/>
            </a:xfrm>
            <a:custGeom>
              <a:avLst/>
              <a:gdLst>
                <a:gd name="T0" fmla="*/ 0 w 370"/>
                <a:gd name="T1" fmla="*/ 28 h 187"/>
                <a:gd name="T2" fmla="*/ 188 w 370"/>
                <a:gd name="T3" fmla="*/ 187 h 187"/>
                <a:gd name="T4" fmla="*/ 370 w 370"/>
                <a:gd name="T5" fmla="*/ 65 h 187"/>
                <a:gd name="T6" fmla="*/ 3 w 370"/>
                <a:gd name="T7" fmla="*/ 0 h 187"/>
                <a:gd name="T8" fmla="*/ 0 w 370"/>
                <a:gd name="T9" fmla="*/ 2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187">
                  <a:moveTo>
                    <a:pt x="0" y="28"/>
                  </a:moveTo>
                  <a:cubicBezTo>
                    <a:pt x="0" y="116"/>
                    <a:pt x="84" y="187"/>
                    <a:pt x="188" y="187"/>
                  </a:cubicBezTo>
                  <a:cubicBezTo>
                    <a:pt x="276" y="187"/>
                    <a:pt x="351" y="135"/>
                    <a:pt x="370" y="6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9"/>
                    <a:pt x="0" y="18"/>
                    <a:pt x="0" y="28"/>
                  </a:cubicBezTo>
                  <a:close/>
                </a:path>
              </a:pathLst>
            </a:custGeom>
            <a:solidFill>
              <a:srgbClr val="465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5"/>
            <p:cNvSpPr/>
            <p:nvPr/>
          </p:nvSpPr>
          <p:spPr bwMode="auto">
            <a:xfrm flipH="1">
              <a:off x="3665707" y="2429087"/>
              <a:ext cx="1456497" cy="2165644"/>
            </a:xfrm>
            <a:custGeom>
              <a:avLst/>
              <a:gdLst>
                <a:gd name="T0" fmla="*/ 496 w 788"/>
                <a:gd name="T1" fmla="*/ 1174 h 1174"/>
                <a:gd name="T2" fmla="*/ 354 w 788"/>
                <a:gd name="T3" fmla="*/ 1127 h 1174"/>
                <a:gd name="T4" fmla="*/ 108 w 788"/>
                <a:gd name="T5" fmla="*/ 1076 h 1174"/>
                <a:gd name="T6" fmla="*/ 12 w 788"/>
                <a:gd name="T7" fmla="*/ 803 h 1174"/>
                <a:gd name="T8" fmla="*/ 97 w 788"/>
                <a:gd name="T9" fmla="*/ 656 h 1174"/>
                <a:gd name="T10" fmla="*/ 214 w 788"/>
                <a:gd name="T11" fmla="*/ 607 h 1174"/>
                <a:gd name="T12" fmla="*/ 254 w 788"/>
                <a:gd name="T13" fmla="*/ 476 h 1174"/>
                <a:gd name="T14" fmla="*/ 364 w 788"/>
                <a:gd name="T15" fmla="*/ 428 h 1174"/>
                <a:gd name="T16" fmla="*/ 515 w 788"/>
                <a:gd name="T17" fmla="*/ 587 h 1174"/>
                <a:gd name="T18" fmla="*/ 483 w 788"/>
                <a:gd name="T19" fmla="*/ 620 h 1174"/>
                <a:gd name="T20" fmla="*/ 450 w 788"/>
                <a:gd name="T21" fmla="*/ 588 h 1174"/>
                <a:gd name="T22" fmla="*/ 365 w 788"/>
                <a:gd name="T23" fmla="*/ 493 h 1174"/>
                <a:gd name="T24" fmla="*/ 304 w 788"/>
                <a:gd name="T25" fmla="*/ 518 h 1174"/>
                <a:gd name="T26" fmla="*/ 280 w 788"/>
                <a:gd name="T27" fmla="*/ 634 h 1174"/>
                <a:gd name="T28" fmla="*/ 272 w 788"/>
                <a:gd name="T29" fmla="*/ 661 h 1174"/>
                <a:gd name="T30" fmla="*/ 245 w 788"/>
                <a:gd name="T31" fmla="*/ 671 h 1174"/>
                <a:gd name="T32" fmla="*/ 137 w 788"/>
                <a:gd name="T33" fmla="*/ 707 h 1174"/>
                <a:gd name="T34" fmla="*/ 77 w 788"/>
                <a:gd name="T35" fmla="*/ 809 h 1174"/>
                <a:gd name="T36" fmla="*/ 151 w 788"/>
                <a:gd name="T37" fmla="*/ 1027 h 1174"/>
                <a:gd name="T38" fmla="*/ 350 w 788"/>
                <a:gd name="T39" fmla="*/ 1061 h 1174"/>
                <a:gd name="T40" fmla="*/ 384 w 788"/>
                <a:gd name="T41" fmla="*/ 1068 h 1174"/>
                <a:gd name="T42" fmla="*/ 516 w 788"/>
                <a:gd name="T43" fmla="*/ 1108 h 1174"/>
                <a:gd name="T44" fmla="*/ 656 w 788"/>
                <a:gd name="T45" fmla="*/ 1037 h 1174"/>
                <a:gd name="T46" fmla="*/ 716 w 788"/>
                <a:gd name="T47" fmla="*/ 816 h 1174"/>
                <a:gd name="T48" fmla="*/ 716 w 788"/>
                <a:gd name="T49" fmla="*/ 813 h 1174"/>
                <a:gd name="T50" fmla="*/ 716 w 788"/>
                <a:gd name="T51" fmla="*/ 33 h 1174"/>
                <a:gd name="T52" fmla="*/ 748 w 788"/>
                <a:gd name="T53" fmla="*/ 0 h 1174"/>
                <a:gd name="T54" fmla="*/ 781 w 788"/>
                <a:gd name="T55" fmla="*/ 33 h 1174"/>
                <a:gd name="T56" fmla="*/ 781 w 788"/>
                <a:gd name="T57" fmla="*/ 812 h 1174"/>
                <a:gd name="T58" fmla="*/ 709 w 788"/>
                <a:gd name="T59" fmla="*/ 1075 h 1174"/>
                <a:gd name="T60" fmla="*/ 523 w 788"/>
                <a:gd name="T61" fmla="*/ 1173 h 1174"/>
                <a:gd name="T62" fmla="*/ 496 w 788"/>
                <a:gd name="T63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8" h="1174">
                  <a:moveTo>
                    <a:pt x="496" y="1174"/>
                  </a:moveTo>
                  <a:cubicBezTo>
                    <a:pt x="442" y="1174"/>
                    <a:pt x="393" y="1158"/>
                    <a:pt x="354" y="1127"/>
                  </a:cubicBezTo>
                  <a:cubicBezTo>
                    <a:pt x="310" y="1138"/>
                    <a:pt x="201" y="1155"/>
                    <a:pt x="108" y="1076"/>
                  </a:cubicBezTo>
                  <a:cubicBezTo>
                    <a:pt x="31" y="1010"/>
                    <a:pt x="0" y="920"/>
                    <a:pt x="12" y="803"/>
                  </a:cubicBezTo>
                  <a:cubicBezTo>
                    <a:pt x="18" y="748"/>
                    <a:pt x="49" y="695"/>
                    <a:pt x="97" y="656"/>
                  </a:cubicBezTo>
                  <a:cubicBezTo>
                    <a:pt x="132" y="628"/>
                    <a:pt x="173" y="611"/>
                    <a:pt x="214" y="607"/>
                  </a:cubicBezTo>
                  <a:cubicBezTo>
                    <a:pt x="214" y="570"/>
                    <a:pt x="220" y="516"/>
                    <a:pt x="254" y="476"/>
                  </a:cubicBezTo>
                  <a:cubicBezTo>
                    <a:pt x="280" y="445"/>
                    <a:pt x="317" y="429"/>
                    <a:pt x="364" y="428"/>
                  </a:cubicBezTo>
                  <a:cubicBezTo>
                    <a:pt x="419" y="427"/>
                    <a:pt x="512" y="447"/>
                    <a:pt x="515" y="587"/>
                  </a:cubicBezTo>
                  <a:cubicBezTo>
                    <a:pt x="515" y="604"/>
                    <a:pt x="501" y="619"/>
                    <a:pt x="483" y="620"/>
                  </a:cubicBezTo>
                  <a:cubicBezTo>
                    <a:pt x="465" y="620"/>
                    <a:pt x="450" y="606"/>
                    <a:pt x="450" y="588"/>
                  </a:cubicBezTo>
                  <a:cubicBezTo>
                    <a:pt x="449" y="521"/>
                    <a:pt x="423" y="492"/>
                    <a:pt x="365" y="493"/>
                  </a:cubicBezTo>
                  <a:cubicBezTo>
                    <a:pt x="337" y="493"/>
                    <a:pt x="317" y="501"/>
                    <a:pt x="304" y="518"/>
                  </a:cubicBezTo>
                  <a:cubicBezTo>
                    <a:pt x="275" y="551"/>
                    <a:pt x="277" y="613"/>
                    <a:pt x="280" y="634"/>
                  </a:cubicBezTo>
                  <a:cubicBezTo>
                    <a:pt x="282" y="644"/>
                    <a:pt x="279" y="654"/>
                    <a:pt x="272" y="661"/>
                  </a:cubicBezTo>
                  <a:cubicBezTo>
                    <a:pt x="265" y="669"/>
                    <a:pt x="255" y="672"/>
                    <a:pt x="245" y="671"/>
                  </a:cubicBezTo>
                  <a:cubicBezTo>
                    <a:pt x="210" y="667"/>
                    <a:pt x="170" y="680"/>
                    <a:pt x="137" y="707"/>
                  </a:cubicBezTo>
                  <a:cubicBezTo>
                    <a:pt x="103" y="734"/>
                    <a:pt x="81" y="772"/>
                    <a:pt x="77" y="809"/>
                  </a:cubicBezTo>
                  <a:cubicBezTo>
                    <a:pt x="66" y="907"/>
                    <a:pt x="89" y="974"/>
                    <a:pt x="151" y="1027"/>
                  </a:cubicBezTo>
                  <a:cubicBezTo>
                    <a:pt x="237" y="1101"/>
                    <a:pt x="346" y="1063"/>
                    <a:pt x="350" y="1061"/>
                  </a:cubicBezTo>
                  <a:cubicBezTo>
                    <a:pt x="362" y="1057"/>
                    <a:pt x="375" y="1059"/>
                    <a:pt x="384" y="1068"/>
                  </a:cubicBezTo>
                  <a:cubicBezTo>
                    <a:pt x="417" y="1099"/>
                    <a:pt x="464" y="1113"/>
                    <a:pt x="516" y="1108"/>
                  </a:cubicBezTo>
                  <a:cubicBezTo>
                    <a:pt x="574" y="1103"/>
                    <a:pt x="629" y="1075"/>
                    <a:pt x="656" y="1037"/>
                  </a:cubicBezTo>
                  <a:cubicBezTo>
                    <a:pt x="725" y="942"/>
                    <a:pt x="716" y="817"/>
                    <a:pt x="716" y="816"/>
                  </a:cubicBezTo>
                  <a:cubicBezTo>
                    <a:pt x="716" y="815"/>
                    <a:pt x="716" y="814"/>
                    <a:pt x="716" y="813"/>
                  </a:cubicBezTo>
                  <a:cubicBezTo>
                    <a:pt x="716" y="33"/>
                    <a:pt x="716" y="33"/>
                    <a:pt x="716" y="33"/>
                  </a:cubicBezTo>
                  <a:cubicBezTo>
                    <a:pt x="716" y="15"/>
                    <a:pt x="730" y="0"/>
                    <a:pt x="748" y="0"/>
                  </a:cubicBezTo>
                  <a:cubicBezTo>
                    <a:pt x="766" y="0"/>
                    <a:pt x="781" y="15"/>
                    <a:pt x="781" y="33"/>
                  </a:cubicBezTo>
                  <a:cubicBezTo>
                    <a:pt x="781" y="812"/>
                    <a:pt x="781" y="812"/>
                    <a:pt x="781" y="812"/>
                  </a:cubicBezTo>
                  <a:cubicBezTo>
                    <a:pt x="782" y="828"/>
                    <a:pt x="788" y="966"/>
                    <a:pt x="709" y="1075"/>
                  </a:cubicBezTo>
                  <a:cubicBezTo>
                    <a:pt x="670" y="1128"/>
                    <a:pt x="599" y="1166"/>
                    <a:pt x="523" y="1173"/>
                  </a:cubicBezTo>
                  <a:cubicBezTo>
                    <a:pt x="514" y="1174"/>
                    <a:pt x="505" y="1174"/>
                    <a:pt x="496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6"/>
            <p:cNvSpPr/>
            <p:nvPr/>
          </p:nvSpPr>
          <p:spPr bwMode="auto">
            <a:xfrm flipH="1">
              <a:off x="4440515" y="2547277"/>
              <a:ext cx="890612" cy="1427845"/>
            </a:xfrm>
            <a:custGeom>
              <a:avLst/>
              <a:gdLst>
                <a:gd name="T0" fmla="*/ 157 w 482"/>
                <a:gd name="T1" fmla="*/ 774 h 774"/>
                <a:gd name="T2" fmla="*/ 150 w 482"/>
                <a:gd name="T3" fmla="*/ 774 h 774"/>
                <a:gd name="T4" fmla="*/ 0 w 482"/>
                <a:gd name="T5" fmla="*/ 557 h 774"/>
                <a:gd name="T6" fmla="*/ 113 w 482"/>
                <a:gd name="T7" fmla="*/ 363 h 774"/>
                <a:gd name="T8" fmla="*/ 58 w 482"/>
                <a:gd name="T9" fmla="*/ 259 h 774"/>
                <a:gd name="T10" fmla="*/ 98 w 482"/>
                <a:gd name="T11" fmla="*/ 95 h 774"/>
                <a:gd name="T12" fmla="*/ 338 w 482"/>
                <a:gd name="T13" fmla="*/ 23 h 774"/>
                <a:gd name="T14" fmla="*/ 480 w 482"/>
                <a:gd name="T15" fmla="*/ 172 h 774"/>
                <a:gd name="T16" fmla="*/ 452 w 482"/>
                <a:gd name="T17" fmla="*/ 208 h 774"/>
                <a:gd name="T18" fmla="*/ 416 w 482"/>
                <a:gd name="T19" fmla="*/ 180 h 774"/>
                <a:gd name="T20" fmla="*/ 322 w 482"/>
                <a:gd name="T21" fmla="*/ 86 h 774"/>
                <a:gd name="T22" fmla="*/ 152 w 482"/>
                <a:gd name="T23" fmla="*/ 132 h 774"/>
                <a:gd name="T24" fmla="*/ 122 w 482"/>
                <a:gd name="T25" fmla="*/ 246 h 774"/>
                <a:gd name="T26" fmla="*/ 193 w 482"/>
                <a:gd name="T27" fmla="*/ 347 h 774"/>
                <a:gd name="T28" fmla="*/ 207 w 482"/>
                <a:gd name="T29" fmla="*/ 381 h 774"/>
                <a:gd name="T30" fmla="*/ 180 w 482"/>
                <a:gd name="T31" fmla="*/ 406 h 774"/>
                <a:gd name="T32" fmla="*/ 65 w 482"/>
                <a:gd name="T33" fmla="*/ 557 h 774"/>
                <a:gd name="T34" fmla="*/ 164 w 482"/>
                <a:gd name="T35" fmla="*/ 710 h 774"/>
                <a:gd name="T36" fmla="*/ 189 w 482"/>
                <a:gd name="T37" fmla="*/ 749 h 774"/>
                <a:gd name="T38" fmla="*/ 157 w 482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2" h="774">
                  <a:moveTo>
                    <a:pt x="157" y="774"/>
                  </a:moveTo>
                  <a:cubicBezTo>
                    <a:pt x="155" y="774"/>
                    <a:pt x="153" y="774"/>
                    <a:pt x="150" y="774"/>
                  </a:cubicBezTo>
                  <a:cubicBezTo>
                    <a:pt x="98" y="762"/>
                    <a:pt x="0" y="702"/>
                    <a:pt x="0" y="557"/>
                  </a:cubicBezTo>
                  <a:cubicBezTo>
                    <a:pt x="0" y="460"/>
                    <a:pt x="56" y="394"/>
                    <a:pt x="113" y="363"/>
                  </a:cubicBezTo>
                  <a:cubicBezTo>
                    <a:pt x="91" y="338"/>
                    <a:pt x="67" y="303"/>
                    <a:pt x="58" y="259"/>
                  </a:cubicBezTo>
                  <a:cubicBezTo>
                    <a:pt x="48" y="205"/>
                    <a:pt x="61" y="150"/>
                    <a:pt x="98" y="95"/>
                  </a:cubicBezTo>
                  <a:cubicBezTo>
                    <a:pt x="142" y="32"/>
                    <a:pt x="245" y="0"/>
                    <a:pt x="338" y="23"/>
                  </a:cubicBezTo>
                  <a:cubicBezTo>
                    <a:pt x="418" y="42"/>
                    <a:pt x="470" y="97"/>
                    <a:pt x="480" y="172"/>
                  </a:cubicBezTo>
                  <a:cubicBezTo>
                    <a:pt x="482" y="190"/>
                    <a:pt x="470" y="206"/>
                    <a:pt x="452" y="208"/>
                  </a:cubicBezTo>
                  <a:cubicBezTo>
                    <a:pt x="434" y="211"/>
                    <a:pt x="418" y="198"/>
                    <a:pt x="416" y="180"/>
                  </a:cubicBezTo>
                  <a:cubicBezTo>
                    <a:pt x="407" y="116"/>
                    <a:pt x="354" y="93"/>
                    <a:pt x="322" y="86"/>
                  </a:cubicBezTo>
                  <a:cubicBezTo>
                    <a:pt x="256" y="70"/>
                    <a:pt x="180" y="91"/>
                    <a:pt x="152" y="132"/>
                  </a:cubicBezTo>
                  <a:cubicBezTo>
                    <a:pt x="125" y="171"/>
                    <a:pt x="115" y="209"/>
                    <a:pt x="122" y="246"/>
                  </a:cubicBezTo>
                  <a:cubicBezTo>
                    <a:pt x="134" y="307"/>
                    <a:pt x="192" y="347"/>
                    <a:pt x="193" y="347"/>
                  </a:cubicBezTo>
                  <a:cubicBezTo>
                    <a:pt x="204" y="354"/>
                    <a:pt x="209" y="368"/>
                    <a:pt x="207" y="381"/>
                  </a:cubicBezTo>
                  <a:cubicBezTo>
                    <a:pt x="204" y="394"/>
                    <a:pt x="193" y="404"/>
                    <a:pt x="180" y="406"/>
                  </a:cubicBezTo>
                  <a:cubicBezTo>
                    <a:pt x="132" y="414"/>
                    <a:pt x="65" y="466"/>
                    <a:pt x="65" y="557"/>
                  </a:cubicBezTo>
                  <a:cubicBezTo>
                    <a:pt x="65" y="687"/>
                    <a:pt x="163" y="710"/>
                    <a:pt x="164" y="710"/>
                  </a:cubicBezTo>
                  <a:cubicBezTo>
                    <a:pt x="182" y="714"/>
                    <a:pt x="193" y="731"/>
                    <a:pt x="189" y="749"/>
                  </a:cubicBezTo>
                  <a:cubicBezTo>
                    <a:pt x="186" y="764"/>
                    <a:pt x="172" y="774"/>
                    <a:pt x="157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7"/>
            <p:cNvSpPr/>
            <p:nvPr/>
          </p:nvSpPr>
          <p:spPr bwMode="auto">
            <a:xfrm flipH="1">
              <a:off x="3668094" y="1961097"/>
              <a:ext cx="1242798" cy="1023130"/>
            </a:xfrm>
            <a:custGeom>
              <a:avLst/>
              <a:gdLst>
                <a:gd name="T0" fmla="*/ 422 w 673"/>
                <a:gd name="T1" fmla="*/ 555 h 555"/>
                <a:gd name="T2" fmla="*/ 401 w 673"/>
                <a:gd name="T3" fmla="*/ 554 h 555"/>
                <a:gd name="T4" fmla="*/ 279 w 673"/>
                <a:gd name="T5" fmla="*/ 438 h 555"/>
                <a:gd name="T6" fmla="*/ 346 w 673"/>
                <a:gd name="T7" fmla="*/ 283 h 555"/>
                <a:gd name="T8" fmla="*/ 443 w 673"/>
                <a:gd name="T9" fmla="*/ 272 h 555"/>
                <a:gd name="T10" fmla="*/ 503 w 673"/>
                <a:gd name="T11" fmla="*/ 328 h 555"/>
                <a:gd name="T12" fmla="*/ 485 w 673"/>
                <a:gd name="T13" fmla="*/ 371 h 555"/>
                <a:gd name="T14" fmla="*/ 443 w 673"/>
                <a:gd name="T15" fmla="*/ 354 h 555"/>
                <a:gd name="T16" fmla="*/ 421 w 673"/>
                <a:gd name="T17" fmla="*/ 333 h 555"/>
                <a:gd name="T18" fmla="*/ 376 w 673"/>
                <a:gd name="T19" fmla="*/ 340 h 555"/>
                <a:gd name="T20" fmla="*/ 343 w 673"/>
                <a:gd name="T21" fmla="*/ 427 h 555"/>
                <a:gd name="T22" fmla="*/ 409 w 673"/>
                <a:gd name="T23" fmla="*/ 490 h 555"/>
                <a:gd name="T24" fmla="*/ 521 w 673"/>
                <a:gd name="T25" fmla="*/ 446 h 555"/>
                <a:gd name="T26" fmla="*/ 602 w 673"/>
                <a:gd name="T27" fmla="*/ 226 h 555"/>
                <a:gd name="T28" fmla="*/ 506 w 673"/>
                <a:gd name="T29" fmla="*/ 90 h 555"/>
                <a:gd name="T30" fmla="*/ 365 w 673"/>
                <a:gd name="T31" fmla="*/ 102 h 555"/>
                <a:gd name="T32" fmla="*/ 334 w 673"/>
                <a:gd name="T33" fmla="*/ 193 h 555"/>
                <a:gd name="T34" fmla="*/ 319 w 673"/>
                <a:gd name="T35" fmla="*/ 228 h 555"/>
                <a:gd name="T36" fmla="*/ 280 w 673"/>
                <a:gd name="T37" fmla="*/ 224 h 555"/>
                <a:gd name="T38" fmla="*/ 138 w 673"/>
                <a:gd name="T39" fmla="*/ 207 h 555"/>
                <a:gd name="T40" fmla="*/ 75 w 673"/>
                <a:gd name="T41" fmla="*/ 362 h 555"/>
                <a:gd name="T42" fmla="*/ 47 w 673"/>
                <a:gd name="T43" fmla="*/ 398 h 555"/>
                <a:gd name="T44" fmla="*/ 11 w 673"/>
                <a:gd name="T45" fmla="*/ 370 h 555"/>
                <a:gd name="T46" fmla="*/ 108 w 673"/>
                <a:gd name="T47" fmla="*/ 150 h 555"/>
                <a:gd name="T48" fmla="*/ 271 w 673"/>
                <a:gd name="T49" fmla="*/ 143 h 555"/>
                <a:gd name="T50" fmla="*/ 322 w 673"/>
                <a:gd name="T51" fmla="*/ 54 h 555"/>
                <a:gd name="T52" fmla="*/ 530 w 673"/>
                <a:gd name="T53" fmla="*/ 30 h 555"/>
                <a:gd name="T54" fmla="*/ 667 w 673"/>
                <a:gd name="T55" fmla="*/ 222 h 555"/>
                <a:gd name="T56" fmla="*/ 566 w 673"/>
                <a:gd name="T57" fmla="*/ 494 h 555"/>
                <a:gd name="T58" fmla="*/ 422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422" y="555"/>
                  </a:moveTo>
                  <a:cubicBezTo>
                    <a:pt x="415" y="555"/>
                    <a:pt x="408" y="555"/>
                    <a:pt x="401" y="554"/>
                  </a:cubicBezTo>
                  <a:cubicBezTo>
                    <a:pt x="337" y="546"/>
                    <a:pt x="290" y="502"/>
                    <a:pt x="279" y="438"/>
                  </a:cubicBezTo>
                  <a:cubicBezTo>
                    <a:pt x="268" y="374"/>
                    <a:pt x="296" y="308"/>
                    <a:pt x="346" y="283"/>
                  </a:cubicBezTo>
                  <a:cubicBezTo>
                    <a:pt x="381" y="265"/>
                    <a:pt x="414" y="261"/>
                    <a:pt x="443" y="272"/>
                  </a:cubicBezTo>
                  <a:cubicBezTo>
                    <a:pt x="484" y="287"/>
                    <a:pt x="501" y="324"/>
                    <a:pt x="503" y="328"/>
                  </a:cubicBezTo>
                  <a:cubicBezTo>
                    <a:pt x="510" y="345"/>
                    <a:pt x="502" y="364"/>
                    <a:pt x="485" y="371"/>
                  </a:cubicBezTo>
                  <a:cubicBezTo>
                    <a:pt x="469" y="378"/>
                    <a:pt x="450" y="370"/>
                    <a:pt x="443" y="354"/>
                  </a:cubicBezTo>
                  <a:cubicBezTo>
                    <a:pt x="443" y="353"/>
                    <a:pt x="435" y="338"/>
                    <a:pt x="421" y="333"/>
                  </a:cubicBezTo>
                  <a:cubicBezTo>
                    <a:pt x="409" y="329"/>
                    <a:pt x="394" y="331"/>
                    <a:pt x="376" y="340"/>
                  </a:cubicBezTo>
                  <a:cubicBezTo>
                    <a:pt x="351" y="353"/>
                    <a:pt x="337" y="391"/>
                    <a:pt x="343" y="427"/>
                  </a:cubicBezTo>
                  <a:cubicBezTo>
                    <a:pt x="347" y="448"/>
                    <a:pt x="360" y="484"/>
                    <a:pt x="409" y="490"/>
                  </a:cubicBezTo>
                  <a:cubicBezTo>
                    <a:pt x="446" y="494"/>
                    <a:pt x="486" y="479"/>
                    <a:pt x="521" y="446"/>
                  </a:cubicBezTo>
                  <a:cubicBezTo>
                    <a:pt x="576" y="395"/>
                    <a:pt x="607" y="310"/>
                    <a:pt x="602" y="226"/>
                  </a:cubicBezTo>
                  <a:cubicBezTo>
                    <a:pt x="597" y="137"/>
                    <a:pt x="533" y="101"/>
                    <a:pt x="506" y="90"/>
                  </a:cubicBezTo>
                  <a:cubicBezTo>
                    <a:pt x="455" y="70"/>
                    <a:pt x="396" y="75"/>
                    <a:pt x="365" y="102"/>
                  </a:cubicBezTo>
                  <a:cubicBezTo>
                    <a:pt x="322" y="141"/>
                    <a:pt x="333" y="192"/>
                    <a:pt x="334" y="193"/>
                  </a:cubicBezTo>
                  <a:cubicBezTo>
                    <a:pt x="337" y="206"/>
                    <a:pt x="331" y="221"/>
                    <a:pt x="319" y="228"/>
                  </a:cubicBezTo>
                  <a:cubicBezTo>
                    <a:pt x="306" y="235"/>
                    <a:pt x="291" y="234"/>
                    <a:pt x="280" y="224"/>
                  </a:cubicBezTo>
                  <a:cubicBezTo>
                    <a:pt x="278" y="222"/>
                    <a:pt x="214" y="167"/>
                    <a:pt x="138" y="207"/>
                  </a:cubicBezTo>
                  <a:cubicBezTo>
                    <a:pt x="101" y="227"/>
                    <a:pt x="67" y="292"/>
                    <a:pt x="75" y="362"/>
                  </a:cubicBezTo>
                  <a:cubicBezTo>
                    <a:pt x="77" y="380"/>
                    <a:pt x="65" y="396"/>
                    <a:pt x="47" y="398"/>
                  </a:cubicBezTo>
                  <a:cubicBezTo>
                    <a:pt x="29" y="401"/>
                    <a:pt x="13" y="388"/>
                    <a:pt x="11" y="370"/>
                  </a:cubicBezTo>
                  <a:cubicBezTo>
                    <a:pt x="0" y="280"/>
                    <a:pt x="42" y="186"/>
                    <a:pt x="108" y="150"/>
                  </a:cubicBezTo>
                  <a:cubicBezTo>
                    <a:pt x="173" y="115"/>
                    <a:pt x="231" y="126"/>
                    <a:pt x="271" y="143"/>
                  </a:cubicBezTo>
                  <a:cubicBezTo>
                    <a:pt x="276" y="116"/>
                    <a:pt x="290" y="83"/>
                    <a:pt x="322" y="54"/>
                  </a:cubicBezTo>
                  <a:cubicBezTo>
                    <a:pt x="371" y="9"/>
                    <a:pt x="455" y="0"/>
                    <a:pt x="530" y="30"/>
                  </a:cubicBezTo>
                  <a:cubicBezTo>
                    <a:pt x="611" y="63"/>
                    <a:pt x="661" y="133"/>
                    <a:pt x="667" y="222"/>
                  </a:cubicBezTo>
                  <a:cubicBezTo>
                    <a:pt x="673" y="327"/>
                    <a:pt x="635" y="428"/>
                    <a:pt x="566" y="494"/>
                  </a:cubicBezTo>
                  <a:cubicBezTo>
                    <a:pt x="523" y="534"/>
                    <a:pt x="473" y="555"/>
                    <a:pt x="422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8"/>
            <p:cNvSpPr/>
            <p:nvPr/>
          </p:nvSpPr>
          <p:spPr bwMode="auto">
            <a:xfrm flipH="1">
              <a:off x="3654962" y="3714863"/>
              <a:ext cx="924040" cy="553946"/>
            </a:xfrm>
            <a:custGeom>
              <a:avLst/>
              <a:gdLst>
                <a:gd name="T0" fmla="*/ 434 w 500"/>
                <a:gd name="T1" fmla="*/ 300 h 300"/>
                <a:gd name="T2" fmla="*/ 425 w 500"/>
                <a:gd name="T3" fmla="*/ 299 h 300"/>
                <a:gd name="T4" fmla="*/ 403 w 500"/>
                <a:gd name="T5" fmla="*/ 260 h 300"/>
                <a:gd name="T6" fmla="*/ 403 w 500"/>
                <a:gd name="T7" fmla="*/ 260 h 300"/>
                <a:gd name="T8" fmla="*/ 401 w 500"/>
                <a:gd name="T9" fmla="*/ 101 h 300"/>
                <a:gd name="T10" fmla="*/ 373 w 500"/>
                <a:gd name="T11" fmla="*/ 80 h 300"/>
                <a:gd name="T12" fmla="*/ 302 w 500"/>
                <a:gd name="T13" fmla="*/ 93 h 300"/>
                <a:gd name="T14" fmla="*/ 284 w 500"/>
                <a:gd name="T15" fmla="*/ 162 h 300"/>
                <a:gd name="T16" fmla="*/ 264 w 500"/>
                <a:gd name="T17" fmla="*/ 202 h 300"/>
                <a:gd name="T18" fmla="*/ 223 w 500"/>
                <a:gd name="T19" fmla="*/ 182 h 300"/>
                <a:gd name="T20" fmla="*/ 129 w 500"/>
                <a:gd name="T21" fmla="*/ 120 h 300"/>
                <a:gd name="T22" fmla="*/ 73 w 500"/>
                <a:gd name="T23" fmla="*/ 177 h 300"/>
                <a:gd name="T24" fmla="*/ 91 w 500"/>
                <a:gd name="T25" fmla="*/ 231 h 300"/>
                <a:gd name="T26" fmla="*/ 103 w 500"/>
                <a:gd name="T27" fmla="*/ 275 h 300"/>
                <a:gd name="T28" fmla="*/ 59 w 500"/>
                <a:gd name="T29" fmla="*/ 287 h 300"/>
                <a:gd name="T30" fmla="*/ 9 w 500"/>
                <a:gd name="T31" fmla="*/ 165 h 300"/>
                <a:gd name="T32" fmla="*/ 119 w 500"/>
                <a:gd name="T33" fmla="*/ 56 h 300"/>
                <a:gd name="T34" fmla="*/ 231 w 500"/>
                <a:gd name="T35" fmla="*/ 86 h 300"/>
                <a:gd name="T36" fmla="*/ 255 w 500"/>
                <a:gd name="T37" fmla="*/ 48 h 300"/>
                <a:gd name="T38" fmla="*/ 389 w 500"/>
                <a:gd name="T39" fmla="*/ 17 h 300"/>
                <a:gd name="T40" fmla="*/ 457 w 500"/>
                <a:gd name="T41" fmla="*/ 69 h 300"/>
                <a:gd name="T42" fmla="*/ 465 w 500"/>
                <a:gd name="T43" fmla="*/ 276 h 300"/>
                <a:gd name="T44" fmla="*/ 434 w 500"/>
                <a:gd name="T4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0" h="300">
                  <a:moveTo>
                    <a:pt x="434" y="300"/>
                  </a:moveTo>
                  <a:cubicBezTo>
                    <a:pt x="431" y="300"/>
                    <a:pt x="428" y="300"/>
                    <a:pt x="425" y="299"/>
                  </a:cubicBezTo>
                  <a:cubicBezTo>
                    <a:pt x="408" y="295"/>
                    <a:pt x="398" y="277"/>
                    <a:pt x="403" y="260"/>
                  </a:cubicBezTo>
                  <a:cubicBezTo>
                    <a:pt x="403" y="260"/>
                    <a:pt x="403" y="260"/>
                    <a:pt x="403" y="260"/>
                  </a:cubicBezTo>
                  <a:cubicBezTo>
                    <a:pt x="411" y="230"/>
                    <a:pt x="426" y="144"/>
                    <a:pt x="401" y="101"/>
                  </a:cubicBezTo>
                  <a:cubicBezTo>
                    <a:pt x="394" y="90"/>
                    <a:pt x="386" y="83"/>
                    <a:pt x="373" y="80"/>
                  </a:cubicBezTo>
                  <a:cubicBezTo>
                    <a:pt x="341" y="72"/>
                    <a:pt x="318" y="77"/>
                    <a:pt x="302" y="93"/>
                  </a:cubicBezTo>
                  <a:cubicBezTo>
                    <a:pt x="283" y="113"/>
                    <a:pt x="280" y="148"/>
                    <a:pt x="284" y="162"/>
                  </a:cubicBezTo>
                  <a:cubicBezTo>
                    <a:pt x="290" y="178"/>
                    <a:pt x="280" y="196"/>
                    <a:pt x="264" y="202"/>
                  </a:cubicBezTo>
                  <a:cubicBezTo>
                    <a:pt x="247" y="207"/>
                    <a:pt x="229" y="199"/>
                    <a:pt x="223" y="182"/>
                  </a:cubicBezTo>
                  <a:cubicBezTo>
                    <a:pt x="220" y="175"/>
                    <a:pt x="194" y="110"/>
                    <a:pt x="129" y="120"/>
                  </a:cubicBezTo>
                  <a:cubicBezTo>
                    <a:pt x="85" y="127"/>
                    <a:pt x="75" y="165"/>
                    <a:pt x="73" y="177"/>
                  </a:cubicBezTo>
                  <a:cubicBezTo>
                    <a:pt x="69" y="200"/>
                    <a:pt x="76" y="223"/>
                    <a:pt x="91" y="231"/>
                  </a:cubicBezTo>
                  <a:cubicBezTo>
                    <a:pt x="107" y="240"/>
                    <a:pt x="112" y="259"/>
                    <a:pt x="103" y="275"/>
                  </a:cubicBezTo>
                  <a:cubicBezTo>
                    <a:pt x="95" y="291"/>
                    <a:pt x="75" y="296"/>
                    <a:pt x="59" y="287"/>
                  </a:cubicBezTo>
                  <a:cubicBezTo>
                    <a:pt x="20" y="265"/>
                    <a:pt x="0" y="216"/>
                    <a:pt x="9" y="165"/>
                  </a:cubicBezTo>
                  <a:cubicBezTo>
                    <a:pt x="19" y="107"/>
                    <a:pt x="61" y="66"/>
                    <a:pt x="119" y="56"/>
                  </a:cubicBezTo>
                  <a:cubicBezTo>
                    <a:pt x="166" y="49"/>
                    <a:pt x="203" y="64"/>
                    <a:pt x="231" y="86"/>
                  </a:cubicBezTo>
                  <a:cubicBezTo>
                    <a:pt x="236" y="72"/>
                    <a:pt x="245" y="59"/>
                    <a:pt x="255" y="48"/>
                  </a:cubicBezTo>
                  <a:cubicBezTo>
                    <a:pt x="278" y="24"/>
                    <a:pt x="319" y="0"/>
                    <a:pt x="389" y="17"/>
                  </a:cubicBezTo>
                  <a:cubicBezTo>
                    <a:pt x="418" y="25"/>
                    <a:pt x="442" y="42"/>
                    <a:pt x="457" y="69"/>
                  </a:cubicBezTo>
                  <a:cubicBezTo>
                    <a:pt x="500" y="142"/>
                    <a:pt x="469" y="263"/>
                    <a:pt x="465" y="276"/>
                  </a:cubicBezTo>
                  <a:cubicBezTo>
                    <a:pt x="461" y="291"/>
                    <a:pt x="448" y="300"/>
                    <a:pt x="434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9"/>
            <p:cNvSpPr/>
            <p:nvPr/>
          </p:nvSpPr>
          <p:spPr bwMode="auto">
            <a:xfrm flipH="1">
              <a:off x="3677645" y="3163304"/>
              <a:ext cx="404715" cy="553946"/>
            </a:xfrm>
            <a:custGeom>
              <a:avLst/>
              <a:gdLst>
                <a:gd name="T0" fmla="*/ 186 w 219"/>
                <a:gd name="T1" fmla="*/ 300 h 300"/>
                <a:gd name="T2" fmla="*/ 186 w 219"/>
                <a:gd name="T3" fmla="*/ 300 h 300"/>
                <a:gd name="T4" fmla="*/ 154 w 219"/>
                <a:gd name="T5" fmla="*/ 268 h 300"/>
                <a:gd name="T6" fmla="*/ 131 w 219"/>
                <a:gd name="T7" fmla="*/ 72 h 300"/>
                <a:gd name="T8" fmla="*/ 109 w 219"/>
                <a:gd name="T9" fmla="*/ 65 h 300"/>
                <a:gd name="T10" fmla="*/ 64 w 219"/>
                <a:gd name="T11" fmla="*/ 108 h 300"/>
                <a:gd name="T12" fmla="*/ 32 w 219"/>
                <a:gd name="T13" fmla="*/ 140 h 300"/>
                <a:gd name="T14" fmla="*/ 32 w 219"/>
                <a:gd name="T15" fmla="*/ 140 h 300"/>
                <a:gd name="T16" fmla="*/ 0 w 219"/>
                <a:gd name="T17" fmla="*/ 108 h 300"/>
                <a:gd name="T18" fmla="*/ 109 w 219"/>
                <a:gd name="T19" fmla="*/ 0 h 300"/>
                <a:gd name="T20" fmla="*/ 177 w 219"/>
                <a:gd name="T21" fmla="*/ 26 h 300"/>
                <a:gd name="T22" fmla="*/ 218 w 219"/>
                <a:gd name="T23" fmla="*/ 268 h 300"/>
                <a:gd name="T24" fmla="*/ 186 w 219"/>
                <a:gd name="T2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300">
                  <a:moveTo>
                    <a:pt x="186" y="300"/>
                  </a:moveTo>
                  <a:cubicBezTo>
                    <a:pt x="186" y="300"/>
                    <a:pt x="186" y="300"/>
                    <a:pt x="186" y="300"/>
                  </a:cubicBezTo>
                  <a:cubicBezTo>
                    <a:pt x="168" y="300"/>
                    <a:pt x="154" y="286"/>
                    <a:pt x="154" y="268"/>
                  </a:cubicBezTo>
                  <a:cubicBezTo>
                    <a:pt x="154" y="179"/>
                    <a:pt x="154" y="95"/>
                    <a:pt x="131" y="72"/>
                  </a:cubicBezTo>
                  <a:cubicBezTo>
                    <a:pt x="128" y="69"/>
                    <a:pt x="123" y="65"/>
                    <a:pt x="109" y="65"/>
                  </a:cubicBezTo>
                  <a:cubicBezTo>
                    <a:pt x="68" y="65"/>
                    <a:pt x="64" y="98"/>
                    <a:pt x="64" y="108"/>
                  </a:cubicBezTo>
                  <a:cubicBezTo>
                    <a:pt x="64" y="126"/>
                    <a:pt x="50" y="140"/>
                    <a:pt x="32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14" y="140"/>
                    <a:pt x="0" y="126"/>
                    <a:pt x="0" y="108"/>
                  </a:cubicBezTo>
                  <a:cubicBezTo>
                    <a:pt x="0" y="64"/>
                    <a:pt x="29" y="0"/>
                    <a:pt x="109" y="0"/>
                  </a:cubicBezTo>
                  <a:cubicBezTo>
                    <a:pt x="137" y="0"/>
                    <a:pt x="160" y="9"/>
                    <a:pt x="177" y="26"/>
                  </a:cubicBezTo>
                  <a:cubicBezTo>
                    <a:pt x="219" y="69"/>
                    <a:pt x="219" y="152"/>
                    <a:pt x="218" y="268"/>
                  </a:cubicBezTo>
                  <a:cubicBezTo>
                    <a:pt x="218" y="286"/>
                    <a:pt x="204" y="300"/>
                    <a:pt x="186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0"/>
            <p:cNvSpPr/>
            <p:nvPr/>
          </p:nvSpPr>
          <p:spPr bwMode="auto">
            <a:xfrm flipH="1">
              <a:off x="2197272" y="2429087"/>
              <a:ext cx="1456497" cy="2165644"/>
            </a:xfrm>
            <a:custGeom>
              <a:avLst/>
              <a:gdLst>
                <a:gd name="T0" fmla="*/ 291 w 788"/>
                <a:gd name="T1" fmla="*/ 1174 h 1174"/>
                <a:gd name="T2" fmla="*/ 265 w 788"/>
                <a:gd name="T3" fmla="*/ 1173 h 1174"/>
                <a:gd name="T4" fmla="*/ 78 w 788"/>
                <a:gd name="T5" fmla="*/ 1075 h 1174"/>
                <a:gd name="T6" fmla="*/ 7 w 788"/>
                <a:gd name="T7" fmla="*/ 812 h 1174"/>
                <a:gd name="T8" fmla="*/ 7 w 788"/>
                <a:gd name="T9" fmla="*/ 33 h 1174"/>
                <a:gd name="T10" fmla="*/ 39 w 788"/>
                <a:gd name="T11" fmla="*/ 0 h 1174"/>
                <a:gd name="T12" fmla="*/ 71 w 788"/>
                <a:gd name="T13" fmla="*/ 33 h 1174"/>
                <a:gd name="T14" fmla="*/ 71 w 788"/>
                <a:gd name="T15" fmla="*/ 813 h 1174"/>
                <a:gd name="T16" fmla="*/ 71 w 788"/>
                <a:gd name="T17" fmla="*/ 816 h 1174"/>
                <a:gd name="T18" fmla="*/ 131 w 788"/>
                <a:gd name="T19" fmla="*/ 1037 h 1174"/>
                <a:gd name="T20" fmla="*/ 271 w 788"/>
                <a:gd name="T21" fmla="*/ 1108 h 1174"/>
                <a:gd name="T22" fmla="*/ 404 w 788"/>
                <a:gd name="T23" fmla="*/ 1068 h 1174"/>
                <a:gd name="T24" fmla="*/ 437 w 788"/>
                <a:gd name="T25" fmla="*/ 1061 h 1174"/>
                <a:gd name="T26" fmla="*/ 637 w 788"/>
                <a:gd name="T27" fmla="*/ 1027 h 1174"/>
                <a:gd name="T28" fmla="*/ 711 w 788"/>
                <a:gd name="T29" fmla="*/ 809 h 1174"/>
                <a:gd name="T30" fmla="*/ 650 w 788"/>
                <a:gd name="T31" fmla="*/ 707 h 1174"/>
                <a:gd name="T32" fmla="*/ 543 w 788"/>
                <a:gd name="T33" fmla="*/ 671 h 1174"/>
                <a:gd name="T34" fmla="*/ 516 w 788"/>
                <a:gd name="T35" fmla="*/ 661 h 1174"/>
                <a:gd name="T36" fmla="*/ 507 w 788"/>
                <a:gd name="T37" fmla="*/ 634 h 1174"/>
                <a:gd name="T38" fmla="*/ 484 w 788"/>
                <a:gd name="T39" fmla="*/ 518 h 1174"/>
                <a:gd name="T40" fmla="*/ 423 w 788"/>
                <a:gd name="T41" fmla="*/ 493 h 1174"/>
                <a:gd name="T42" fmla="*/ 420 w 788"/>
                <a:gd name="T43" fmla="*/ 493 h 1174"/>
                <a:gd name="T44" fmla="*/ 337 w 788"/>
                <a:gd name="T45" fmla="*/ 588 h 1174"/>
                <a:gd name="T46" fmla="*/ 304 w 788"/>
                <a:gd name="T47" fmla="*/ 620 h 1174"/>
                <a:gd name="T48" fmla="*/ 273 w 788"/>
                <a:gd name="T49" fmla="*/ 587 h 1174"/>
                <a:gd name="T50" fmla="*/ 424 w 788"/>
                <a:gd name="T51" fmla="*/ 428 h 1174"/>
                <a:gd name="T52" fmla="*/ 533 w 788"/>
                <a:gd name="T53" fmla="*/ 476 h 1174"/>
                <a:gd name="T54" fmla="*/ 573 w 788"/>
                <a:gd name="T55" fmla="*/ 607 h 1174"/>
                <a:gd name="T56" fmla="*/ 691 w 788"/>
                <a:gd name="T57" fmla="*/ 656 h 1174"/>
                <a:gd name="T58" fmla="*/ 775 w 788"/>
                <a:gd name="T59" fmla="*/ 803 h 1174"/>
                <a:gd name="T60" fmla="*/ 679 w 788"/>
                <a:gd name="T61" fmla="*/ 1076 h 1174"/>
                <a:gd name="T62" fmla="*/ 434 w 788"/>
                <a:gd name="T63" fmla="*/ 1127 h 1174"/>
                <a:gd name="T64" fmla="*/ 291 w 788"/>
                <a:gd name="T65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8" h="1174">
                  <a:moveTo>
                    <a:pt x="291" y="1174"/>
                  </a:moveTo>
                  <a:cubicBezTo>
                    <a:pt x="283" y="1174"/>
                    <a:pt x="274" y="1174"/>
                    <a:pt x="265" y="1173"/>
                  </a:cubicBezTo>
                  <a:cubicBezTo>
                    <a:pt x="189" y="1166"/>
                    <a:pt x="117" y="1128"/>
                    <a:pt x="78" y="1075"/>
                  </a:cubicBezTo>
                  <a:cubicBezTo>
                    <a:pt x="0" y="966"/>
                    <a:pt x="6" y="828"/>
                    <a:pt x="7" y="81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15"/>
                    <a:pt x="21" y="0"/>
                    <a:pt x="39" y="0"/>
                  </a:cubicBezTo>
                  <a:cubicBezTo>
                    <a:pt x="57" y="0"/>
                    <a:pt x="71" y="15"/>
                    <a:pt x="71" y="33"/>
                  </a:cubicBezTo>
                  <a:cubicBezTo>
                    <a:pt x="71" y="813"/>
                    <a:pt x="71" y="813"/>
                    <a:pt x="71" y="813"/>
                  </a:cubicBezTo>
                  <a:cubicBezTo>
                    <a:pt x="71" y="814"/>
                    <a:pt x="71" y="815"/>
                    <a:pt x="71" y="816"/>
                  </a:cubicBezTo>
                  <a:cubicBezTo>
                    <a:pt x="71" y="817"/>
                    <a:pt x="63" y="943"/>
                    <a:pt x="131" y="1037"/>
                  </a:cubicBezTo>
                  <a:cubicBezTo>
                    <a:pt x="159" y="1075"/>
                    <a:pt x="214" y="1103"/>
                    <a:pt x="271" y="1108"/>
                  </a:cubicBezTo>
                  <a:cubicBezTo>
                    <a:pt x="323" y="1113"/>
                    <a:pt x="370" y="1099"/>
                    <a:pt x="404" y="1068"/>
                  </a:cubicBezTo>
                  <a:cubicBezTo>
                    <a:pt x="413" y="1059"/>
                    <a:pt x="426" y="1057"/>
                    <a:pt x="437" y="1061"/>
                  </a:cubicBezTo>
                  <a:cubicBezTo>
                    <a:pt x="442" y="1063"/>
                    <a:pt x="550" y="1101"/>
                    <a:pt x="637" y="1027"/>
                  </a:cubicBezTo>
                  <a:cubicBezTo>
                    <a:pt x="698" y="974"/>
                    <a:pt x="721" y="907"/>
                    <a:pt x="711" y="809"/>
                  </a:cubicBezTo>
                  <a:cubicBezTo>
                    <a:pt x="707" y="772"/>
                    <a:pt x="685" y="734"/>
                    <a:pt x="650" y="707"/>
                  </a:cubicBezTo>
                  <a:cubicBezTo>
                    <a:pt x="617" y="680"/>
                    <a:pt x="578" y="667"/>
                    <a:pt x="543" y="671"/>
                  </a:cubicBezTo>
                  <a:cubicBezTo>
                    <a:pt x="533" y="672"/>
                    <a:pt x="523" y="669"/>
                    <a:pt x="516" y="661"/>
                  </a:cubicBezTo>
                  <a:cubicBezTo>
                    <a:pt x="509" y="654"/>
                    <a:pt x="505" y="644"/>
                    <a:pt x="507" y="634"/>
                  </a:cubicBezTo>
                  <a:cubicBezTo>
                    <a:pt x="510" y="613"/>
                    <a:pt x="512" y="551"/>
                    <a:pt x="484" y="518"/>
                  </a:cubicBezTo>
                  <a:cubicBezTo>
                    <a:pt x="470" y="501"/>
                    <a:pt x="450" y="493"/>
                    <a:pt x="423" y="493"/>
                  </a:cubicBezTo>
                  <a:cubicBezTo>
                    <a:pt x="422" y="493"/>
                    <a:pt x="421" y="493"/>
                    <a:pt x="420" y="493"/>
                  </a:cubicBezTo>
                  <a:cubicBezTo>
                    <a:pt x="364" y="493"/>
                    <a:pt x="339" y="521"/>
                    <a:pt x="337" y="588"/>
                  </a:cubicBezTo>
                  <a:cubicBezTo>
                    <a:pt x="337" y="606"/>
                    <a:pt x="322" y="620"/>
                    <a:pt x="304" y="620"/>
                  </a:cubicBezTo>
                  <a:cubicBezTo>
                    <a:pt x="286" y="619"/>
                    <a:pt x="272" y="604"/>
                    <a:pt x="273" y="587"/>
                  </a:cubicBezTo>
                  <a:cubicBezTo>
                    <a:pt x="275" y="447"/>
                    <a:pt x="368" y="427"/>
                    <a:pt x="424" y="428"/>
                  </a:cubicBezTo>
                  <a:cubicBezTo>
                    <a:pt x="470" y="429"/>
                    <a:pt x="507" y="445"/>
                    <a:pt x="533" y="476"/>
                  </a:cubicBezTo>
                  <a:cubicBezTo>
                    <a:pt x="567" y="516"/>
                    <a:pt x="573" y="570"/>
                    <a:pt x="573" y="607"/>
                  </a:cubicBezTo>
                  <a:cubicBezTo>
                    <a:pt x="614" y="611"/>
                    <a:pt x="655" y="628"/>
                    <a:pt x="691" y="656"/>
                  </a:cubicBezTo>
                  <a:cubicBezTo>
                    <a:pt x="739" y="695"/>
                    <a:pt x="770" y="748"/>
                    <a:pt x="775" y="803"/>
                  </a:cubicBezTo>
                  <a:cubicBezTo>
                    <a:pt x="788" y="920"/>
                    <a:pt x="756" y="1010"/>
                    <a:pt x="679" y="1076"/>
                  </a:cubicBezTo>
                  <a:cubicBezTo>
                    <a:pt x="587" y="1155"/>
                    <a:pt x="477" y="1138"/>
                    <a:pt x="434" y="1127"/>
                  </a:cubicBezTo>
                  <a:cubicBezTo>
                    <a:pt x="394" y="1158"/>
                    <a:pt x="345" y="1174"/>
                    <a:pt x="291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1"/>
            <p:cNvSpPr/>
            <p:nvPr/>
          </p:nvSpPr>
          <p:spPr bwMode="auto">
            <a:xfrm flipH="1">
              <a:off x="1988347" y="2547277"/>
              <a:ext cx="893000" cy="1427845"/>
            </a:xfrm>
            <a:custGeom>
              <a:avLst/>
              <a:gdLst>
                <a:gd name="T0" fmla="*/ 325 w 483"/>
                <a:gd name="T1" fmla="*/ 774 h 774"/>
                <a:gd name="T2" fmla="*/ 293 w 483"/>
                <a:gd name="T3" fmla="*/ 749 h 774"/>
                <a:gd name="T4" fmla="*/ 318 w 483"/>
                <a:gd name="T5" fmla="*/ 710 h 774"/>
                <a:gd name="T6" fmla="*/ 418 w 483"/>
                <a:gd name="T7" fmla="*/ 557 h 774"/>
                <a:gd name="T8" fmla="*/ 302 w 483"/>
                <a:gd name="T9" fmla="*/ 406 h 774"/>
                <a:gd name="T10" fmla="*/ 276 w 483"/>
                <a:gd name="T11" fmla="*/ 381 h 774"/>
                <a:gd name="T12" fmla="*/ 290 w 483"/>
                <a:gd name="T13" fmla="*/ 347 h 774"/>
                <a:gd name="T14" fmla="*/ 361 w 483"/>
                <a:gd name="T15" fmla="*/ 246 h 774"/>
                <a:gd name="T16" fmla="*/ 331 w 483"/>
                <a:gd name="T17" fmla="*/ 132 h 774"/>
                <a:gd name="T18" fmla="*/ 160 w 483"/>
                <a:gd name="T19" fmla="*/ 86 h 774"/>
                <a:gd name="T20" fmla="*/ 67 w 483"/>
                <a:gd name="T21" fmla="*/ 180 h 774"/>
                <a:gd name="T22" fmla="*/ 31 w 483"/>
                <a:gd name="T23" fmla="*/ 208 h 774"/>
                <a:gd name="T24" fmla="*/ 3 w 483"/>
                <a:gd name="T25" fmla="*/ 172 h 774"/>
                <a:gd name="T26" fmla="*/ 145 w 483"/>
                <a:gd name="T27" fmla="*/ 23 h 774"/>
                <a:gd name="T28" fmla="*/ 384 w 483"/>
                <a:gd name="T29" fmla="*/ 95 h 774"/>
                <a:gd name="T30" fmla="*/ 424 w 483"/>
                <a:gd name="T31" fmla="*/ 259 h 774"/>
                <a:gd name="T32" fmla="*/ 369 w 483"/>
                <a:gd name="T33" fmla="*/ 363 h 774"/>
                <a:gd name="T34" fmla="*/ 483 w 483"/>
                <a:gd name="T35" fmla="*/ 557 h 774"/>
                <a:gd name="T36" fmla="*/ 332 w 483"/>
                <a:gd name="T37" fmla="*/ 774 h 774"/>
                <a:gd name="T38" fmla="*/ 325 w 483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3" h="774">
                  <a:moveTo>
                    <a:pt x="325" y="774"/>
                  </a:moveTo>
                  <a:cubicBezTo>
                    <a:pt x="310" y="774"/>
                    <a:pt x="297" y="764"/>
                    <a:pt x="293" y="749"/>
                  </a:cubicBezTo>
                  <a:cubicBezTo>
                    <a:pt x="290" y="732"/>
                    <a:pt x="300" y="714"/>
                    <a:pt x="318" y="710"/>
                  </a:cubicBezTo>
                  <a:cubicBezTo>
                    <a:pt x="323" y="709"/>
                    <a:pt x="418" y="685"/>
                    <a:pt x="418" y="557"/>
                  </a:cubicBezTo>
                  <a:cubicBezTo>
                    <a:pt x="418" y="466"/>
                    <a:pt x="350" y="414"/>
                    <a:pt x="302" y="406"/>
                  </a:cubicBezTo>
                  <a:cubicBezTo>
                    <a:pt x="289" y="404"/>
                    <a:pt x="279" y="394"/>
                    <a:pt x="276" y="381"/>
                  </a:cubicBezTo>
                  <a:cubicBezTo>
                    <a:pt x="273" y="368"/>
                    <a:pt x="279" y="354"/>
                    <a:pt x="290" y="347"/>
                  </a:cubicBezTo>
                  <a:cubicBezTo>
                    <a:pt x="290" y="347"/>
                    <a:pt x="348" y="307"/>
                    <a:pt x="361" y="246"/>
                  </a:cubicBezTo>
                  <a:cubicBezTo>
                    <a:pt x="368" y="209"/>
                    <a:pt x="358" y="171"/>
                    <a:pt x="331" y="132"/>
                  </a:cubicBezTo>
                  <a:cubicBezTo>
                    <a:pt x="303" y="91"/>
                    <a:pt x="226" y="70"/>
                    <a:pt x="160" y="86"/>
                  </a:cubicBezTo>
                  <a:cubicBezTo>
                    <a:pt x="129" y="93"/>
                    <a:pt x="75" y="116"/>
                    <a:pt x="67" y="180"/>
                  </a:cubicBezTo>
                  <a:cubicBezTo>
                    <a:pt x="65" y="198"/>
                    <a:pt x="48" y="211"/>
                    <a:pt x="31" y="208"/>
                  </a:cubicBezTo>
                  <a:cubicBezTo>
                    <a:pt x="13" y="206"/>
                    <a:pt x="0" y="190"/>
                    <a:pt x="3" y="172"/>
                  </a:cubicBezTo>
                  <a:cubicBezTo>
                    <a:pt x="12" y="97"/>
                    <a:pt x="64" y="42"/>
                    <a:pt x="145" y="23"/>
                  </a:cubicBezTo>
                  <a:cubicBezTo>
                    <a:pt x="238" y="0"/>
                    <a:pt x="341" y="32"/>
                    <a:pt x="384" y="95"/>
                  </a:cubicBezTo>
                  <a:cubicBezTo>
                    <a:pt x="421" y="150"/>
                    <a:pt x="435" y="205"/>
                    <a:pt x="424" y="259"/>
                  </a:cubicBezTo>
                  <a:cubicBezTo>
                    <a:pt x="415" y="303"/>
                    <a:pt x="391" y="338"/>
                    <a:pt x="369" y="363"/>
                  </a:cubicBezTo>
                  <a:cubicBezTo>
                    <a:pt x="427" y="394"/>
                    <a:pt x="483" y="460"/>
                    <a:pt x="483" y="557"/>
                  </a:cubicBezTo>
                  <a:cubicBezTo>
                    <a:pt x="483" y="702"/>
                    <a:pt x="384" y="762"/>
                    <a:pt x="332" y="774"/>
                  </a:cubicBezTo>
                  <a:cubicBezTo>
                    <a:pt x="330" y="774"/>
                    <a:pt x="327" y="774"/>
                    <a:pt x="325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2"/>
            <p:cNvSpPr/>
            <p:nvPr/>
          </p:nvSpPr>
          <p:spPr bwMode="auto">
            <a:xfrm flipH="1">
              <a:off x="2409777" y="1961097"/>
              <a:ext cx="1243992" cy="1023130"/>
            </a:xfrm>
            <a:custGeom>
              <a:avLst/>
              <a:gdLst>
                <a:gd name="T0" fmla="*/ 251 w 673"/>
                <a:gd name="T1" fmla="*/ 555 h 555"/>
                <a:gd name="T2" fmla="*/ 108 w 673"/>
                <a:gd name="T3" fmla="*/ 494 h 555"/>
                <a:gd name="T4" fmla="*/ 7 w 673"/>
                <a:gd name="T5" fmla="*/ 222 h 555"/>
                <a:gd name="T6" fmla="*/ 143 w 673"/>
                <a:gd name="T7" fmla="*/ 30 h 555"/>
                <a:gd name="T8" fmla="*/ 352 w 673"/>
                <a:gd name="T9" fmla="*/ 54 h 555"/>
                <a:gd name="T10" fmla="*/ 403 w 673"/>
                <a:gd name="T11" fmla="*/ 143 h 555"/>
                <a:gd name="T12" fmla="*/ 566 w 673"/>
                <a:gd name="T13" fmla="*/ 150 h 555"/>
                <a:gd name="T14" fmla="*/ 663 w 673"/>
                <a:gd name="T15" fmla="*/ 370 h 555"/>
                <a:gd name="T16" fmla="*/ 626 w 673"/>
                <a:gd name="T17" fmla="*/ 398 h 555"/>
                <a:gd name="T18" fmla="*/ 598 w 673"/>
                <a:gd name="T19" fmla="*/ 362 h 555"/>
                <a:gd name="T20" fmla="*/ 535 w 673"/>
                <a:gd name="T21" fmla="*/ 207 h 555"/>
                <a:gd name="T22" fmla="*/ 393 w 673"/>
                <a:gd name="T23" fmla="*/ 224 h 555"/>
                <a:gd name="T24" fmla="*/ 355 w 673"/>
                <a:gd name="T25" fmla="*/ 228 h 555"/>
                <a:gd name="T26" fmla="*/ 340 w 673"/>
                <a:gd name="T27" fmla="*/ 193 h 555"/>
                <a:gd name="T28" fmla="*/ 308 w 673"/>
                <a:gd name="T29" fmla="*/ 102 h 555"/>
                <a:gd name="T30" fmla="*/ 168 w 673"/>
                <a:gd name="T31" fmla="*/ 90 h 555"/>
                <a:gd name="T32" fmla="*/ 71 w 673"/>
                <a:gd name="T33" fmla="*/ 226 h 555"/>
                <a:gd name="T34" fmla="*/ 152 w 673"/>
                <a:gd name="T35" fmla="*/ 446 h 555"/>
                <a:gd name="T36" fmla="*/ 265 w 673"/>
                <a:gd name="T37" fmla="*/ 490 h 555"/>
                <a:gd name="T38" fmla="*/ 330 w 673"/>
                <a:gd name="T39" fmla="*/ 427 h 555"/>
                <a:gd name="T40" fmla="*/ 298 w 673"/>
                <a:gd name="T41" fmla="*/ 340 h 555"/>
                <a:gd name="T42" fmla="*/ 253 w 673"/>
                <a:gd name="T43" fmla="*/ 333 h 555"/>
                <a:gd name="T44" fmla="*/ 230 w 673"/>
                <a:gd name="T45" fmla="*/ 354 h 555"/>
                <a:gd name="T46" fmla="*/ 188 w 673"/>
                <a:gd name="T47" fmla="*/ 371 h 555"/>
                <a:gd name="T48" fmla="*/ 171 w 673"/>
                <a:gd name="T49" fmla="*/ 328 h 555"/>
                <a:gd name="T50" fmla="*/ 230 w 673"/>
                <a:gd name="T51" fmla="*/ 272 h 555"/>
                <a:gd name="T52" fmla="*/ 327 w 673"/>
                <a:gd name="T53" fmla="*/ 283 h 555"/>
                <a:gd name="T54" fmla="*/ 394 w 673"/>
                <a:gd name="T55" fmla="*/ 438 h 555"/>
                <a:gd name="T56" fmla="*/ 273 w 673"/>
                <a:gd name="T57" fmla="*/ 554 h 555"/>
                <a:gd name="T58" fmla="*/ 251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251" y="555"/>
                  </a:moveTo>
                  <a:cubicBezTo>
                    <a:pt x="201" y="555"/>
                    <a:pt x="151" y="534"/>
                    <a:pt x="108" y="494"/>
                  </a:cubicBezTo>
                  <a:cubicBezTo>
                    <a:pt x="38" y="428"/>
                    <a:pt x="0" y="327"/>
                    <a:pt x="7" y="222"/>
                  </a:cubicBezTo>
                  <a:cubicBezTo>
                    <a:pt x="12" y="133"/>
                    <a:pt x="62" y="63"/>
                    <a:pt x="143" y="30"/>
                  </a:cubicBezTo>
                  <a:cubicBezTo>
                    <a:pt x="219" y="0"/>
                    <a:pt x="302" y="9"/>
                    <a:pt x="352" y="54"/>
                  </a:cubicBezTo>
                  <a:cubicBezTo>
                    <a:pt x="383" y="83"/>
                    <a:pt x="397" y="116"/>
                    <a:pt x="403" y="143"/>
                  </a:cubicBezTo>
                  <a:cubicBezTo>
                    <a:pt x="442" y="126"/>
                    <a:pt x="501" y="115"/>
                    <a:pt x="566" y="150"/>
                  </a:cubicBezTo>
                  <a:cubicBezTo>
                    <a:pt x="632" y="186"/>
                    <a:pt x="673" y="280"/>
                    <a:pt x="663" y="370"/>
                  </a:cubicBezTo>
                  <a:cubicBezTo>
                    <a:pt x="660" y="388"/>
                    <a:pt x="644" y="401"/>
                    <a:pt x="626" y="398"/>
                  </a:cubicBezTo>
                  <a:cubicBezTo>
                    <a:pt x="609" y="396"/>
                    <a:pt x="596" y="380"/>
                    <a:pt x="598" y="362"/>
                  </a:cubicBezTo>
                  <a:cubicBezTo>
                    <a:pt x="607" y="292"/>
                    <a:pt x="572" y="227"/>
                    <a:pt x="535" y="207"/>
                  </a:cubicBezTo>
                  <a:cubicBezTo>
                    <a:pt x="458" y="166"/>
                    <a:pt x="394" y="224"/>
                    <a:pt x="393" y="224"/>
                  </a:cubicBezTo>
                  <a:cubicBezTo>
                    <a:pt x="383" y="234"/>
                    <a:pt x="367" y="235"/>
                    <a:pt x="355" y="228"/>
                  </a:cubicBezTo>
                  <a:cubicBezTo>
                    <a:pt x="343" y="221"/>
                    <a:pt x="336" y="206"/>
                    <a:pt x="340" y="193"/>
                  </a:cubicBezTo>
                  <a:cubicBezTo>
                    <a:pt x="340" y="191"/>
                    <a:pt x="351" y="141"/>
                    <a:pt x="308" y="102"/>
                  </a:cubicBezTo>
                  <a:cubicBezTo>
                    <a:pt x="278" y="75"/>
                    <a:pt x="219" y="70"/>
                    <a:pt x="168" y="90"/>
                  </a:cubicBezTo>
                  <a:cubicBezTo>
                    <a:pt x="141" y="101"/>
                    <a:pt x="77" y="137"/>
                    <a:pt x="71" y="226"/>
                  </a:cubicBezTo>
                  <a:cubicBezTo>
                    <a:pt x="66" y="310"/>
                    <a:pt x="97" y="395"/>
                    <a:pt x="152" y="446"/>
                  </a:cubicBezTo>
                  <a:cubicBezTo>
                    <a:pt x="187" y="479"/>
                    <a:pt x="227" y="494"/>
                    <a:pt x="265" y="490"/>
                  </a:cubicBezTo>
                  <a:cubicBezTo>
                    <a:pt x="313" y="484"/>
                    <a:pt x="327" y="448"/>
                    <a:pt x="330" y="427"/>
                  </a:cubicBezTo>
                  <a:cubicBezTo>
                    <a:pt x="337" y="391"/>
                    <a:pt x="322" y="353"/>
                    <a:pt x="298" y="340"/>
                  </a:cubicBezTo>
                  <a:cubicBezTo>
                    <a:pt x="280" y="331"/>
                    <a:pt x="265" y="329"/>
                    <a:pt x="253" y="333"/>
                  </a:cubicBezTo>
                  <a:cubicBezTo>
                    <a:pt x="238" y="338"/>
                    <a:pt x="230" y="354"/>
                    <a:pt x="230" y="354"/>
                  </a:cubicBezTo>
                  <a:cubicBezTo>
                    <a:pt x="223" y="370"/>
                    <a:pt x="204" y="378"/>
                    <a:pt x="188" y="371"/>
                  </a:cubicBezTo>
                  <a:cubicBezTo>
                    <a:pt x="171" y="364"/>
                    <a:pt x="164" y="345"/>
                    <a:pt x="171" y="328"/>
                  </a:cubicBezTo>
                  <a:cubicBezTo>
                    <a:pt x="172" y="324"/>
                    <a:pt x="189" y="287"/>
                    <a:pt x="230" y="272"/>
                  </a:cubicBezTo>
                  <a:cubicBezTo>
                    <a:pt x="260" y="261"/>
                    <a:pt x="292" y="265"/>
                    <a:pt x="327" y="283"/>
                  </a:cubicBezTo>
                  <a:cubicBezTo>
                    <a:pt x="377" y="308"/>
                    <a:pt x="405" y="374"/>
                    <a:pt x="394" y="438"/>
                  </a:cubicBezTo>
                  <a:cubicBezTo>
                    <a:pt x="383" y="502"/>
                    <a:pt x="336" y="546"/>
                    <a:pt x="273" y="554"/>
                  </a:cubicBezTo>
                  <a:cubicBezTo>
                    <a:pt x="265" y="555"/>
                    <a:pt x="258" y="555"/>
                    <a:pt x="251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3"/>
            <p:cNvSpPr/>
            <p:nvPr/>
          </p:nvSpPr>
          <p:spPr bwMode="auto">
            <a:xfrm flipH="1">
              <a:off x="2742861" y="3714863"/>
              <a:ext cx="922846" cy="553946"/>
            </a:xfrm>
            <a:custGeom>
              <a:avLst/>
              <a:gdLst>
                <a:gd name="T0" fmla="*/ 67 w 500"/>
                <a:gd name="T1" fmla="*/ 300 h 300"/>
                <a:gd name="T2" fmla="*/ 35 w 500"/>
                <a:gd name="T3" fmla="*/ 276 h 300"/>
                <a:gd name="T4" fmla="*/ 43 w 500"/>
                <a:gd name="T5" fmla="*/ 69 h 300"/>
                <a:gd name="T6" fmla="*/ 111 w 500"/>
                <a:gd name="T7" fmla="*/ 17 h 300"/>
                <a:gd name="T8" fmla="*/ 245 w 500"/>
                <a:gd name="T9" fmla="*/ 48 h 300"/>
                <a:gd name="T10" fmla="*/ 270 w 500"/>
                <a:gd name="T11" fmla="*/ 86 h 300"/>
                <a:gd name="T12" fmla="*/ 382 w 500"/>
                <a:gd name="T13" fmla="*/ 56 h 300"/>
                <a:gd name="T14" fmla="*/ 491 w 500"/>
                <a:gd name="T15" fmla="*/ 165 h 300"/>
                <a:gd name="T16" fmla="*/ 441 w 500"/>
                <a:gd name="T17" fmla="*/ 287 h 300"/>
                <a:gd name="T18" fmla="*/ 397 w 500"/>
                <a:gd name="T19" fmla="*/ 275 h 300"/>
                <a:gd name="T20" fmla="*/ 409 w 500"/>
                <a:gd name="T21" fmla="*/ 231 h 300"/>
                <a:gd name="T22" fmla="*/ 427 w 500"/>
                <a:gd name="T23" fmla="*/ 177 h 300"/>
                <a:gd name="T24" fmla="*/ 371 w 500"/>
                <a:gd name="T25" fmla="*/ 120 h 300"/>
                <a:gd name="T26" fmla="*/ 277 w 500"/>
                <a:gd name="T27" fmla="*/ 182 h 300"/>
                <a:gd name="T28" fmla="*/ 236 w 500"/>
                <a:gd name="T29" fmla="*/ 202 h 300"/>
                <a:gd name="T30" fmla="*/ 216 w 500"/>
                <a:gd name="T31" fmla="*/ 161 h 300"/>
                <a:gd name="T32" fmla="*/ 198 w 500"/>
                <a:gd name="T33" fmla="*/ 93 h 300"/>
                <a:gd name="T34" fmla="*/ 127 w 500"/>
                <a:gd name="T35" fmla="*/ 80 h 300"/>
                <a:gd name="T36" fmla="*/ 99 w 500"/>
                <a:gd name="T37" fmla="*/ 101 h 300"/>
                <a:gd name="T38" fmla="*/ 98 w 500"/>
                <a:gd name="T39" fmla="*/ 259 h 300"/>
                <a:gd name="T40" fmla="*/ 75 w 500"/>
                <a:gd name="T41" fmla="*/ 299 h 300"/>
                <a:gd name="T42" fmla="*/ 67 w 500"/>
                <a:gd name="T4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0" h="300">
                  <a:moveTo>
                    <a:pt x="67" y="300"/>
                  </a:moveTo>
                  <a:cubicBezTo>
                    <a:pt x="52" y="300"/>
                    <a:pt x="39" y="291"/>
                    <a:pt x="35" y="276"/>
                  </a:cubicBezTo>
                  <a:cubicBezTo>
                    <a:pt x="32" y="263"/>
                    <a:pt x="0" y="142"/>
                    <a:pt x="43" y="69"/>
                  </a:cubicBezTo>
                  <a:cubicBezTo>
                    <a:pt x="59" y="42"/>
                    <a:pt x="82" y="25"/>
                    <a:pt x="111" y="17"/>
                  </a:cubicBezTo>
                  <a:cubicBezTo>
                    <a:pt x="181" y="0"/>
                    <a:pt x="223" y="24"/>
                    <a:pt x="245" y="48"/>
                  </a:cubicBezTo>
                  <a:cubicBezTo>
                    <a:pt x="256" y="59"/>
                    <a:pt x="264" y="72"/>
                    <a:pt x="270" y="86"/>
                  </a:cubicBezTo>
                  <a:cubicBezTo>
                    <a:pt x="297" y="64"/>
                    <a:pt x="334" y="49"/>
                    <a:pt x="382" y="56"/>
                  </a:cubicBezTo>
                  <a:cubicBezTo>
                    <a:pt x="439" y="66"/>
                    <a:pt x="481" y="107"/>
                    <a:pt x="491" y="165"/>
                  </a:cubicBezTo>
                  <a:cubicBezTo>
                    <a:pt x="500" y="216"/>
                    <a:pt x="480" y="265"/>
                    <a:pt x="441" y="287"/>
                  </a:cubicBezTo>
                  <a:cubicBezTo>
                    <a:pt x="426" y="296"/>
                    <a:pt x="406" y="291"/>
                    <a:pt x="397" y="275"/>
                  </a:cubicBezTo>
                  <a:cubicBezTo>
                    <a:pt x="388" y="259"/>
                    <a:pt x="394" y="240"/>
                    <a:pt x="409" y="231"/>
                  </a:cubicBezTo>
                  <a:cubicBezTo>
                    <a:pt x="424" y="223"/>
                    <a:pt x="432" y="200"/>
                    <a:pt x="427" y="177"/>
                  </a:cubicBezTo>
                  <a:cubicBezTo>
                    <a:pt x="425" y="165"/>
                    <a:pt x="415" y="127"/>
                    <a:pt x="371" y="120"/>
                  </a:cubicBezTo>
                  <a:cubicBezTo>
                    <a:pt x="307" y="110"/>
                    <a:pt x="280" y="175"/>
                    <a:pt x="277" y="182"/>
                  </a:cubicBezTo>
                  <a:cubicBezTo>
                    <a:pt x="271" y="199"/>
                    <a:pt x="253" y="207"/>
                    <a:pt x="236" y="202"/>
                  </a:cubicBezTo>
                  <a:cubicBezTo>
                    <a:pt x="220" y="196"/>
                    <a:pt x="211" y="178"/>
                    <a:pt x="216" y="161"/>
                  </a:cubicBezTo>
                  <a:cubicBezTo>
                    <a:pt x="220" y="148"/>
                    <a:pt x="218" y="113"/>
                    <a:pt x="198" y="93"/>
                  </a:cubicBezTo>
                  <a:cubicBezTo>
                    <a:pt x="183" y="77"/>
                    <a:pt x="159" y="72"/>
                    <a:pt x="127" y="80"/>
                  </a:cubicBezTo>
                  <a:cubicBezTo>
                    <a:pt x="115" y="83"/>
                    <a:pt x="106" y="90"/>
                    <a:pt x="99" y="101"/>
                  </a:cubicBezTo>
                  <a:cubicBezTo>
                    <a:pt x="75" y="144"/>
                    <a:pt x="90" y="232"/>
                    <a:pt x="98" y="259"/>
                  </a:cubicBezTo>
                  <a:cubicBezTo>
                    <a:pt x="103" y="277"/>
                    <a:pt x="92" y="295"/>
                    <a:pt x="75" y="299"/>
                  </a:cubicBezTo>
                  <a:cubicBezTo>
                    <a:pt x="72" y="300"/>
                    <a:pt x="69" y="300"/>
                    <a:pt x="67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4"/>
            <p:cNvSpPr/>
            <p:nvPr/>
          </p:nvSpPr>
          <p:spPr bwMode="auto">
            <a:xfrm flipH="1">
              <a:off x="3237114" y="3163304"/>
              <a:ext cx="407103" cy="553946"/>
            </a:xfrm>
            <a:custGeom>
              <a:avLst/>
              <a:gdLst>
                <a:gd name="T0" fmla="*/ 33 w 220"/>
                <a:gd name="T1" fmla="*/ 300 h 300"/>
                <a:gd name="T2" fmla="*/ 1 w 220"/>
                <a:gd name="T3" fmla="*/ 268 h 300"/>
                <a:gd name="T4" fmla="*/ 42 w 220"/>
                <a:gd name="T5" fmla="*/ 26 h 300"/>
                <a:gd name="T6" fmla="*/ 110 w 220"/>
                <a:gd name="T7" fmla="*/ 0 h 300"/>
                <a:gd name="T8" fmla="*/ 220 w 220"/>
                <a:gd name="T9" fmla="*/ 108 h 300"/>
                <a:gd name="T10" fmla="*/ 187 w 220"/>
                <a:gd name="T11" fmla="*/ 140 h 300"/>
                <a:gd name="T12" fmla="*/ 155 w 220"/>
                <a:gd name="T13" fmla="*/ 108 h 300"/>
                <a:gd name="T14" fmla="*/ 110 w 220"/>
                <a:gd name="T15" fmla="*/ 65 h 300"/>
                <a:gd name="T16" fmla="*/ 88 w 220"/>
                <a:gd name="T17" fmla="*/ 72 h 300"/>
                <a:gd name="T18" fmla="*/ 66 w 220"/>
                <a:gd name="T19" fmla="*/ 268 h 300"/>
                <a:gd name="T20" fmla="*/ 33 w 220"/>
                <a:gd name="T21" fmla="*/ 300 h 300"/>
                <a:gd name="T22" fmla="*/ 33 w 220"/>
                <a:gd name="T2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" h="300">
                  <a:moveTo>
                    <a:pt x="33" y="300"/>
                  </a:moveTo>
                  <a:cubicBezTo>
                    <a:pt x="16" y="300"/>
                    <a:pt x="1" y="286"/>
                    <a:pt x="1" y="268"/>
                  </a:cubicBezTo>
                  <a:cubicBezTo>
                    <a:pt x="0" y="152"/>
                    <a:pt x="0" y="69"/>
                    <a:pt x="42" y="26"/>
                  </a:cubicBezTo>
                  <a:cubicBezTo>
                    <a:pt x="59" y="9"/>
                    <a:pt x="82" y="0"/>
                    <a:pt x="110" y="0"/>
                  </a:cubicBezTo>
                  <a:cubicBezTo>
                    <a:pt x="191" y="0"/>
                    <a:pt x="220" y="64"/>
                    <a:pt x="220" y="108"/>
                  </a:cubicBezTo>
                  <a:cubicBezTo>
                    <a:pt x="220" y="126"/>
                    <a:pt x="205" y="140"/>
                    <a:pt x="187" y="140"/>
                  </a:cubicBezTo>
                  <a:cubicBezTo>
                    <a:pt x="170" y="140"/>
                    <a:pt x="155" y="126"/>
                    <a:pt x="155" y="108"/>
                  </a:cubicBezTo>
                  <a:cubicBezTo>
                    <a:pt x="155" y="95"/>
                    <a:pt x="150" y="65"/>
                    <a:pt x="110" y="65"/>
                  </a:cubicBezTo>
                  <a:cubicBezTo>
                    <a:pt x="97" y="65"/>
                    <a:pt x="91" y="69"/>
                    <a:pt x="88" y="72"/>
                  </a:cubicBezTo>
                  <a:cubicBezTo>
                    <a:pt x="65" y="95"/>
                    <a:pt x="65" y="179"/>
                    <a:pt x="66" y="268"/>
                  </a:cubicBezTo>
                  <a:cubicBezTo>
                    <a:pt x="66" y="286"/>
                    <a:pt x="51" y="300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5"/>
            <p:cNvSpPr/>
            <p:nvPr/>
          </p:nvSpPr>
          <p:spPr bwMode="auto">
            <a:xfrm flipH="1">
              <a:off x="2794197" y="4552946"/>
              <a:ext cx="508580" cy="616027"/>
            </a:xfrm>
            <a:custGeom>
              <a:avLst/>
              <a:gdLst>
                <a:gd name="T0" fmla="*/ 35 w 275"/>
                <a:gd name="T1" fmla="*/ 334 h 334"/>
                <a:gd name="T2" fmla="*/ 30 w 275"/>
                <a:gd name="T3" fmla="*/ 334 h 334"/>
                <a:gd name="T4" fmla="*/ 3 w 275"/>
                <a:gd name="T5" fmla="*/ 297 h 334"/>
                <a:gd name="T6" fmla="*/ 220 w 275"/>
                <a:gd name="T7" fmla="*/ 9 h 334"/>
                <a:gd name="T8" fmla="*/ 265 w 275"/>
                <a:gd name="T9" fmla="*/ 19 h 334"/>
                <a:gd name="T10" fmla="*/ 255 w 275"/>
                <a:gd name="T11" fmla="*/ 64 h 334"/>
                <a:gd name="T12" fmla="*/ 67 w 275"/>
                <a:gd name="T13" fmla="*/ 307 h 334"/>
                <a:gd name="T14" fmla="*/ 35 w 275"/>
                <a:gd name="T15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334">
                  <a:moveTo>
                    <a:pt x="35" y="334"/>
                  </a:moveTo>
                  <a:cubicBezTo>
                    <a:pt x="34" y="334"/>
                    <a:pt x="32" y="334"/>
                    <a:pt x="30" y="334"/>
                  </a:cubicBezTo>
                  <a:cubicBezTo>
                    <a:pt x="12" y="331"/>
                    <a:pt x="0" y="314"/>
                    <a:pt x="3" y="297"/>
                  </a:cubicBezTo>
                  <a:cubicBezTo>
                    <a:pt x="4" y="290"/>
                    <a:pt x="33" y="130"/>
                    <a:pt x="220" y="9"/>
                  </a:cubicBezTo>
                  <a:cubicBezTo>
                    <a:pt x="236" y="0"/>
                    <a:pt x="256" y="4"/>
                    <a:pt x="265" y="19"/>
                  </a:cubicBezTo>
                  <a:cubicBezTo>
                    <a:pt x="275" y="34"/>
                    <a:pt x="271" y="54"/>
                    <a:pt x="255" y="64"/>
                  </a:cubicBezTo>
                  <a:cubicBezTo>
                    <a:pt x="92" y="169"/>
                    <a:pt x="67" y="306"/>
                    <a:pt x="67" y="307"/>
                  </a:cubicBezTo>
                  <a:cubicBezTo>
                    <a:pt x="65" y="323"/>
                    <a:pt x="51" y="334"/>
                    <a:pt x="35" y="33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6"/>
            <p:cNvSpPr/>
            <p:nvPr/>
          </p:nvSpPr>
          <p:spPr bwMode="auto">
            <a:xfrm flipH="1">
              <a:off x="4062064" y="4552946"/>
              <a:ext cx="450082" cy="445306"/>
            </a:xfrm>
            <a:custGeom>
              <a:avLst/>
              <a:gdLst>
                <a:gd name="T0" fmla="*/ 207 w 244"/>
                <a:gd name="T1" fmla="*/ 242 h 242"/>
                <a:gd name="T2" fmla="*/ 177 w 244"/>
                <a:gd name="T3" fmla="*/ 222 h 242"/>
                <a:gd name="T4" fmla="*/ 24 w 244"/>
                <a:gd name="T5" fmla="*/ 66 h 242"/>
                <a:gd name="T6" fmla="*/ 7 w 244"/>
                <a:gd name="T7" fmla="*/ 24 h 242"/>
                <a:gd name="T8" fmla="*/ 50 w 244"/>
                <a:gd name="T9" fmla="*/ 7 h 242"/>
                <a:gd name="T10" fmla="*/ 237 w 244"/>
                <a:gd name="T11" fmla="*/ 197 h 242"/>
                <a:gd name="T12" fmla="*/ 219 w 244"/>
                <a:gd name="T13" fmla="*/ 239 h 242"/>
                <a:gd name="T14" fmla="*/ 207 w 244"/>
                <a:gd name="T15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242">
                  <a:moveTo>
                    <a:pt x="207" y="242"/>
                  </a:moveTo>
                  <a:cubicBezTo>
                    <a:pt x="194" y="242"/>
                    <a:pt x="182" y="234"/>
                    <a:pt x="177" y="222"/>
                  </a:cubicBezTo>
                  <a:cubicBezTo>
                    <a:pt x="176" y="220"/>
                    <a:pt x="131" y="113"/>
                    <a:pt x="24" y="66"/>
                  </a:cubicBezTo>
                  <a:cubicBezTo>
                    <a:pt x="8" y="59"/>
                    <a:pt x="0" y="40"/>
                    <a:pt x="7" y="24"/>
                  </a:cubicBezTo>
                  <a:cubicBezTo>
                    <a:pt x="14" y="7"/>
                    <a:pt x="33" y="0"/>
                    <a:pt x="50" y="7"/>
                  </a:cubicBezTo>
                  <a:cubicBezTo>
                    <a:pt x="182" y="64"/>
                    <a:pt x="235" y="192"/>
                    <a:pt x="237" y="197"/>
                  </a:cubicBezTo>
                  <a:cubicBezTo>
                    <a:pt x="244" y="214"/>
                    <a:pt x="236" y="233"/>
                    <a:pt x="219" y="239"/>
                  </a:cubicBezTo>
                  <a:cubicBezTo>
                    <a:pt x="215" y="241"/>
                    <a:pt x="211" y="242"/>
                    <a:pt x="207" y="242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7"/>
            <p:cNvSpPr/>
            <p:nvPr/>
          </p:nvSpPr>
          <p:spPr bwMode="auto">
            <a:xfrm flipH="1">
              <a:off x="3466334" y="4689045"/>
              <a:ext cx="174302" cy="383226"/>
            </a:xfrm>
            <a:custGeom>
              <a:avLst/>
              <a:gdLst>
                <a:gd name="T0" fmla="*/ 20 w 94"/>
                <a:gd name="T1" fmla="*/ 208 h 208"/>
                <a:gd name="T2" fmla="*/ 20 w 94"/>
                <a:gd name="T3" fmla="*/ 208 h 208"/>
                <a:gd name="T4" fmla="*/ 0 w 94"/>
                <a:gd name="T5" fmla="*/ 188 h 208"/>
                <a:gd name="T6" fmla="*/ 54 w 94"/>
                <a:gd name="T7" fmla="*/ 11 h 208"/>
                <a:gd name="T8" fmla="*/ 83 w 94"/>
                <a:gd name="T9" fmla="*/ 6 h 208"/>
                <a:gd name="T10" fmla="*/ 87 w 94"/>
                <a:gd name="T11" fmla="*/ 34 h 208"/>
                <a:gd name="T12" fmla="*/ 41 w 94"/>
                <a:gd name="T13" fmla="*/ 188 h 208"/>
                <a:gd name="T14" fmla="*/ 20 w 94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08">
                  <a:moveTo>
                    <a:pt x="20" y="208"/>
                  </a:moveTo>
                  <a:cubicBezTo>
                    <a:pt x="20" y="208"/>
                    <a:pt x="20" y="208"/>
                    <a:pt x="20" y="208"/>
                  </a:cubicBezTo>
                  <a:cubicBezTo>
                    <a:pt x="9" y="208"/>
                    <a:pt x="0" y="199"/>
                    <a:pt x="0" y="188"/>
                  </a:cubicBezTo>
                  <a:cubicBezTo>
                    <a:pt x="0" y="184"/>
                    <a:pt x="1" y="87"/>
                    <a:pt x="54" y="11"/>
                  </a:cubicBezTo>
                  <a:cubicBezTo>
                    <a:pt x="61" y="2"/>
                    <a:pt x="73" y="0"/>
                    <a:pt x="83" y="6"/>
                  </a:cubicBezTo>
                  <a:cubicBezTo>
                    <a:pt x="92" y="13"/>
                    <a:pt x="94" y="25"/>
                    <a:pt x="87" y="34"/>
                  </a:cubicBezTo>
                  <a:cubicBezTo>
                    <a:pt x="41" y="99"/>
                    <a:pt x="41" y="187"/>
                    <a:pt x="41" y="188"/>
                  </a:cubicBezTo>
                  <a:cubicBezTo>
                    <a:pt x="41" y="199"/>
                    <a:pt x="32" y="208"/>
                    <a:pt x="20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8"/>
            <p:cNvSpPr>
              <a:spLocks noEditPoints="1"/>
            </p:cNvSpPr>
            <p:nvPr/>
          </p:nvSpPr>
          <p:spPr bwMode="auto">
            <a:xfrm flipH="1">
              <a:off x="3368438" y="4541007"/>
              <a:ext cx="228026" cy="226832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5" y="0"/>
                    <a:pt x="123" y="28"/>
                    <a:pt x="123" y="61"/>
                  </a:cubicBezTo>
                  <a:cubicBezTo>
                    <a:pt x="123" y="95"/>
                    <a:pt x="95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9"/>
            <p:cNvSpPr/>
            <p:nvPr/>
          </p:nvSpPr>
          <p:spPr bwMode="auto">
            <a:xfrm flipH="1">
              <a:off x="3688390" y="4689045"/>
              <a:ext cx="171914" cy="383226"/>
            </a:xfrm>
            <a:custGeom>
              <a:avLst/>
              <a:gdLst>
                <a:gd name="T0" fmla="*/ 73 w 93"/>
                <a:gd name="T1" fmla="*/ 208 h 208"/>
                <a:gd name="T2" fmla="*/ 53 w 93"/>
                <a:gd name="T3" fmla="*/ 188 h 208"/>
                <a:gd name="T4" fmla="*/ 53 w 93"/>
                <a:gd name="T5" fmla="*/ 188 h 208"/>
                <a:gd name="T6" fmla="*/ 6 w 93"/>
                <a:gd name="T7" fmla="*/ 34 h 208"/>
                <a:gd name="T8" fmla="*/ 11 w 93"/>
                <a:gd name="T9" fmla="*/ 6 h 208"/>
                <a:gd name="T10" fmla="*/ 39 w 93"/>
                <a:gd name="T11" fmla="*/ 11 h 208"/>
                <a:gd name="T12" fmla="*/ 93 w 93"/>
                <a:gd name="T13" fmla="*/ 188 h 208"/>
                <a:gd name="T14" fmla="*/ 73 w 93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08">
                  <a:moveTo>
                    <a:pt x="73" y="208"/>
                  </a:moveTo>
                  <a:cubicBezTo>
                    <a:pt x="62" y="208"/>
                    <a:pt x="53" y="199"/>
                    <a:pt x="53" y="188"/>
                  </a:cubicBezTo>
                  <a:cubicBezTo>
                    <a:pt x="53" y="188"/>
                    <a:pt x="53" y="188"/>
                    <a:pt x="53" y="188"/>
                  </a:cubicBezTo>
                  <a:cubicBezTo>
                    <a:pt x="53" y="187"/>
                    <a:pt x="52" y="99"/>
                    <a:pt x="6" y="34"/>
                  </a:cubicBezTo>
                  <a:cubicBezTo>
                    <a:pt x="0" y="25"/>
                    <a:pt x="2" y="13"/>
                    <a:pt x="11" y="6"/>
                  </a:cubicBezTo>
                  <a:cubicBezTo>
                    <a:pt x="20" y="0"/>
                    <a:pt x="33" y="2"/>
                    <a:pt x="39" y="11"/>
                  </a:cubicBezTo>
                  <a:cubicBezTo>
                    <a:pt x="93" y="87"/>
                    <a:pt x="93" y="184"/>
                    <a:pt x="93" y="188"/>
                  </a:cubicBezTo>
                  <a:cubicBezTo>
                    <a:pt x="93" y="199"/>
                    <a:pt x="84" y="208"/>
                    <a:pt x="73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30"/>
            <p:cNvSpPr>
              <a:spLocks noEditPoints="1"/>
            </p:cNvSpPr>
            <p:nvPr/>
          </p:nvSpPr>
          <p:spPr bwMode="auto">
            <a:xfrm flipH="1">
              <a:off x="3725399" y="4541007"/>
              <a:ext cx="226831" cy="226832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3" y="28"/>
                    <a:pt x="123" y="61"/>
                  </a:cubicBezTo>
                  <a:cubicBezTo>
                    <a:pt x="123" y="95"/>
                    <a:pt x="96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31"/>
            <p:cNvSpPr/>
            <p:nvPr/>
          </p:nvSpPr>
          <p:spPr bwMode="auto">
            <a:xfrm flipH="1">
              <a:off x="2105345" y="2084064"/>
              <a:ext cx="1430232" cy="2403221"/>
            </a:xfrm>
            <a:custGeom>
              <a:avLst/>
              <a:gdLst>
                <a:gd name="T0" fmla="*/ 632 w 774"/>
                <a:gd name="T1" fmla="*/ 631 h 1303"/>
                <a:gd name="T2" fmla="*/ 717 w 774"/>
                <a:gd name="T3" fmla="*/ 497 h 1303"/>
                <a:gd name="T4" fmla="*/ 513 w 774"/>
                <a:gd name="T5" fmla="*/ 334 h 1303"/>
                <a:gd name="T6" fmla="*/ 385 w 774"/>
                <a:gd name="T7" fmla="*/ 457 h 1303"/>
                <a:gd name="T8" fmla="*/ 499 w 774"/>
                <a:gd name="T9" fmla="*/ 276 h 1303"/>
                <a:gd name="T10" fmla="*/ 472 w 774"/>
                <a:gd name="T11" fmla="*/ 138 h 1303"/>
                <a:gd name="T12" fmla="*/ 292 w 774"/>
                <a:gd name="T13" fmla="*/ 159 h 1303"/>
                <a:gd name="T14" fmla="*/ 246 w 774"/>
                <a:gd name="T15" fmla="*/ 33 h 1303"/>
                <a:gd name="T16" fmla="*/ 5 w 774"/>
                <a:gd name="T17" fmla="*/ 159 h 1303"/>
                <a:gd name="T18" fmla="*/ 201 w 774"/>
                <a:gd name="T19" fmla="*/ 425 h 1303"/>
                <a:gd name="T20" fmla="*/ 235 w 774"/>
                <a:gd name="T21" fmla="*/ 271 h 1303"/>
                <a:gd name="T22" fmla="*/ 164 w 774"/>
                <a:gd name="T23" fmla="*/ 286 h 1303"/>
                <a:gd name="T24" fmla="*/ 109 w 774"/>
                <a:gd name="T25" fmla="*/ 262 h 1303"/>
                <a:gd name="T26" fmla="*/ 262 w 774"/>
                <a:gd name="T27" fmla="*/ 218 h 1303"/>
                <a:gd name="T28" fmla="*/ 208 w 774"/>
                <a:gd name="T29" fmla="*/ 485 h 1303"/>
                <a:gd name="T30" fmla="*/ 45 w 774"/>
                <a:gd name="T31" fmla="*/ 425 h 1303"/>
                <a:gd name="T32" fmla="*/ 5 w 774"/>
                <a:gd name="T33" fmla="*/ 598 h 1303"/>
                <a:gd name="T34" fmla="*/ 158 w 774"/>
                <a:gd name="T35" fmla="*/ 693 h 1303"/>
                <a:gd name="T36" fmla="*/ 98 w 774"/>
                <a:gd name="T37" fmla="*/ 693 h 1303"/>
                <a:gd name="T38" fmla="*/ 27 w 774"/>
                <a:gd name="T39" fmla="*/ 655 h 1303"/>
                <a:gd name="T40" fmla="*/ 5 w 774"/>
                <a:gd name="T41" fmla="*/ 920 h 1303"/>
                <a:gd name="T42" fmla="*/ 172 w 774"/>
                <a:gd name="T43" fmla="*/ 934 h 1303"/>
                <a:gd name="T44" fmla="*/ 310 w 774"/>
                <a:gd name="T45" fmla="*/ 943 h 1303"/>
                <a:gd name="T46" fmla="*/ 369 w 774"/>
                <a:gd name="T47" fmla="*/ 1169 h 1303"/>
                <a:gd name="T48" fmla="*/ 340 w 774"/>
                <a:gd name="T49" fmla="*/ 1117 h 1303"/>
                <a:gd name="T50" fmla="*/ 301 w 774"/>
                <a:gd name="T51" fmla="*/ 1002 h 1303"/>
                <a:gd name="T52" fmla="*/ 166 w 774"/>
                <a:gd name="T53" fmla="*/ 1083 h 1303"/>
                <a:gd name="T54" fmla="*/ 129 w 774"/>
                <a:gd name="T55" fmla="*/ 975 h 1303"/>
                <a:gd name="T56" fmla="*/ 26 w 774"/>
                <a:gd name="T57" fmla="*/ 984 h 1303"/>
                <a:gd name="T58" fmla="*/ 65 w 774"/>
                <a:gd name="T59" fmla="*/ 1225 h 1303"/>
                <a:gd name="T60" fmla="*/ 341 w 774"/>
                <a:gd name="T61" fmla="*/ 1256 h 1303"/>
                <a:gd name="T62" fmla="*/ 574 w 774"/>
                <a:gd name="T63" fmla="*/ 1215 h 1303"/>
                <a:gd name="T64" fmla="*/ 588 w 774"/>
                <a:gd name="T65" fmla="*/ 892 h 1303"/>
                <a:gd name="T66" fmla="*/ 453 w 774"/>
                <a:gd name="T67" fmla="*/ 847 h 1303"/>
                <a:gd name="T68" fmla="*/ 422 w 774"/>
                <a:gd name="T69" fmla="*/ 703 h 1303"/>
                <a:gd name="T70" fmla="*/ 271 w 774"/>
                <a:gd name="T71" fmla="*/ 775 h 1303"/>
                <a:gd name="T72" fmla="*/ 211 w 774"/>
                <a:gd name="T73" fmla="*/ 774 h 1303"/>
                <a:gd name="T74" fmla="*/ 468 w 774"/>
                <a:gd name="T75" fmla="*/ 664 h 1303"/>
                <a:gd name="T76" fmla="*/ 625 w 774"/>
                <a:gd name="T77" fmla="*/ 845 h 1303"/>
                <a:gd name="T78" fmla="*/ 774 w 774"/>
                <a:gd name="T79" fmla="*/ 808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4" h="1303">
                  <a:moveTo>
                    <a:pt x="657" y="655"/>
                  </a:moveTo>
                  <a:cubicBezTo>
                    <a:pt x="644" y="653"/>
                    <a:pt x="635" y="643"/>
                    <a:pt x="632" y="631"/>
                  </a:cubicBezTo>
                  <a:cubicBezTo>
                    <a:pt x="630" y="619"/>
                    <a:pt x="635" y="607"/>
                    <a:pt x="645" y="600"/>
                  </a:cubicBezTo>
                  <a:cubicBezTo>
                    <a:pt x="646" y="600"/>
                    <a:pt x="704" y="560"/>
                    <a:pt x="717" y="497"/>
                  </a:cubicBezTo>
                  <a:cubicBezTo>
                    <a:pt x="724" y="460"/>
                    <a:pt x="714" y="421"/>
                    <a:pt x="687" y="382"/>
                  </a:cubicBezTo>
                  <a:cubicBezTo>
                    <a:pt x="658" y="340"/>
                    <a:pt x="580" y="318"/>
                    <a:pt x="513" y="334"/>
                  </a:cubicBezTo>
                  <a:cubicBezTo>
                    <a:pt x="482" y="342"/>
                    <a:pt x="427" y="365"/>
                    <a:pt x="418" y="431"/>
                  </a:cubicBezTo>
                  <a:cubicBezTo>
                    <a:pt x="416" y="448"/>
                    <a:pt x="401" y="459"/>
                    <a:pt x="385" y="457"/>
                  </a:cubicBezTo>
                  <a:cubicBezTo>
                    <a:pt x="368" y="455"/>
                    <a:pt x="357" y="440"/>
                    <a:pt x="359" y="424"/>
                  </a:cubicBezTo>
                  <a:cubicBezTo>
                    <a:pt x="368" y="349"/>
                    <a:pt x="419" y="295"/>
                    <a:pt x="499" y="276"/>
                  </a:cubicBezTo>
                  <a:cubicBezTo>
                    <a:pt x="512" y="273"/>
                    <a:pt x="525" y="271"/>
                    <a:pt x="538" y="270"/>
                  </a:cubicBezTo>
                  <a:cubicBezTo>
                    <a:pt x="537" y="209"/>
                    <a:pt x="505" y="156"/>
                    <a:pt x="472" y="138"/>
                  </a:cubicBezTo>
                  <a:cubicBezTo>
                    <a:pt x="395" y="97"/>
                    <a:pt x="330" y="153"/>
                    <a:pt x="327" y="156"/>
                  </a:cubicBezTo>
                  <a:cubicBezTo>
                    <a:pt x="318" y="164"/>
                    <a:pt x="303" y="166"/>
                    <a:pt x="292" y="159"/>
                  </a:cubicBezTo>
                  <a:cubicBezTo>
                    <a:pt x="281" y="152"/>
                    <a:pt x="275" y="139"/>
                    <a:pt x="278" y="126"/>
                  </a:cubicBezTo>
                  <a:cubicBezTo>
                    <a:pt x="279" y="124"/>
                    <a:pt x="289" y="73"/>
                    <a:pt x="246" y="33"/>
                  </a:cubicBezTo>
                  <a:cubicBezTo>
                    <a:pt x="215" y="5"/>
                    <a:pt x="155" y="0"/>
                    <a:pt x="103" y="21"/>
                  </a:cubicBezTo>
                  <a:cubicBezTo>
                    <a:pt x="45" y="45"/>
                    <a:pt x="9" y="95"/>
                    <a:pt x="5" y="159"/>
                  </a:cubicBezTo>
                  <a:cubicBezTo>
                    <a:pt x="0" y="245"/>
                    <a:pt x="30" y="328"/>
                    <a:pt x="86" y="381"/>
                  </a:cubicBezTo>
                  <a:cubicBezTo>
                    <a:pt x="122" y="414"/>
                    <a:pt x="162" y="430"/>
                    <a:pt x="201" y="425"/>
                  </a:cubicBezTo>
                  <a:cubicBezTo>
                    <a:pt x="251" y="419"/>
                    <a:pt x="265" y="382"/>
                    <a:pt x="269" y="360"/>
                  </a:cubicBezTo>
                  <a:cubicBezTo>
                    <a:pt x="275" y="323"/>
                    <a:pt x="260" y="284"/>
                    <a:pt x="235" y="271"/>
                  </a:cubicBezTo>
                  <a:cubicBezTo>
                    <a:pt x="216" y="262"/>
                    <a:pt x="200" y="259"/>
                    <a:pt x="188" y="264"/>
                  </a:cubicBezTo>
                  <a:cubicBezTo>
                    <a:pt x="172" y="269"/>
                    <a:pt x="164" y="285"/>
                    <a:pt x="164" y="286"/>
                  </a:cubicBezTo>
                  <a:cubicBezTo>
                    <a:pt x="158" y="301"/>
                    <a:pt x="140" y="308"/>
                    <a:pt x="125" y="302"/>
                  </a:cubicBezTo>
                  <a:cubicBezTo>
                    <a:pt x="110" y="295"/>
                    <a:pt x="102" y="278"/>
                    <a:pt x="109" y="262"/>
                  </a:cubicBezTo>
                  <a:cubicBezTo>
                    <a:pt x="111" y="258"/>
                    <a:pt x="127" y="222"/>
                    <a:pt x="167" y="207"/>
                  </a:cubicBezTo>
                  <a:cubicBezTo>
                    <a:pt x="196" y="197"/>
                    <a:pt x="228" y="200"/>
                    <a:pt x="262" y="218"/>
                  </a:cubicBezTo>
                  <a:cubicBezTo>
                    <a:pt x="311" y="243"/>
                    <a:pt x="339" y="307"/>
                    <a:pt x="328" y="371"/>
                  </a:cubicBezTo>
                  <a:cubicBezTo>
                    <a:pt x="317" y="433"/>
                    <a:pt x="271" y="477"/>
                    <a:pt x="208" y="485"/>
                  </a:cubicBezTo>
                  <a:cubicBezTo>
                    <a:pt x="201" y="486"/>
                    <a:pt x="194" y="486"/>
                    <a:pt x="187" y="486"/>
                  </a:cubicBezTo>
                  <a:cubicBezTo>
                    <a:pt x="137" y="486"/>
                    <a:pt x="88" y="465"/>
                    <a:pt x="45" y="425"/>
                  </a:cubicBezTo>
                  <a:cubicBezTo>
                    <a:pt x="30" y="411"/>
                    <a:pt x="17" y="395"/>
                    <a:pt x="5" y="378"/>
                  </a:cubicBezTo>
                  <a:cubicBezTo>
                    <a:pt x="5" y="598"/>
                    <a:pt x="5" y="598"/>
                    <a:pt x="5" y="598"/>
                  </a:cubicBezTo>
                  <a:cubicBezTo>
                    <a:pt x="18" y="591"/>
                    <a:pt x="34" y="587"/>
                    <a:pt x="51" y="587"/>
                  </a:cubicBezTo>
                  <a:cubicBezTo>
                    <a:pt x="130" y="587"/>
                    <a:pt x="158" y="650"/>
                    <a:pt x="158" y="693"/>
                  </a:cubicBezTo>
                  <a:cubicBezTo>
                    <a:pt x="158" y="709"/>
                    <a:pt x="145" y="723"/>
                    <a:pt x="128" y="723"/>
                  </a:cubicBezTo>
                  <a:cubicBezTo>
                    <a:pt x="112" y="723"/>
                    <a:pt x="98" y="709"/>
                    <a:pt x="98" y="693"/>
                  </a:cubicBezTo>
                  <a:cubicBezTo>
                    <a:pt x="98" y="679"/>
                    <a:pt x="93" y="648"/>
                    <a:pt x="51" y="648"/>
                  </a:cubicBezTo>
                  <a:cubicBezTo>
                    <a:pt x="37" y="648"/>
                    <a:pt x="31" y="652"/>
                    <a:pt x="27" y="655"/>
                  </a:cubicBezTo>
                  <a:cubicBezTo>
                    <a:pt x="12" y="671"/>
                    <a:pt x="7" y="712"/>
                    <a:pt x="5" y="763"/>
                  </a:cubicBezTo>
                  <a:cubicBezTo>
                    <a:pt x="5" y="920"/>
                    <a:pt x="5" y="920"/>
                    <a:pt x="5" y="920"/>
                  </a:cubicBezTo>
                  <a:cubicBezTo>
                    <a:pt x="16" y="913"/>
                    <a:pt x="28" y="907"/>
                    <a:pt x="41" y="904"/>
                  </a:cubicBezTo>
                  <a:cubicBezTo>
                    <a:pt x="110" y="887"/>
                    <a:pt x="150" y="911"/>
                    <a:pt x="172" y="934"/>
                  </a:cubicBezTo>
                  <a:cubicBezTo>
                    <a:pt x="184" y="945"/>
                    <a:pt x="192" y="959"/>
                    <a:pt x="198" y="974"/>
                  </a:cubicBezTo>
                  <a:cubicBezTo>
                    <a:pt x="225" y="951"/>
                    <a:pt x="262" y="935"/>
                    <a:pt x="310" y="943"/>
                  </a:cubicBezTo>
                  <a:cubicBezTo>
                    <a:pt x="367" y="952"/>
                    <a:pt x="408" y="993"/>
                    <a:pt x="418" y="1050"/>
                  </a:cubicBezTo>
                  <a:cubicBezTo>
                    <a:pt x="427" y="1100"/>
                    <a:pt x="407" y="1148"/>
                    <a:pt x="369" y="1169"/>
                  </a:cubicBezTo>
                  <a:cubicBezTo>
                    <a:pt x="354" y="1178"/>
                    <a:pt x="336" y="1172"/>
                    <a:pt x="328" y="1158"/>
                  </a:cubicBezTo>
                  <a:cubicBezTo>
                    <a:pt x="320" y="1143"/>
                    <a:pt x="325" y="1125"/>
                    <a:pt x="340" y="1117"/>
                  </a:cubicBezTo>
                  <a:cubicBezTo>
                    <a:pt x="355" y="1108"/>
                    <a:pt x="363" y="1085"/>
                    <a:pt x="359" y="1060"/>
                  </a:cubicBezTo>
                  <a:cubicBezTo>
                    <a:pt x="357" y="1048"/>
                    <a:pt x="346" y="1009"/>
                    <a:pt x="301" y="1002"/>
                  </a:cubicBezTo>
                  <a:cubicBezTo>
                    <a:pt x="232" y="991"/>
                    <a:pt x="205" y="1062"/>
                    <a:pt x="204" y="1065"/>
                  </a:cubicBezTo>
                  <a:cubicBezTo>
                    <a:pt x="199" y="1081"/>
                    <a:pt x="182" y="1089"/>
                    <a:pt x="166" y="1083"/>
                  </a:cubicBezTo>
                  <a:cubicBezTo>
                    <a:pt x="151" y="1078"/>
                    <a:pt x="142" y="1062"/>
                    <a:pt x="147" y="1046"/>
                  </a:cubicBezTo>
                  <a:cubicBezTo>
                    <a:pt x="152" y="1030"/>
                    <a:pt x="148" y="996"/>
                    <a:pt x="129" y="975"/>
                  </a:cubicBezTo>
                  <a:cubicBezTo>
                    <a:pt x="113" y="958"/>
                    <a:pt x="88" y="954"/>
                    <a:pt x="56" y="962"/>
                  </a:cubicBezTo>
                  <a:cubicBezTo>
                    <a:pt x="43" y="965"/>
                    <a:pt x="33" y="972"/>
                    <a:pt x="26" y="984"/>
                  </a:cubicBezTo>
                  <a:cubicBezTo>
                    <a:pt x="1" y="1027"/>
                    <a:pt x="17" y="1114"/>
                    <a:pt x="24" y="1143"/>
                  </a:cubicBezTo>
                  <a:cubicBezTo>
                    <a:pt x="33" y="1170"/>
                    <a:pt x="46" y="1199"/>
                    <a:pt x="65" y="1225"/>
                  </a:cubicBezTo>
                  <a:cubicBezTo>
                    <a:pt x="93" y="1264"/>
                    <a:pt x="149" y="1292"/>
                    <a:pt x="207" y="1298"/>
                  </a:cubicBezTo>
                  <a:cubicBezTo>
                    <a:pt x="260" y="1303"/>
                    <a:pt x="308" y="1288"/>
                    <a:pt x="341" y="1256"/>
                  </a:cubicBezTo>
                  <a:cubicBezTo>
                    <a:pt x="350" y="1249"/>
                    <a:pt x="362" y="1246"/>
                    <a:pt x="372" y="1250"/>
                  </a:cubicBezTo>
                  <a:cubicBezTo>
                    <a:pt x="377" y="1252"/>
                    <a:pt x="487" y="1290"/>
                    <a:pt x="574" y="1215"/>
                  </a:cubicBezTo>
                  <a:cubicBezTo>
                    <a:pt x="636" y="1163"/>
                    <a:pt x="659" y="1093"/>
                    <a:pt x="649" y="996"/>
                  </a:cubicBezTo>
                  <a:cubicBezTo>
                    <a:pt x="645" y="958"/>
                    <a:pt x="623" y="920"/>
                    <a:pt x="588" y="892"/>
                  </a:cubicBezTo>
                  <a:cubicBezTo>
                    <a:pt x="554" y="865"/>
                    <a:pt x="514" y="852"/>
                    <a:pt x="478" y="856"/>
                  </a:cubicBezTo>
                  <a:cubicBezTo>
                    <a:pt x="469" y="857"/>
                    <a:pt x="460" y="854"/>
                    <a:pt x="453" y="847"/>
                  </a:cubicBezTo>
                  <a:cubicBezTo>
                    <a:pt x="447" y="840"/>
                    <a:pt x="444" y="831"/>
                    <a:pt x="445" y="821"/>
                  </a:cubicBezTo>
                  <a:cubicBezTo>
                    <a:pt x="449" y="800"/>
                    <a:pt x="450" y="737"/>
                    <a:pt x="422" y="703"/>
                  </a:cubicBezTo>
                  <a:cubicBezTo>
                    <a:pt x="407" y="686"/>
                    <a:pt x="387" y="678"/>
                    <a:pt x="359" y="678"/>
                  </a:cubicBezTo>
                  <a:cubicBezTo>
                    <a:pt x="298" y="677"/>
                    <a:pt x="272" y="706"/>
                    <a:pt x="271" y="775"/>
                  </a:cubicBezTo>
                  <a:cubicBezTo>
                    <a:pt x="271" y="791"/>
                    <a:pt x="257" y="805"/>
                    <a:pt x="240" y="804"/>
                  </a:cubicBezTo>
                  <a:cubicBezTo>
                    <a:pt x="224" y="804"/>
                    <a:pt x="211" y="790"/>
                    <a:pt x="211" y="774"/>
                  </a:cubicBezTo>
                  <a:cubicBezTo>
                    <a:pt x="214" y="636"/>
                    <a:pt x="305" y="617"/>
                    <a:pt x="360" y="618"/>
                  </a:cubicBezTo>
                  <a:cubicBezTo>
                    <a:pt x="405" y="618"/>
                    <a:pt x="442" y="634"/>
                    <a:pt x="468" y="664"/>
                  </a:cubicBezTo>
                  <a:cubicBezTo>
                    <a:pt x="501" y="704"/>
                    <a:pt x="507" y="760"/>
                    <a:pt x="507" y="796"/>
                  </a:cubicBezTo>
                  <a:cubicBezTo>
                    <a:pt x="548" y="799"/>
                    <a:pt x="590" y="816"/>
                    <a:pt x="625" y="845"/>
                  </a:cubicBezTo>
                  <a:cubicBezTo>
                    <a:pt x="661" y="874"/>
                    <a:pt x="688" y="912"/>
                    <a:pt x="701" y="952"/>
                  </a:cubicBezTo>
                  <a:cubicBezTo>
                    <a:pt x="731" y="934"/>
                    <a:pt x="774" y="895"/>
                    <a:pt x="774" y="808"/>
                  </a:cubicBezTo>
                  <a:cubicBezTo>
                    <a:pt x="774" y="716"/>
                    <a:pt x="705" y="663"/>
                    <a:pt x="657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Oval 32"/>
            <p:cNvSpPr>
              <a:spLocks noChangeArrowheads="1"/>
            </p:cNvSpPr>
            <p:nvPr/>
          </p:nvSpPr>
          <p:spPr bwMode="auto">
            <a:xfrm flipH="1">
              <a:off x="3797030" y="4613833"/>
              <a:ext cx="83569" cy="82376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Oval 33"/>
            <p:cNvSpPr>
              <a:spLocks noChangeArrowheads="1"/>
            </p:cNvSpPr>
            <p:nvPr/>
          </p:nvSpPr>
          <p:spPr bwMode="auto">
            <a:xfrm flipH="1">
              <a:off x="3441262" y="4613833"/>
              <a:ext cx="82376" cy="82376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34"/>
            <p:cNvSpPr/>
            <p:nvPr/>
          </p:nvSpPr>
          <p:spPr bwMode="auto">
            <a:xfrm flipH="1">
              <a:off x="3783898" y="2084064"/>
              <a:ext cx="1432620" cy="2403221"/>
            </a:xfrm>
            <a:custGeom>
              <a:avLst/>
              <a:gdLst>
                <a:gd name="T0" fmla="*/ 610 w 775"/>
                <a:gd name="T1" fmla="*/ 286 h 1303"/>
                <a:gd name="T2" fmla="*/ 540 w 775"/>
                <a:gd name="T3" fmla="*/ 271 h 1303"/>
                <a:gd name="T4" fmla="*/ 573 w 775"/>
                <a:gd name="T5" fmla="*/ 425 h 1303"/>
                <a:gd name="T6" fmla="*/ 769 w 775"/>
                <a:gd name="T7" fmla="*/ 159 h 1303"/>
                <a:gd name="T8" fmla="*/ 529 w 775"/>
                <a:gd name="T9" fmla="*/ 33 h 1303"/>
                <a:gd name="T10" fmla="*/ 482 w 775"/>
                <a:gd name="T11" fmla="*/ 159 h 1303"/>
                <a:gd name="T12" fmla="*/ 302 w 775"/>
                <a:gd name="T13" fmla="*/ 138 h 1303"/>
                <a:gd name="T14" fmla="*/ 275 w 775"/>
                <a:gd name="T15" fmla="*/ 276 h 1303"/>
                <a:gd name="T16" fmla="*/ 390 w 775"/>
                <a:gd name="T17" fmla="*/ 457 h 1303"/>
                <a:gd name="T18" fmla="*/ 261 w 775"/>
                <a:gd name="T19" fmla="*/ 334 h 1303"/>
                <a:gd name="T20" fmla="*/ 58 w 775"/>
                <a:gd name="T21" fmla="*/ 497 h 1303"/>
                <a:gd name="T22" fmla="*/ 142 w 775"/>
                <a:gd name="T23" fmla="*/ 631 h 1303"/>
                <a:gd name="T24" fmla="*/ 0 w 775"/>
                <a:gd name="T25" fmla="*/ 808 h 1303"/>
                <a:gd name="T26" fmla="*/ 149 w 775"/>
                <a:gd name="T27" fmla="*/ 845 h 1303"/>
                <a:gd name="T28" fmla="*/ 307 w 775"/>
                <a:gd name="T29" fmla="*/ 664 h 1303"/>
                <a:gd name="T30" fmla="*/ 563 w 775"/>
                <a:gd name="T31" fmla="*/ 774 h 1303"/>
                <a:gd name="T32" fmla="*/ 503 w 775"/>
                <a:gd name="T33" fmla="*/ 775 h 1303"/>
                <a:gd name="T34" fmla="*/ 353 w 775"/>
                <a:gd name="T35" fmla="*/ 703 h 1303"/>
                <a:gd name="T36" fmla="*/ 321 w 775"/>
                <a:gd name="T37" fmla="*/ 847 h 1303"/>
                <a:gd name="T38" fmla="*/ 187 w 775"/>
                <a:gd name="T39" fmla="*/ 892 h 1303"/>
                <a:gd name="T40" fmla="*/ 200 w 775"/>
                <a:gd name="T41" fmla="*/ 1215 h 1303"/>
                <a:gd name="T42" fmla="*/ 433 w 775"/>
                <a:gd name="T43" fmla="*/ 1256 h 1303"/>
                <a:gd name="T44" fmla="*/ 709 w 775"/>
                <a:gd name="T45" fmla="*/ 1225 h 1303"/>
                <a:gd name="T46" fmla="*/ 748 w 775"/>
                <a:gd name="T47" fmla="*/ 984 h 1303"/>
                <a:gd name="T48" fmla="*/ 645 w 775"/>
                <a:gd name="T49" fmla="*/ 975 h 1303"/>
                <a:gd name="T50" fmla="*/ 608 w 775"/>
                <a:gd name="T51" fmla="*/ 1083 h 1303"/>
                <a:gd name="T52" fmla="*/ 474 w 775"/>
                <a:gd name="T53" fmla="*/ 1002 h 1303"/>
                <a:gd name="T54" fmla="*/ 435 w 775"/>
                <a:gd name="T55" fmla="*/ 1117 h 1303"/>
                <a:gd name="T56" fmla="*/ 405 w 775"/>
                <a:gd name="T57" fmla="*/ 1169 h 1303"/>
                <a:gd name="T58" fmla="*/ 464 w 775"/>
                <a:gd name="T59" fmla="*/ 943 h 1303"/>
                <a:gd name="T60" fmla="*/ 602 w 775"/>
                <a:gd name="T61" fmla="*/ 934 h 1303"/>
                <a:gd name="T62" fmla="*/ 769 w 775"/>
                <a:gd name="T63" fmla="*/ 920 h 1303"/>
                <a:gd name="T64" fmla="*/ 747 w 775"/>
                <a:gd name="T65" fmla="*/ 655 h 1303"/>
                <a:gd name="T66" fmla="*/ 676 w 775"/>
                <a:gd name="T67" fmla="*/ 693 h 1303"/>
                <a:gd name="T68" fmla="*/ 646 w 775"/>
                <a:gd name="T69" fmla="*/ 723 h 1303"/>
                <a:gd name="T70" fmla="*/ 723 w 775"/>
                <a:gd name="T71" fmla="*/ 587 h 1303"/>
                <a:gd name="T72" fmla="*/ 769 w 775"/>
                <a:gd name="T73" fmla="*/ 378 h 1303"/>
                <a:gd name="T74" fmla="*/ 587 w 775"/>
                <a:gd name="T75" fmla="*/ 486 h 1303"/>
                <a:gd name="T76" fmla="*/ 447 w 775"/>
                <a:gd name="T77" fmla="*/ 371 h 1303"/>
                <a:gd name="T78" fmla="*/ 607 w 775"/>
                <a:gd name="T79" fmla="*/ 207 h 1303"/>
                <a:gd name="T80" fmla="*/ 650 w 775"/>
                <a:gd name="T81" fmla="*/ 302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5" h="1303">
                  <a:moveTo>
                    <a:pt x="650" y="302"/>
                  </a:moveTo>
                  <a:cubicBezTo>
                    <a:pt x="634" y="308"/>
                    <a:pt x="617" y="301"/>
                    <a:pt x="610" y="286"/>
                  </a:cubicBezTo>
                  <a:cubicBezTo>
                    <a:pt x="610" y="285"/>
                    <a:pt x="602" y="269"/>
                    <a:pt x="586" y="263"/>
                  </a:cubicBezTo>
                  <a:cubicBezTo>
                    <a:pt x="574" y="259"/>
                    <a:pt x="558" y="262"/>
                    <a:pt x="540" y="271"/>
                  </a:cubicBezTo>
                  <a:cubicBezTo>
                    <a:pt x="514" y="284"/>
                    <a:pt x="499" y="323"/>
                    <a:pt x="506" y="360"/>
                  </a:cubicBezTo>
                  <a:cubicBezTo>
                    <a:pt x="510" y="382"/>
                    <a:pt x="523" y="419"/>
                    <a:pt x="573" y="425"/>
                  </a:cubicBezTo>
                  <a:cubicBezTo>
                    <a:pt x="612" y="430"/>
                    <a:pt x="653" y="414"/>
                    <a:pt x="688" y="381"/>
                  </a:cubicBezTo>
                  <a:cubicBezTo>
                    <a:pt x="744" y="328"/>
                    <a:pt x="775" y="245"/>
                    <a:pt x="769" y="159"/>
                  </a:cubicBezTo>
                  <a:cubicBezTo>
                    <a:pt x="765" y="95"/>
                    <a:pt x="730" y="45"/>
                    <a:pt x="671" y="21"/>
                  </a:cubicBezTo>
                  <a:cubicBezTo>
                    <a:pt x="620" y="0"/>
                    <a:pt x="560" y="5"/>
                    <a:pt x="529" y="33"/>
                  </a:cubicBezTo>
                  <a:cubicBezTo>
                    <a:pt x="485" y="73"/>
                    <a:pt x="496" y="124"/>
                    <a:pt x="496" y="126"/>
                  </a:cubicBezTo>
                  <a:cubicBezTo>
                    <a:pt x="499" y="139"/>
                    <a:pt x="493" y="152"/>
                    <a:pt x="482" y="159"/>
                  </a:cubicBezTo>
                  <a:cubicBezTo>
                    <a:pt x="471" y="166"/>
                    <a:pt x="457" y="164"/>
                    <a:pt x="447" y="155"/>
                  </a:cubicBezTo>
                  <a:cubicBezTo>
                    <a:pt x="444" y="153"/>
                    <a:pt x="379" y="97"/>
                    <a:pt x="302" y="138"/>
                  </a:cubicBezTo>
                  <a:cubicBezTo>
                    <a:pt x="269" y="156"/>
                    <a:pt x="238" y="209"/>
                    <a:pt x="237" y="270"/>
                  </a:cubicBezTo>
                  <a:cubicBezTo>
                    <a:pt x="249" y="271"/>
                    <a:pt x="262" y="273"/>
                    <a:pt x="275" y="276"/>
                  </a:cubicBezTo>
                  <a:cubicBezTo>
                    <a:pt x="355" y="295"/>
                    <a:pt x="406" y="349"/>
                    <a:pt x="416" y="424"/>
                  </a:cubicBezTo>
                  <a:cubicBezTo>
                    <a:pt x="418" y="440"/>
                    <a:pt x="406" y="455"/>
                    <a:pt x="390" y="457"/>
                  </a:cubicBezTo>
                  <a:cubicBezTo>
                    <a:pt x="373" y="459"/>
                    <a:pt x="358" y="448"/>
                    <a:pt x="356" y="431"/>
                  </a:cubicBezTo>
                  <a:cubicBezTo>
                    <a:pt x="348" y="365"/>
                    <a:pt x="293" y="342"/>
                    <a:pt x="261" y="334"/>
                  </a:cubicBezTo>
                  <a:cubicBezTo>
                    <a:pt x="194" y="318"/>
                    <a:pt x="116" y="340"/>
                    <a:pt x="88" y="382"/>
                  </a:cubicBezTo>
                  <a:cubicBezTo>
                    <a:pt x="60" y="421"/>
                    <a:pt x="50" y="460"/>
                    <a:pt x="58" y="497"/>
                  </a:cubicBezTo>
                  <a:cubicBezTo>
                    <a:pt x="70" y="560"/>
                    <a:pt x="129" y="600"/>
                    <a:pt x="129" y="600"/>
                  </a:cubicBezTo>
                  <a:cubicBezTo>
                    <a:pt x="140" y="607"/>
                    <a:pt x="145" y="619"/>
                    <a:pt x="142" y="631"/>
                  </a:cubicBezTo>
                  <a:cubicBezTo>
                    <a:pt x="140" y="643"/>
                    <a:pt x="130" y="653"/>
                    <a:pt x="118" y="655"/>
                  </a:cubicBezTo>
                  <a:cubicBezTo>
                    <a:pt x="69" y="663"/>
                    <a:pt x="0" y="716"/>
                    <a:pt x="0" y="808"/>
                  </a:cubicBezTo>
                  <a:cubicBezTo>
                    <a:pt x="0" y="895"/>
                    <a:pt x="44" y="934"/>
                    <a:pt x="74" y="952"/>
                  </a:cubicBezTo>
                  <a:cubicBezTo>
                    <a:pt x="87" y="912"/>
                    <a:pt x="113" y="874"/>
                    <a:pt x="149" y="845"/>
                  </a:cubicBezTo>
                  <a:cubicBezTo>
                    <a:pt x="185" y="816"/>
                    <a:pt x="226" y="799"/>
                    <a:pt x="267" y="796"/>
                  </a:cubicBezTo>
                  <a:cubicBezTo>
                    <a:pt x="267" y="760"/>
                    <a:pt x="273" y="704"/>
                    <a:pt x="307" y="664"/>
                  </a:cubicBezTo>
                  <a:cubicBezTo>
                    <a:pt x="333" y="634"/>
                    <a:pt x="369" y="618"/>
                    <a:pt x="415" y="618"/>
                  </a:cubicBezTo>
                  <a:cubicBezTo>
                    <a:pt x="469" y="617"/>
                    <a:pt x="561" y="636"/>
                    <a:pt x="563" y="774"/>
                  </a:cubicBezTo>
                  <a:cubicBezTo>
                    <a:pt x="564" y="790"/>
                    <a:pt x="551" y="804"/>
                    <a:pt x="534" y="804"/>
                  </a:cubicBezTo>
                  <a:cubicBezTo>
                    <a:pt x="517" y="804"/>
                    <a:pt x="504" y="791"/>
                    <a:pt x="503" y="775"/>
                  </a:cubicBezTo>
                  <a:cubicBezTo>
                    <a:pt x="502" y="706"/>
                    <a:pt x="475" y="677"/>
                    <a:pt x="416" y="678"/>
                  </a:cubicBezTo>
                  <a:cubicBezTo>
                    <a:pt x="388" y="678"/>
                    <a:pt x="367" y="686"/>
                    <a:pt x="353" y="703"/>
                  </a:cubicBezTo>
                  <a:cubicBezTo>
                    <a:pt x="324" y="737"/>
                    <a:pt x="326" y="800"/>
                    <a:pt x="329" y="821"/>
                  </a:cubicBezTo>
                  <a:cubicBezTo>
                    <a:pt x="330" y="831"/>
                    <a:pt x="327" y="840"/>
                    <a:pt x="321" y="847"/>
                  </a:cubicBezTo>
                  <a:cubicBezTo>
                    <a:pt x="314" y="853"/>
                    <a:pt x="305" y="857"/>
                    <a:pt x="296" y="856"/>
                  </a:cubicBezTo>
                  <a:cubicBezTo>
                    <a:pt x="260" y="852"/>
                    <a:pt x="220" y="865"/>
                    <a:pt x="187" y="892"/>
                  </a:cubicBezTo>
                  <a:cubicBezTo>
                    <a:pt x="152" y="920"/>
                    <a:pt x="129" y="958"/>
                    <a:pt x="125" y="996"/>
                  </a:cubicBezTo>
                  <a:cubicBezTo>
                    <a:pt x="115" y="1093"/>
                    <a:pt x="139" y="1163"/>
                    <a:pt x="200" y="1215"/>
                  </a:cubicBezTo>
                  <a:cubicBezTo>
                    <a:pt x="288" y="1291"/>
                    <a:pt x="401" y="1251"/>
                    <a:pt x="402" y="1250"/>
                  </a:cubicBezTo>
                  <a:cubicBezTo>
                    <a:pt x="413" y="1246"/>
                    <a:pt x="425" y="1249"/>
                    <a:pt x="433" y="1256"/>
                  </a:cubicBezTo>
                  <a:cubicBezTo>
                    <a:pt x="467" y="1288"/>
                    <a:pt x="515" y="1303"/>
                    <a:pt x="568" y="1298"/>
                  </a:cubicBezTo>
                  <a:cubicBezTo>
                    <a:pt x="626" y="1292"/>
                    <a:pt x="681" y="1264"/>
                    <a:pt x="709" y="1225"/>
                  </a:cubicBezTo>
                  <a:cubicBezTo>
                    <a:pt x="728" y="1199"/>
                    <a:pt x="741" y="1170"/>
                    <a:pt x="750" y="1143"/>
                  </a:cubicBezTo>
                  <a:cubicBezTo>
                    <a:pt x="758" y="1112"/>
                    <a:pt x="773" y="1027"/>
                    <a:pt x="748" y="984"/>
                  </a:cubicBezTo>
                  <a:cubicBezTo>
                    <a:pt x="741" y="972"/>
                    <a:pt x="732" y="965"/>
                    <a:pt x="719" y="962"/>
                  </a:cubicBezTo>
                  <a:cubicBezTo>
                    <a:pt x="686" y="954"/>
                    <a:pt x="661" y="958"/>
                    <a:pt x="645" y="975"/>
                  </a:cubicBezTo>
                  <a:cubicBezTo>
                    <a:pt x="626" y="996"/>
                    <a:pt x="622" y="1030"/>
                    <a:pt x="627" y="1046"/>
                  </a:cubicBezTo>
                  <a:cubicBezTo>
                    <a:pt x="632" y="1062"/>
                    <a:pt x="623" y="1078"/>
                    <a:pt x="608" y="1083"/>
                  </a:cubicBezTo>
                  <a:cubicBezTo>
                    <a:pt x="593" y="1089"/>
                    <a:pt x="576" y="1081"/>
                    <a:pt x="570" y="1065"/>
                  </a:cubicBezTo>
                  <a:cubicBezTo>
                    <a:pt x="569" y="1062"/>
                    <a:pt x="541" y="991"/>
                    <a:pt x="474" y="1002"/>
                  </a:cubicBezTo>
                  <a:cubicBezTo>
                    <a:pt x="428" y="1009"/>
                    <a:pt x="418" y="1048"/>
                    <a:pt x="416" y="1060"/>
                  </a:cubicBezTo>
                  <a:cubicBezTo>
                    <a:pt x="411" y="1085"/>
                    <a:pt x="419" y="1108"/>
                    <a:pt x="435" y="1117"/>
                  </a:cubicBezTo>
                  <a:cubicBezTo>
                    <a:pt x="449" y="1125"/>
                    <a:pt x="454" y="1143"/>
                    <a:pt x="446" y="1158"/>
                  </a:cubicBezTo>
                  <a:cubicBezTo>
                    <a:pt x="438" y="1172"/>
                    <a:pt x="420" y="1178"/>
                    <a:pt x="405" y="1169"/>
                  </a:cubicBezTo>
                  <a:cubicBezTo>
                    <a:pt x="367" y="1148"/>
                    <a:pt x="347" y="1100"/>
                    <a:pt x="356" y="1050"/>
                  </a:cubicBezTo>
                  <a:cubicBezTo>
                    <a:pt x="367" y="993"/>
                    <a:pt x="408" y="952"/>
                    <a:pt x="464" y="943"/>
                  </a:cubicBezTo>
                  <a:cubicBezTo>
                    <a:pt x="512" y="935"/>
                    <a:pt x="549" y="951"/>
                    <a:pt x="576" y="974"/>
                  </a:cubicBezTo>
                  <a:cubicBezTo>
                    <a:pt x="582" y="959"/>
                    <a:pt x="591" y="945"/>
                    <a:pt x="602" y="934"/>
                  </a:cubicBezTo>
                  <a:cubicBezTo>
                    <a:pt x="624" y="911"/>
                    <a:pt x="665" y="887"/>
                    <a:pt x="733" y="904"/>
                  </a:cubicBezTo>
                  <a:cubicBezTo>
                    <a:pt x="747" y="907"/>
                    <a:pt x="759" y="913"/>
                    <a:pt x="769" y="920"/>
                  </a:cubicBezTo>
                  <a:cubicBezTo>
                    <a:pt x="769" y="763"/>
                    <a:pt x="769" y="763"/>
                    <a:pt x="769" y="763"/>
                  </a:cubicBezTo>
                  <a:cubicBezTo>
                    <a:pt x="768" y="712"/>
                    <a:pt x="762" y="671"/>
                    <a:pt x="747" y="655"/>
                  </a:cubicBezTo>
                  <a:cubicBezTo>
                    <a:pt x="743" y="652"/>
                    <a:pt x="737" y="648"/>
                    <a:pt x="723" y="648"/>
                  </a:cubicBezTo>
                  <a:cubicBezTo>
                    <a:pt x="678" y="648"/>
                    <a:pt x="676" y="685"/>
                    <a:pt x="676" y="693"/>
                  </a:cubicBezTo>
                  <a:cubicBezTo>
                    <a:pt x="676" y="709"/>
                    <a:pt x="663" y="723"/>
                    <a:pt x="646" y="723"/>
                  </a:cubicBezTo>
                  <a:cubicBezTo>
                    <a:pt x="646" y="723"/>
                    <a:pt x="646" y="723"/>
                    <a:pt x="646" y="723"/>
                  </a:cubicBezTo>
                  <a:cubicBezTo>
                    <a:pt x="629" y="723"/>
                    <a:pt x="616" y="709"/>
                    <a:pt x="616" y="693"/>
                  </a:cubicBezTo>
                  <a:cubicBezTo>
                    <a:pt x="616" y="650"/>
                    <a:pt x="645" y="587"/>
                    <a:pt x="723" y="587"/>
                  </a:cubicBezTo>
                  <a:cubicBezTo>
                    <a:pt x="741" y="587"/>
                    <a:pt x="756" y="591"/>
                    <a:pt x="769" y="59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57" y="395"/>
                    <a:pt x="744" y="411"/>
                    <a:pt x="729" y="425"/>
                  </a:cubicBezTo>
                  <a:cubicBezTo>
                    <a:pt x="687" y="465"/>
                    <a:pt x="637" y="486"/>
                    <a:pt x="587" y="486"/>
                  </a:cubicBezTo>
                  <a:cubicBezTo>
                    <a:pt x="580" y="486"/>
                    <a:pt x="573" y="486"/>
                    <a:pt x="566" y="485"/>
                  </a:cubicBezTo>
                  <a:cubicBezTo>
                    <a:pt x="503" y="477"/>
                    <a:pt x="458" y="433"/>
                    <a:pt x="447" y="371"/>
                  </a:cubicBezTo>
                  <a:cubicBezTo>
                    <a:pt x="436" y="307"/>
                    <a:pt x="463" y="243"/>
                    <a:pt x="512" y="218"/>
                  </a:cubicBezTo>
                  <a:cubicBezTo>
                    <a:pt x="547" y="200"/>
                    <a:pt x="579" y="197"/>
                    <a:pt x="607" y="207"/>
                  </a:cubicBezTo>
                  <a:cubicBezTo>
                    <a:pt x="648" y="222"/>
                    <a:pt x="664" y="258"/>
                    <a:pt x="666" y="262"/>
                  </a:cubicBezTo>
                  <a:cubicBezTo>
                    <a:pt x="672" y="278"/>
                    <a:pt x="665" y="295"/>
                    <a:pt x="650" y="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: 形状 38"/>
          <p:cNvSpPr/>
          <p:nvPr userDrawn="1">
            <p:custDataLst>
              <p:tags r:id="rId2"/>
            </p:custDataLst>
          </p:nvPr>
        </p:nvSpPr>
        <p:spPr bwMode="auto">
          <a:xfrm flipH="1">
            <a:off x="0" y="0"/>
            <a:ext cx="12193588" cy="6866164"/>
          </a:xfrm>
          <a:custGeom>
            <a:avLst/>
            <a:gdLst>
              <a:gd name="connsiteX0" fmla="*/ 12193588 w 12193588"/>
              <a:gd name="connsiteY0" fmla="*/ 0 h 6866164"/>
              <a:gd name="connsiteX1" fmla="*/ 0 w 12193588"/>
              <a:gd name="connsiteY1" fmla="*/ 0 h 6866164"/>
              <a:gd name="connsiteX2" fmla="*/ 0 w 12193588"/>
              <a:gd name="connsiteY2" fmla="*/ 6866164 h 6866164"/>
              <a:gd name="connsiteX3" fmla="*/ 3375025 w 12193588"/>
              <a:gd name="connsiteY3" fmla="*/ 6866164 h 6866164"/>
              <a:gd name="connsiteX4" fmla="*/ 3389608 w 12193588"/>
              <a:gd name="connsiteY4" fmla="*/ 6858001 h 6866164"/>
              <a:gd name="connsiteX5" fmla="*/ 1989935 w 12193588"/>
              <a:gd name="connsiteY5" fmla="*/ 6858001 h 6866164"/>
              <a:gd name="connsiteX6" fmla="*/ 12193588 w 12193588"/>
              <a:gd name="connsiteY6" fmla="*/ 1158435 h 68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3588" h="6866164">
                <a:moveTo>
                  <a:pt x="12193588" y="0"/>
                </a:moveTo>
                <a:lnTo>
                  <a:pt x="0" y="0"/>
                </a:lnTo>
                <a:lnTo>
                  <a:pt x="0" y="6866164"/>
                </a:lnTo>
                <a:lnTo>
                  <a:pt x="3375025" y="6866164"/>
                </a:lnTo>
                <a:lnTo>
                  <a:pt x="3389608" y="6858001"/>
                </a:lnTo>
                <a:lnTo>
                  <a:pt x="1989935" y="6858001"/>
                </a:lnTo>
                <a:lnTo>
                  <a:pt x="12193588" y="11584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622268" y="2898483"/>
            <a:ext cx="3392009" cy="655784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622268" y="3836724"/>
            <a:ext cx="339200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622268" y="4152358"/>
            <a:ext cx="339200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337380" y="317500"/>
            <a:ext cx="5435599" cy="5162209"/>
            <a:chOff x="1177723" y="1028700"/>
            <a:chExt cx="5435599" cy="5162209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1177723" y="1028700"/>
              <a:ext cx="5435599" cy="4371879"/>
              <a:chOff x="1177723" y="1028700"/>
              <a:chExt cx="5435599" cy="4371879"/>
            </a:xfrm>
          </p:grpSpPr>
          <p:sp>
            <p:nvSpPr>
              <p:cNvPr id="9" name="Freeform 9"/>
              <p:cNvSpPr/>
              <p:nvPr/>
            </p:nvSpPr>
            <p:spPr bwMode="auto">
              <a:xfrm flipH="1">
                <a:off x="1177723" y="1028700"/>
                <a:ext cx="5435599" cy="4371879"/>
              </a:xfrm>
              <a:custGeom>
                <a:avLst/>
                <a:gdLst>
                  <a:gd name="T0" fmla="*/ 1554 w 2942"/>
                  <a:gd name="T1" fmla="*/ 0 h 2370"/>
                  <a:gd name="T2" fmla="*/ 0 w 2942"/>
                  <a:gd name="T3" fmla="*/ 1554 h 2370"/>
                  <a:gd name="T4" fmla="*/ 231 w 2942"/>
                  <a:gd name="T5" fmla="*/ 2370 h 2370"/>
                  <a:gd name="T6" fmla="*/ 2942 w 2942"/>
                  <a:gd name="T7" fmla="*/ 854 h 2370"/>
                  <a:gd name="T8" fmla="*/ 1554 w 2942"/>
                  <a:gd name="T9" fmla="*/ 0 h 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2" h="2370">
                    <a:moveTo>
                      <a:pt x="1554" y="0"/>
                    </a:moveTo>
                    <a:cubicBezTo>
                      <a:pt x="696" y="0"/>
                      <a:pt x="0" y="696"/>
                      <a:pt x="0" y="1554"/>
                    </a:cubicBezTo>
                    <a:cubicBezTo>
                      <a:pt x="0" y="1853"/>
                      <a:pt x="85" y="2133"/>
                      <a:pt x="231" y="2370"/>
                    </a:cubicBezTo>
                    <a:cubicBezTo>
                      <a:pt x="2942" y="854"/>
                      <a:pt x="2942" y="854"/>
                      <a:pt x="2942" y="854"/>
                    </a:cubicBezTo>
                    <a:cubicBezTo>
                      <a:pt x="2686" y="347"/>
                      <a:pt x="2161" y="0"/>
                      <a:pt x="1554" y="0"/>
                    </a:cubicBezTo>
                    <a:close/>
                  </a:path>
                </a:pathLst>
              </a:custGeom>
              <a:solidFill>
                <a:srgbClr val="797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 flipH="1">
                <a:off x="1775842" y="1713970"/>
                <a:ext cx="4151017" cy="3353526"/>
              </a:xfrm>
              <a:custGeom>
                <a:avLst/>
                <a:gdLst>
                  <a:gd name="T0" fmla="*/ 1183 w 2247"/>
                  <a:gd name="T1" fmla="*/ 0 h 1818"/>
                  <a:gd name="T2" fmla="*/ 0 w 2247"/>
                  <a:gd name="T3" fmla="*/ 1183 h 1818"/>
                  <a:gd name="T4" fmla="*/ 184 w 2247"/>
                  <a:gd name="T5" fmla="*/ 1818 h 1818"/>
                  <a:gd name="T6" fmla="*/ 2247 w 2247"/>
                  <a:gd name="T7" fmla="*/ 664 h 1818"/>
                  <a:gd name="T8" fmla="*/ 1183 w 2247"/>
                  <a:gd name="T9" fmla="*/ 0 h 1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7" h="1818">
                    <a:moveTo>
                      <a:pt x="1183" y="0"/>
                    </a:moveTo>
                    <a:cubicBezTo>
                      <a:pt x="530" y="0"/>
                      <a:pt x="0" y="530"/>
                      <a:pt x="0" y="1183"/>
                    </a:cubicBezTo>
                    <a:cubicBezTo>
                      <a:pt x="0" y="1417"/>
                      <a:pt x="68" y="1634"/>
                      <a:pt x="184" y="1818"/>
                    </a:cubicBezTo>
                    <a:cubicBezTo>
                      <a:pt x="2247" y="664"/>
                      <a:pt x="2247" y="664"/>
                      <a:pt x="2247" y="664"/>
                    </a:cubicBezTo>
                    <a:cubicBezTo>
                      <a:pt x="2055" y="271"/>
                      <a:pt x="1651" y="0"/>
                      <a:pt x="1183" y="0"/>
                    </a:cubicBezTo>
                    <a:close/>
                  </a:path>
                </a:pathLst>
              </a:custGeom>
              <a:solidFill>
                <a:srgbClr val="7D8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 flipH="1">
              <a:off x="1988347" y="1961097"/>
              <a:ext cx="3342780" cy="4229812"/>
              <a:chOff x="1988347" y="1961097"/>
              <a:chExt cx="3342780" cy="4229812"/>
            </a:xfrm>
          </p:grpSpPr>
          <p:sp>
            <p:nvSpPr>
              <p:cNvPr id="11" name="Freeform 11"/>
              <p:cNvSpPr/>
              <p:nvPr/>
            </p:nvSpPr>
            <p:spPr bwMode="auto">
              <a:xfrm flipH="1">
                <a:off x="3017446" y="5539066"/>
                <a:ext cx="1284582" cy="428593"/>
              </a:xfrm>
              <a:custGeom>
                <a:avLst/>
                <a:gdLst>
                  <a:gd name="T0" fmla="*/ 5 w 695"/>
                  <a:gd name="T1" fmla="*/ 66 h 232"/>
                  <a:gd name="T2" fmla="*/ 46 w 695"/>
                  <a:gd name="T3" fmla="*/ 125 h 232"/>
                  <a:gd name="T4" fmla="*/ 627 w 695"/>
                  <a:gd name="T5" fmla="*/ 227 h 232"/>
                  <a:gd name="T6" fmla="*/ 686 w 695"/>
                  <a:gd name="T7" fmla="*/ 186 h 232"/>
                  <a:gd name="T8" fmla="*/ 690 w 695"/>
                  <a:gd name="T9" fmla="*/ 167 h 232"/>
                  <a:gd name="T10" fmla="*/ 648 w 695"/>
                  <a:gd name="T11" fmla="*/ 107 h 232"/>
                  <a:gd name="T12" fmla="*/ 67 w 695"/>
                  <a:gd name="T13" fmla="*/ 5 h 232"/>
                  <a:gd name="T14" fmla="*/ 8 w 695"/>
                  <a:gd name="T15" fmla="*/ 46 h 232"/>
                  <a:gd name="T16" fmla="*/ 5 w 695"/>
                  <a:gd name="T17" fmla="*/ 6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5" h="232">
                    <a:moveTo>
                      <a:pt x="5" y="66"/>
                    </a:moveTo>
                    <a:cubicBezTo>
                      <a:pt x="0" y="93"/>
                      <a:pt x="18" y="120"/>
                      <a:pt x="46" y="125"/>
                    </a:cubicBezTo>
                    <a:cubicBezTo>
                      <a:pt x="627" y="227"/>
                      <a:pt x="627" y="227"/>
                      <a:pt x="627" y="227"/>
                    </a:cubicBezTo>
                    <a:cubicBezTo>
                      <a:pt x="655" y="232"/>
                      <a:pt x="682" y="214"/>
                      <a:pt x="686" y="186"/>
                    </a:cubicBezTo>
                    <a:cubicBezTo>
                      <a:pt x="690" y="167"/>
                      <a:pt x="690" y="167"/>
                      <a:pt x="690" y="167"/>
                    </a:cubicBezTo>
                    <a:cubicBezTo>
                      <a:pt x="695" y="139"/>
                      <a:pt x="676" y="112"/>
                      <a:pt x="648" y="107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9" y="0"/>
                      <a:pt x="13" y="19"/>
                      <a:pt x="8" y="46"/>
                    </a:cubicBezTo>
                    <a:lnTo>
                      <a:pt x="5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 flipH="1">
                <a:off x="3017446" y="5274031"/>
                <a:ext cx="1284582" cy="427398"/>
              </a:xfrm>
              <a:custGeom>
                <a:avLst/>
                <a:gdLst>
                  <a:gd name="T0" fmla="*/ 5 w 695"/>
                  <a:gd name="T1" fmla="*/ 66 h 232"/>
                  <a:gd name="T2" fmla="*/ 46 w 695"/>
                  <a:gd name="T3" fmla="*/ 125 h 232"/>
                  <a:gd name="T4" fmla="*/ 627 w 695"/>
                  <a:gd name="T5" fmla="*/ 228 h 232"/>
                  <a:gd name="T6" fmla="*/ 686 w 695"/>
                  <a:gd name="T7" fmla="*/ 186 h 232"/>
                  <a:gd name="T8" fmla="*/ 690 w 695"/>
                  <a:gd name="T9" fmla="*/ 167 h 232"/>
                  <a:gd name="T10" fmla="*/ 648 w 695"/>
                  <a:gd name="T11" fmla="*/ 108 h 232"/>
                  <a:gd name="T12" fmla="*/ 67 w 695"/>
                  <a:gd name="T13" fmla="*/ 5 h 232"/>
                  <a:gd name="T14" fmla="*/ 8 w 695"/>
                  <a:gd name="T15" fmla="*/ 47 h 232"/>
                  <a:gd name="T16" fmla="*/ 5 w 695"/>
                  <a:gd name="T17" fmla="*/ 6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5" h="232">
                    <a:moveTo>
                      <a:pt x="5" y="66"/>
                    </a:moveTo>
                    <a:cubicBezTo>
                      <a:pt x="0" y="94"/>
                      <a:pt x="18" y="120"/>
                      <a:pt x="46" y="125"/>
                    </a:cubicBezTo>
                    <a:cubicBezTo>
                      <a:pt x="627" y="228"/>
                      <a:pt x="627" y="228"/>
                      <a:pt x="627" y="228"/>
                    </a:cubicBezTo>
                    <a:cubicBezTo>
                      <a:pt x="655" y="232"/>
                      <a:pt x="682" y="214"/>
                      <a:pt x="686" y="186"/>
                    </a:cubicBezTo>
                    <a:cubicBezTo>
                      <a:pt x="690" y="167"/>
                      <a:pt x="690" y="167"/>
                      <a:pt x="690" y="167"/>
                    </a:cubicBezTo>
                    <a:cubicBezTo>
                      <a:pt x="695" y="139"/>
                      <a:pt x="676" y="112"/>
                      <a:pt x="648" y="108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9" y="0"/>
                      <a:pt x="13" y="19"/>
                      <a:pt x="8" y="47"/>
                    </a:cubicBezTo>
                    <a:lnTo>
                      <a:pt x="5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/>
              <p:nvPr/>
            </p:nvSpPr>
            <p:spPr bwMode="auto">
              <a:xfrm flipH="1">
                <a:off x="3017446" y="5007804"/>
                <a:ext cx="1284582" cy="429786"/>
              </a:xfrm>
              <a:custGeom>
                <a:avLst/>
                <a:gdLst>
                  <a:gd name="T0" fmla="*/ 5 w 695"/>
                  <a:gd name="T1" fmla="*/ 66 h 233"/>
                  <a:gd name="T2" fmla="*/ 46 w 695"/>
                  <a:gd name="T3" fmla="*/ 125 h 233"/>
                  <a:gd name="T4" fmla="*/ 627 w 695"/>
                  <a:gd name="T5" fmla="*/ 228 h 233"/>
                  <a:gd name="T6" fmla="*/ 686 w 695"/>
                  <a:gd name="T7" fmla="*/ 186 h 233"/>
                  <a:gd name="T8" fmla="*/ 690 w 695"/>
                  <a:gd name="T9" fmla="*/ 167 h 233"/>
                  <a:gd name="T10" fmla="*/ 648 w 695"/>
                  <a:gd name="T11" fmla="*/ 108 h 233"/>
                  <a:gd name="T12" fmla="*/ 67 w 695"/>
                  <a:gd name="T13" fmla="*/ 5 h 233"/>
                  <a:gd name="T14" fmla="*/ 8 w 695"/>
                  <a:gd name="T15" fmla="*/ 47 h 233"/>
                  <a:gd name="T16" fmla="*/ 5 w 695"/>
                  <a:gd name="T17" fmla="*/ 6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5" h="233">
                    <a:moveTo>
                      <a:pt x="5" y="66"/>
                    </a:moveTo>
                    <a:cubicBezTo>
                      <a:pt x="0" y="94"/>
                      <a:pt x="18" y="120"/>
                      <a:pt x="46" y="125"/>
                    </a:cubicBezTo>
                    <a:cubicBezTo>
                      <a:pt x="627" y="228"/>
                      <a:pt x="627" y="228"/>
                      <a:pt x="627" y="228"/>
                    </a:cubicBezTo>
                    <a:cubicBezTo>
                      <a:pt x="655" y="233"/>
                      <a:pt x="682" y="214"/>
                      <a:pt x="686" y="186"/>
                    </a:cubicBezTo>
                    <a:cubicBezTo>
                      <a:pt x="690" y="167"/>
                      <a:pt x="690" y="167"/>
                      <a:pt x="690" y="167"/>
                    </a:cubicBezTo>
                    <a:cubicBezTo>
                      <a:pt x="695" y="139"/>
                      <a:pt x="676" y="113"/>
                      <a:pt x="648" y="108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9" y="0"/>
                      <a:pt x="13" y="19"/>
                      <a:pt x="8" y="47"/>
                    </a:cubicBezTo>
                    <a:lnTo>
                      <a:pt x="5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/>
              <p:nvPr/>
            </p:nvSpPr>
            <p:spPr bwMode="auto">
              <a:xfrm flipH="1">
                <a:off x="3318296" y="5845886"/>
                <a:ext cx="684076" cy="345023"/>
              </a:xfrm>
              <a:custGeom>
                <a:avLst/>
                <a:gdLst>
                  <a:gd name="T0" fmla="*/ 0 w 370"/>
                  <a:gd name="T1" fmla="*/ 28 h 187"/>
                  <a:gd name="T2" fmla="*/ 188 w 370"/>
                  <a:gd name="T3" fmla="*/ 187 h 187"/>
                  <a:gd name="T4" fmla="*/ 370 w 370"/>
                  <a:gd name="T5" fmla="*/ 65 h 187"/>
                  <a:gd name="T6" fmla="*/ 3 w 370"/>
                  <a:gd name="T7" fmla="*/ 0 h 187"/>
                  <a:gd name="T8" fmla="*/ 0 w 370"/>
                  <a:gd name="T9" fmla="*/ 28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0" h="187">
                    <a:moveTo>
                      <a:pt x="0" y="28"/>
                    </a:moveTo>
                    <a:cubicBezTo>
                      <a:pt x="0" y="116"/>
                      <a:pt x="84" y="187"/>
                      <a:pt x="188" y="187"/>
                    </a:cubicBezTo>
                    <a:cubicBezTo>
                      <a:pt x="276" y="187"/>
                      <a:pt x="351" y="135"/>
                      <a:pt x="370" y="65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9"/>
                      <a:pt x="0" y="18"/>
                      <a:pt x="0" y="28"/>
                    </a:cubicBezTo>
                    <a:close/>
                  </a:path>
                </a:pathLst>
              </a:custGeom>
              <a:solidFill>
                <a:srgbClr val="4655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 flipH="1">
                <a:off x="3665707" y="2429087"/>
                <a:ext cx="1456497" cy="2165644"/>
              </a:xfrm>
              <a:custGeom>
                <a:avLst/>
                <a:gdLst>
                  <a:gd name="T0" fmla="*/ 496 w 788"/>
                  <a:gd name="T1" fmla="*/ 1174 h 1174"/>
                  <a:gd name="T2" fmla="*/ 354 w 788"/>
                  <a:gd name="T3" fmla="*/ 1127 h 1174"/>
                  <a:gd name="T4" fmla="*/ 108 w 788"/>
                  <a:gd name="T5" fmla="*/ 1076 h 1174"/>
                  <a:gd name="T6" fmla="*/ 12 w 788"/>
                  <a:gd name="T7" fmla="*/ 803 h 1174"/>
                  <a:gd name="T8" fmla="*/ 97 w 788"/>
                  <a:gd name="T9" fmla="*/ 656 h 1174"/>
                  <a:gd name="T10" fmla="*/ 214 w 788"/>
                  <a:gd name="T11" fmla="*/ 607 h 1174"/>
                  <a:gd name="T12" fmla="*/ 254 w 788"/>
                  <a:gd name="T13" fmla="*/ 476 h 1174"/>
                  <a:gd name="T14" fmla="*/ 364 w 788"/>
                  <a:gd name="T15" fmla="*/ 428 h 1174"/>
                  <a:gd name="T16" fmla="*/ 515 w 788"/>
                  <a:gd name="T17" fmla="*/ 587 h 1174"/>
                  <a:gd name="T18" fmla="*/ 483 w 788"/>
                  <a:gd name="T19" fmla="*/ 620 h 1174"/>
                  <a:gd name="T20" fmla="*/ 450 w 788"/>
                  <a:gd name="T21" fmla="*/ 588 h 1174"/>
                  <a:gd name="T22" fmla="*/ 365 w 788"/>
                  <a:gd name="T23" fmla="*/ 493 h 1174"/>
                  <a:gd name="T24" fmla="*/ 304 w 788"/>
                  <a:gd name="T25" fmla="*/ 518 h 1174"/>
                  <a:gd name="T26" fmla="*/ 280 w 788"/>
                  <a:gd name="T27" fmla="*/ 634 h 1174"/>
                  <a:gd name="T28" fmla="*/ 272 w 788"/>
                  <a:gd name="T29" fmla="*/ 661 h 1174"/>
                  <a:gd name="T30" fmla="*/ 245 w 788"/>
                  <a:gd name="T31" fmla="*/ 671 h 1174"/>
                  <a:gd name="T32" fmla="*/ 137 w 788"/>
                  <a:gd name="T33" fmla="*/ 707 h 1174"/>
                  <a:gd name="T34" fmla="*/ 77 w 788"/>
                  <a:gd name="T35" fmla="*/ 809 h 1174"/>
                  <a:gd name="T36" fmla="*/ 151 w 788"/>
                  <a:gd name="T37" fmla="*/ 1027 h 1174"/>
                  <a:gd name="T38" fmla="*/ 350 w 788"/>
                  <a:gd name="T39" fmla="*/ 1061 h 1174"/>
                  <a:gd name="T40" fmla="*/ 384 w 788"/>
                  <a:gd name="T41" fmla="*/ 1068 h 1174"/>
                  <a:gd name="T42" fmla="*/ 516 w 788"/>
                  <a:gd name="T43" fmla="*/ 1108 h 1174"/>
                  <a:gd name="T44" fmla="*/ 656 w 788"/>
                  <a:gd name="T45" fmla="*/ 1037 h 1174"/>
                  <a:gd name="T46" fmla="*/ 716 w 788"/>
                  <a:gd name="T47" fmla="*/ 816 h 1174"/>
                  <a:gd name="T48" fmla="*/ 716 w 788"/>
                  <a:gd name="T49" fmla="*/ 813 h 1174"/>
                  <a:gd name="T50" fmla="*/ 716 w 788"/>
                  <a:gd name="T51" fmla="*/ 33 h 1174"/>
                  <a:gd name="T52" fmla="*/ 748 w 788"/>
                  <a:gd name="T53" fmla="*/ 0 h 1174"/>
                  <a:gd name="T54" fmla="*/ 781 w 788"/>
                  <a:gd name="T55" fmla="*/ 33 h 1174"/>
                  <a:gd name="T56" fmla="*/ 781 w 788"/>
                  <a:gd name="T57" fmla="*/ 812 h 1174"/>
                  <a:gd name="T58" fmla="*/ 709 w 788"/>
                  <a:gd name="T59" fmla="*/ 1075 h 1174"/>
                  <a:gd name="T60" fmla="*/ 523 w 788"/>
                  <a:gd name="T61" fmla="*/ 1173 h 1174"/>
                  <a:gd name="T62" fmla="*/ 496 w 788"/>
                  <a:gd name="T63" fmla="*/ 1174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88" h="1174">
                    <a:moveTo>
                      <a:pt x="496" y="1174"/>
                    </a:moveTo>
                    <a:cubicBezTo>
                      <a:pt x="442" y="1174"/>
                      <a:pt x="393" y="1158"/>
                      <a:pt x="354" y="1127"/>
                    </a:cubicBezTo>
                    <a:cubicBezTo>
                      <a:pt x="310" y="1138"/>
                      <a:pt x="201" y="1155"/>
                      <a:pt x="108" y="1076"/>
                    </a:cubicBezTo>
                    <a:cubicBezTo>
                      <a:pt x="31" y="1010"/>
                      <a:pt x="0" y="920"/>
                      <a:pt x="12" y="803"/>
                    </a:cubicBezTo>
                    <a:cubicBezTo>
                      <a:pt x="18" y="748"/>
                      <a:pt x="49" y="695"/>
                      <a:pt x="97" y="656"/>
                    </a:cubicBezTo>
                    <a:cubicBezTo>
                      <a:pt x="132" y="628"/>
                      <a:pt x="173" y="611"/>
                      <a:pt x="214" y="607"/>
                    </a:cubicBezTo>
                    <a:cubicBezTo>
                      <a:pt x="214" y="570"/>
                      <a:pt x="220" y="516"/>
                      <a:pt x="254" y="476"/>
                    </a:cubicBezTo>
                    <a:cubicBezTo>
                      <a:pt x="280" y="445"/>
                      <a:pt x="317" y="429"/>
                      <a:pt x="364" y="428"/>
                    </a:cubicBezTo>
                    <a:cubicBezTo>
                      <a:pt x="419" y="427"/>
                      <a:pt x="512" y="447"/>
                      <a:pt x="515" y="587"/>
                    </a:cubicBezTo>
                    <a:cubicBezTo>
                      <a:pt x="515" y="604"/>
                      <a:pt x="501" y="619"/>
                      <a:pt x="483" y="620"/>
                    </a:cubicBezTo>
                    <a:cubicBezTo>
                      <a:pt x="465" y="620"/>
                      <a:pt x="450" y="606"/>
                      <a:pt x="450" y="588"/>
                    </a:cubicBezTo>
                    <a:cubicBezTo>
                      <a:pt x="449" y="521"/>
                      <a:pt x="423" y="492"/>
                      <a:pt x="365" y="493"/>
                    </a:cubicBezTo>
                    <a:cubicBezTo>
                      <a:pt x="337" y="493"/>
                      <a:pt x="317" y="501"/>
                      <a:pt x="304" y="518"/>
                    </a:cubicBezTo>
                    <a:cubicBezTo>
                      <a:pt x="275" y="551"/>
                      <a:pt x="277" y="613"/>
                      <a:pt x="280" y="634"/>
                    </a:cubicBezTo>
                    <a:cubicBezTo>
                      <a:pt x="282" y="644"/>
                      <a:pt x="279" y="654"/>
                      <a:pt x="272" y="661"/>
                    </a:cubicBezTo>
                    <a:cubicBezTo>
                      <a:pt x="265" y="669"/>
                      <a:pt x="255" y="672"/>
                      <a:pt x="245" y="671"/>
                    </a:cubicBezTo>
                    <a:cubicBezTo>
                      <a:pt x="210" y="667"/>
                      <a:pt x="170" y="680"/>
                      <a:pt x="137" y="707"/>
                    </a:cubicBezTo>
                    <a:cubicBezTo>
                      <a:pt x="103" y="734"/>
                      <a:pt x="81" y="772"/>
                      <a:pt x="77" y="809"/>
                    </a:cubicBezTo>
                    <a:cubicBezTo>
                      <a:pt x="66" y="907"/>
                      <a:pt x="89" y="974"/>
                      <a:pt x="151" y="1027"/>
                    </a:cubicBezTo>
                    <a:cubicBezTo>
                      <a:pt x="237" y="1101"/>
                      <a:pt x="346" y="1063"/>
                      <a:pt x="350" y="1061"/>
                    </a:cubicBezTo>
                    <a:cubicBezTo>
                      <a:pt x="362" y="1057"/>
                      <a:pt x="375" y="1059"/>
                      <a:pt x="384" y="1068"/>
                    </a:cubicBezTo>
                    <a:cubicBezTo>
                      <a:pt x="417" y="1099"/>
                      <a:pt x="464" y="1113"/>
                      <a:pt x="516" y="1108"/>
                    </a:cubicBezTo>
                    <a:cubicBezTo>
                      <a:pt x="574" y="1103"/>
                      <a:pt x="629" y="1075"/>
                      <a:pt x="656" y="1037"/>
                    </a:cubicBezTo>
                    <a:cubicBezTo>
                      <a:pt x="725" y="942"/>
                      <a:pt x="716" y="817"/>
                      <a:pt x="716" y="816"/>
                    </a:cubicBezTo>
                    <a:cubicBezTo>
                      <a:pt x="716" y="815"/>
                      <a:pt x="716" y="814"/>
                      <a:pt x="716" y="813"/>
                    </a:cubicBezTo>
                    <a:cubicBezTo>
                      <a:pt x="716" y="33"/>
                      <a:pt x="716" y="33"/>
                      <a:pt x="716" y="33"/>
                    </a:cubicBezTo>
                    <a:cubicBezTo>
                      <a:pt x="716" y="15"/>
                      <a:pt x="730" y="0"/>
                      <a:pt x="748" y="0"/>
                    </a:cubicBezTo>
                    <a:cubicBezTo>
                      <a:pt x="766" y="0"/>
                      <a:pt x="781" y="15"/>
                      <a:pt x="781" y="33"/>
                    </a:cubicBezTo>
                    <a:cubicBezTo>
                      <a:pt x="781" y="812"/>
                      <a:pt x="781" y="812"/>
                      <a:pt x="781" y="812"/>
                    </a:cubicBezTo>
                    <a:cubicBezTo>
                      <a:pt x="782" y="828"/>
                      <a:pt x="788" y="966"/>
                      <a:pt x="709" y="1075"/>
                    </a:cubicBezTo>
                    <a:cubicBezTo>
                      <a:pt x="670" y="1128"/>
                      <a:pt x="599" y="1166"/>
                      <a:pt x="523" y="1173"/>
                    </a:cubicBezTo>
                    <a:cubicBezTo>
                      <a:pt x="514" y="1174"/>
                      <a:pt x="505" y="1174"/>
                      <a:pt x="496" y="11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 flipH="1">
                <a:off x="4440515" y="2547277"/>
                <a:ext cx="890612" cy="1427845"/>
              </a:xfrm>
              <a:custGeom>
                <a:avLst/>
                <a:gdLst>
                  <a:gd name="T0" fmla="*/ 157 w 482"/>
                  <a:gd name="T1" fmla="*/ 774 h 774"/>
                  <a:gd name="T2" fmla="*/ 150 w 482"/>
                  <a:gd name="T3" fmla="*/ 774 h 774"/>
                  <a:gd name="T4" fmla="*/ 0 w 482"/>
                  <a:gd name="T5" fmla="*/ 557 h 774"/>
                  <a:gd name="T6" fmla="*/ 113 w 482"/>
                  <a:gd name="T7" fmla="*/ 363 h 774"/>
                  <a:gd name="T8" fmla="*/ 58 w 482"/>
                  <a:gd name="T9" fmla="*/ 259 h 774"/>
                  <a:gd name="T10" fmla="*/ 98 w 482"/>
                  <a:gd name="T11" fmla="*/ 95 h 774"/>
                  <a:gd name="T12" fmla="*/ 338 w 482"/>
                  <a:gd name="T13" fmla="*/ 23 h 774"/>
                  <a:gd name="T14" fmla="*/ 480 w 482"/>
                  <a:gd name="T15" fmla="*/ 172 h 774"/>
                  <a:gd name="T16" fmla="*/ 452 w 482"/>
                  <a:gd name="T17" fmla="*/ 208 h 774"/>
                  <a:gd name="T18" fmla="*/ 416 w 482"/>
                  <a:gd name="T19" fmla="*/ 180 h 774"/>
                  <a:gd name="T20" fmla="*/ 322 w 482"/>
                  <a:gd name="T21" fmla="*/ 86 h 774"/>
                  <a:gd name="T22" fmla="*/ 152 w 482"/>
                  <a:gd name="T23" fmla="*/ 132 h 774"/>
                  <a:gd name="T24" fmla="*/ 122 w 482"/>
                  <a:gd name="T25" fmla="*/ 246 h 774"/>
                  <a:gd name="T26" fmla="*/ 193 w 482"/>
                  <a:gd name="T27" fmla="*/ 347 h 774"/>
                  <a:gd name="T28" fmla="*/ 207 w 482"/>
                  <a:gd name="T29" fmla="*/ 381 h 774"/>
                  <a:gd name="T30" fmla="*/ 180 w 482"/>
                  <a:gd name="T31" fmla="*/ 406 h 774"/>
                  <a:gd name="T32" fmla="*/ 65 w 482"/>
                  <a:gd name="T33" fmla="*/ 557 h 774"/>
                  <a:gd name="T34" fmla="*/ 164 w 482"/>
                  <a:gd name="T35" fmla="*/ 710 h 774"/>
                  <a:gd name="T36" fmla="*/ 189 w 482"/>
                  <a:gd name="T37" fmla="*/ 749 h 774"/>
                  <a:gd name="T38" fmla="*/ 157 w 482"/>
                  <a:gd name="T39" fmla="*/ 774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2" h="774">
                    <a:moveTo>
                      <a:pt x="157" y="774"/>
                    </a:moveTo>
                    <a:cubicBezTo>
                      <a:pt x="155" y="774"/>
                      <a:pt x="153" y="774"/>
                      <a:pt x="150" y="774"/>
                    </a:cubicBezTo>
                    <a:cubicBezTo>
                      <a:pt x="98" y="762"/>
                      <a:pt x="0" y="702"/>
                      <a:pt x="0" y="557"/>
                    </a:cubicBezTo>
                    <a:cubicBezTo>
                      <a:pt x="0" y="460"/>
                      <a:pt x="56" y="394"/>
                      <a:pt x="113" y="363"/>
                    </a:cubicBezTo>
                    <a:cubicBezTo>
                      <a:pt x="91" y="338"/>
                      <a:pt x="67" y="303"/>
                      <a:pt x="58" y="259"/>
                    </a:cubicBezTo>
                    <a:cubicBezTo>
                      <a:pt x="48" y="205"/>
                      <a:pt x="61" y="150"/>
                      <a:pt x="98" y="95"/>
                    </a:cubicBezTo>
                    <a:cubicBezTo>
                      <a:pt x="142" y="32"/>
                      <a:pt x="245" y="0"/>
                      <a:pt x="338" y="23"/>
                    </a:cubicBezTo>
                    <a:cubicBezTo>
                      <a:pt x="418" y="42"/>
                      <a:pt x="470" y="97"/>
                      <a:pt x="480" y="172"/>
                    </a:cubicBezTo>
                    <a:cubicBezTo>
                      <a:pt x="482" y="190"/>
                      <a:pt x="470" y="206"/>
                      <a:pt x="452" y="208"/>
                    </a:cubicBezTo>
                    <a:cubicBezTo>
                      <a:pt x="434" y="211"/>
                      <a:pt x="418" y="198"/>
                      <a:pt x="416" y="180"/>
                    </a:cubicBezTo>
                    <a:cubicBezTo>
                      <a:pt x="407" y="116"/>
                      <a:pt x="354" y="93"/>
                      <a:pt x="322" y="86"/>
                    </a:cubicBezTo>
                    <a:cubicBezTo>
                      <a:pt x="256" y="70"/>
                      <a:pt x="180" y="91"/>
                      <a:pt x="152" y="132"/>
                    </a:cubicBezTo>
                    <a:cubicBezTo>
                      <a:pt x="125" y="171"/>
                      <a:pt x="115" y="209"/>
                      <a:pt x="122" y="246"/>
                    </a:cubicBezTo>
                    <a:cubicBezTo>
                      <a:pt x="134" y="307"/>
                      <a:pt x="192" y="347"/>
                      <a:pt x="193" y="347"/>
                    </a:cubicBezTo>
                    <a:cubicBezTo>
                      <a:pt x="204" y="354"/>
                      <a:pt x="209" y="368"/>
                      <a:pt x="207" y="381"/>
                    </a:cubicBezTo>
                    <a:cubicBezTo>
                      <a:pt x="204" y="394"/>
                      <a:pt x="193" y="404"/>
                      <a:pt x="180" y="406"/>
                    </a:cubicBezTo>
                    <a:cubicBezTo>
                      <a:pt x="132" y="414"/>
                      <a:pt x="65" y="466"/>
                      <a:pt x="65" y="557"/>
                    </a:cubicBezTo>
                    <a:cubicBezTo>
                      <a:pt x="65" y="687"/>
                      <a:pt x="163" y="710"/>
                      <a:pt x="164" y="710"/>
                    </a:cubicBezTo>
                    <a:cubicBezTo>
                      <a:pt x="182" y="714"/>
                      <a:pt x="193" y="731"/>
                      <a:pt x="189" y="749"/>
                    </a:cubicBezTo>
                    <a:cubicBezTo>
                      <a:pt x="186" y="764"/>
                      <a:pt x="172" y="774"/>
                      <a:pt x="157" y="7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 flipH="1">
                <a:off x="3668094" y="1961097"/>
                <a:ext cx="1242798" cy="1023130"/>
              </a:xfrm>
              <a:custGeom>
                <a:avLst/>
                <a:gdLst>
                  <a:gd name="T0" fmla="*/ 422 w 673"/>
                  <a:gd name="T1" fmla="*/ 555 h 555"/>
                  <a:gd name="T2" fmla="*/ 401 w 673"/>
                  <a:gd name="T3" fmla="*/ 554 h 555"/>
                  <a:gd name="T4" fmla="*/ 279 w 673"/>
                  <a:gd name="T5" fmla="*/ 438 h 555"/>
                  <a:gd name="T6" fmla="*/ 346 w 673"/>
                  <a:gd name="T7" fmla="*/ 283 h 555"/>
                  <a:gd name="T8" fmla="*/ 443 w 673"/>
                  <a:gd name="T9" fmla="*/ 272 h 555"/>
                  <a:gd name="T10" fmla="*/ 503 w 673"/>
                  <a:gd name="T11" fmla="*/ 328 h 555"/>
                  <a:gd name="T12" fmla="*/ 485 w 673"/>
                  <a:gd name="T13" fmla="*/ 371 h 555"/>
                  <a:gd name="T14" fmla="*/ 443 w 673"/>
                  <a:gd name="T15" fmla="*/ 354 h 555"/>
                  <a:gd name="T16" fmla="*/ 421 w 673"/>
                  <a:gd name="T17" fmla="*/ 333 h 555"/>
                  <a:gd name="T18" fmla="*/ 376 w 673"/>
                  <a:gd name="T19" fmla="*/ 340 h 555"/>
                  <a:gd name="T20" fmla="*/ 343 w 673"/>
                  <a:gd name="T21" fmla="*/ 427 h 555"/>
                  <a:gd name="T22" fmla="*/ 409 w 673"/>
                  <a:gd name="T23" fmla="*/ 490 h 555"/>
                  <a:gd name="T24" fmla="*/ 521 w 673"/>
                  <a:gd name="T25" fmla="*/ 446 h 555"/>
                  <a:gd name="T26" fmla="*/ 602 w 673"/>
                  <a:gd name="T27" fmla="*/ 226 h 555"/>
                  <a:gd name="T28" fmla="*/ 506 w 673"/>
                  <a:gd name="T29" fmla="*/ 90 h 555"/>
                  <a:gd name="T30" fmla="*/ 365 w 673"/>
                  <a:gd name="T31" fmla="*/ 102 h 555"/>
                  <a:gd name="T32" fmla="*/ 334 w 673"/>
                  <a:gd name="T33" fmla="*/ 193 h 555"/>
                  <a:gd name="T34" fmla="*/ 319 w 673"/>
                  <a:gd name="T35" fmla="*/ 228 h 555"/>
                  <a:gd name="T36" fmla="*/ 280 w 673"/>
                  <a:gd name="T37" fmla="*/ 224 h 555"/>
                  <a:gd name="T38" fmla="*/ 138 w 673"/>
                  <a:gd name="T39" fmla="*/ 207 h 555"/>
                  <a:gd name="T40" fmla="*/ 75 w 673"/>
                  <a:gd name="T41" fmla="*/ 362 h 555"/>
                  <a:gd name="T42" fmla="*/ 47 w 673"/>
                  <a:gd name="T43" fmla="*/ 398 h 555"/>
                  <a:gd name="T44" fmla="*/ 11 w 673"/>
                  <a:gd name="T45" fmla="*/ 370 h 555"/>
                  <a:gd name="T46" fmla="*/ 108 w 673"/>
                  <a:gd name="T47" fmla="*/ 150 h 555"/>
                  <a:gd name="T48" fmla="*/ 271 w 673"/>
                  <a:gd name="T49" fmla="*/ 143 h 555"/>
                  <a:gd name="T50" fmla="*/ 322 w 673"/>
                  <a:gd name="T51" fmla="*/ 54 h 555"/>
                  <a:gd name="T52" fmla="*/ 530 w 673"/>
                  <a:gd name="T53" fmla="*/ 30 h 555"/>
                  <a:gd name="T54" fmla="*/ 667 w 673"/>
                  <a:gd name="T55" fmla="*/ 222 h 555"/>
                  <a:gd name="T56" fmla="*/ 566 w 673"/>
                  <a:gd name="T57" fmla="*/ 494 h 555"/>
                  <a:gd name="T58" fmla="*/ 422 w 673"/>
                  <a:gd name="T59" fmla="*/ 55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3" h="555">
                    <a:moveTo>
                      <a:pt x="422" y="555"/>
                    </a:moveTo>
                    <a:cubicBezTo>
                      <a:pt x="415" y="555"/>
                      <a:pt x="408" y="555"/>
                      <a:pt x="401" y="554"/>
                    </a:cubicBezTo>
                    <a:cubicBezTo>
                      <a:pt x="337" y="546"/>
                      <a:pt x="290" y="502"/>
                      <a:pt x="279" y="438"/>
                    </a:cubicBezTo>
                    <a:cubicBezTo>
                      <a:pt x="268" y="374"/>
                      <a:pt x="296" y="308"/>
                      <a:pt x="346" y="283"/>
                    </a:cubicBezTo>
                    <a:cubicBezTo>
                      <a:pt x="381" y="265"/>
                      <a:pt x="414" y="261"/>
                      <a:pt x="443" y="272"/>
                    </a:cubicBezTo>
                    <a:cubicBezTo>
                      <a:pt x="484" y="287"/>
                      <a:pt x="501" y="324"/>
                      <a:pt x="503" y="328"/>
                    </a:cubicBezTo>
                    <a:cubicBezTo>
                      <a:pt x="510" y="345"/>
                      <a:pt x="502" y="364"/>
                      <a:pt x="485" y="371"/>
                    </a:cubicBezTo>
                    <a:cubicBezTo>
                      <a:pt x="469" y="378"/>
                      <a:pt x="450" y="370"/>
                      <a:pt x="443" y="354"/>
                    </a:cubicBezTo>
                    <a:cubicBezTo>
                      <a:pt x="443" y="353"/>
                      <a:pt x="435" y="338"/>
                      <a:pt x="421" y="333"/>
                    </a:cubicBezTo>
                    <a:cubicBezTo>
                      <a:pt x="409" y="329"/>
                      <a:pt x="394" y="331"/>
                      <a:pt x="376" y="340"/>
                    </a:cubicBezTo>
                    <a:cubicBezTo>
                      <a:pt x="351" y="353"/>
                      <a:pt x="337" y="391"/>
                      <a:pt x="343" y="427"/>
                    </a:cubicBezTo>
                    <a:cubicBezTo>
                      <a:pt x="347" y="448"/>
                      <a:pt x="360" y="484"/>
                      <a:pt x="409" y="490"/>
                    </a:cubicBezTo>
                    <a:cubicBezTo>
                      <a:pt x="446" y="494"/>
                      <a:pt x="486" y="479"/>
                      <a:pt x="521" y="446"/>
                    </a:cubicBezTo>
                    <a:cubicBezTo>
                      <a:pt x="576" y="395"/>
                      <a:pt x="607" y="310"/>
                      <a:pt x="602" y="226"/>
                    </a:cubicBezTo>
                    <a:cubicBezTo>
                      <a:pt x="597" y="137"/>
                      <a:pt x="533" y="101"/>
                      <a:pt x="506" y="90"/>
                    </a:cubicBezTo>
                    <a:cubicBezTo>
                      <a:pt x="455" y="70"/>
                      <a:pt x="396" y="75"/>
                      <a:pt x="365" y="102"/>
                    </a:cubicBezTo>
                    <a:cubicBezTo>
                      <a:pt x="322" y="141"/>
                      <a:pt x="333" y="192"/>
                      <a:pt x="334" y="193"/>
                    </a:cubicBezTo>
                    <a:cubicBezTo>
                      <a:pt x="337" y="206"/>
                      <a:pt x="331" y="221"/>
                      <a:pt x="319" y="228"/>
                    </a:cubicBezTo>
                    <a:cubicBezTo>
                      <a:pt x="306" y="235"/>
                      <a:pt x="291" y="234"/>
                      <a:pt x="280" y="224"/>
                    </a:cubicBezTo>
                    <a:cubicBezTo>
                      <a:pt x="278" y="222"/>
                      <a:pt x="214" y="167"/>
                      <a:pt x="138" y="207"/>
                    </a:cubicBezTo>
                    <a:cubicBezTo>
                      <a:pt x="101" y="227"/>
                      <a:pt x="67" y="292"/>
                      <a:pt x="75" y="362"/>
                    </a:cubicBezTo>
                    <a:cubicBezTo>
                      <a:pt x="77" y="380"/>
                      <a:pt x="65" y="396"/>
                      <a:pt x="47" y="398"/>
                    </a:cubicBezTo>
                    <a:cubicBezTo>
                      <a:pt x="29" y="401"/>
                      <a:pt x="13" y="388"/>
                      <a:pt x="11" y="370"/>
                    </a:cubicBezTo>
                    <a:cubicBezTo>
                      <a:pt x="0" y="280"/>
                      <a:pt x="42" y="186"/>
                      <a:pt x="108" y="150"/>
                    </a:cubicBezTo>
                    <a:cubicBezTo>
                      <a:pt x="173" y="115"/>
                      <a:pt x="231" y="126"/>
                      <a:pt x="271" y="143"/>
                    </a:cubicBezTo>
                    <a:cubicBezTo>
                      <a:pt x="276" y="116"/>
                      <a:pt x="290" y="83"/>
                      <a:pt x="322" y="54"/>
                    </a:cubicBezTo>
                    <a:cubicBezTo>
                      <a:pt x="371" y="9"/>
                      <a:pt x="455" y="0"/>
                      <a:pt x="530" y="30"/>
                    </a:cubicBezTo>
                    <a:cubicBezTo>
                      <a:pt x="611" y="63"/>
                      <a:pt x="661" y="133"/>
                      <a:pt x="667" y="222"/>
                    </a:cubicBezTo>
                    <a:cubicBezTo>
                      <a:pt x="673" y="327"/>
                      <a:pt x="635" y="428"/>
                      <a:pt x="566" y="494"/>
                    </a:cubicBezTo>
                    <a:cubicBezTo>
                      <a:pt x="523" y="534"/>
                      <a:pt x="473" y="555"/>
                      <a:pt x="422" y="555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8"/>
              <p:cNvSpPr/>
              <p:nvPr/>
            </p:nvSpPr>
            <p:spPr bwMode="auto">
              <a:xfrm flipH="1">
                <a:off x="3654962" y="3714863"/>
                <a:ext cx="924040" cy="553946"/>
              </a:xfrm>
              <a:custGeom>
                <a:avLst/>
                <a:gdLst>
                  <a:gd name="T0" fmla="*/ 434 w 500"/>
                  <a:gd name="T1" fmla="*/ 300 h 300"/>
                  <a:gd name="T2" fmla="*/ 425 w 500"/>
                  <a:gd name="T3" fmla="*/ 299 h 300"/>
                  <a:gd name="T4" fmla="*/ 403 w 500"/>
                  <a:gd name="T5" fmla="*/ 260 h 300"/>
                  <a:gd name="T6" fmla="*/ 403 w 500"/>
                  <a:gd name="T7" fmla="*/ 260 h 300"/>
                  <a:gd name="T8" fmla="*/ 401 w 500"/>
                  <a:gd name="T9" fmla="*/ 101 h 300"/>
                  <a:gd name="T10" fmla="*/ 373 w 500"/>
                  <a:gd name="T11" fmla="*/ 80 h 300"/>
                  <a:gd name="T12" fmla="*/ 302 w 500"/>
                  <a:gd name="T13" fmla="*/ 93 h 300"/>
                  <a:gd name="T14" fmla="*/ 284 w 500"/>
                  <a:gd name="T15" fmla="*/ 162 h 300"/>
                  <a:gd name="T16" fmla="*/ 264 w 500"/>
                  <a:gd name="T17" fmla="*/ 202 h 300"/>
                  <a:gd name="T18" fmla="*/ 223 w 500"/>
                  <a:gd name="T19" fmla="*/ 182 h 300"/>
                  <a:gd name="T20" fmla="*/ 129 w 500"/>
                  <a:gd name="T21" fmla="*/ 120 h 300"/>
                  <a:gd name="T22" fmla="*/ 73 w 500"/>
                  <a:gd name="T23" fmla="*/ 177 h 300"/>
                  <a:gd name="T24" fmla="*/ 91 w 500"/>
                  <a:gd name="T25" fmla="*/ 231 h 300"/>
                  <a:gd name="T26" fmla="*/ 103 w 500"/>
                  <a:gd name="T27" fmla="*/ 275 h 300"/>
                  <a:gd name="T28" fmla="*/ 59 w 500"/>
                  <a:gd name="T29" fmla="*/ 287 h 300"/>
                  <a:gd name="T30" fmla="*/ 9 w 500"/>
                  <a:gd name="T31" fmla="*/ 165 h 300"/>
                  <a:gd name="T32" fmla="*/ 119 w 500"/>
                  <a:gd name="T33" fmla="*/ 56 h 300"/>
                  <a:gd name="T34" fmla="*/ 231 w 500"/>
                  <a:gd name="T35" fmla="*/ 86 h 300"/>
                  <a:gd name="T36" fmla="*/ 255 w 500"/>
                  <a:gd name="T37" fmla="*/ 48 h 300"/>
                  <a:gd name="T38" fmla="*/ 389 w 500"/>
                  <a:gd name="T39" fmla="*/ 17 h 300"/>
                  <a:gd name="T40" fmla="*/ 457 w 500"/>
                  <a:gd name="T41" fmla="*/ 69 h 300"/>
                  <a:gd name="T42" fmla="*/ 465 w 500"/>
                  <a:gd name="T43" fmla="*/ 276 h 300"/>
                  <a:gd name="T44" fmla="*/ 434 w 500"/>
                  <a:gd name="T4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00" h="300">
                    <a:moveTo>
                      <a:pt x="434" y="300"/>
                    </a:moveTo>
                    <a:cubicBezTo>
                      <a:pt x="431" y="300"/>
                      <a:pt x="428" y="300"/>
                      <a:pt x="425" y="299"/>
                    </a:cubicBezTo>
                    <a:cubicBezTo>
                      <a:pt x="408" y="295"/>
                      <a:pt x="398" y="277"/>
                      <a:pt x="403" y="260"/>
                    </a:cubicBezTo>
                    <a:cubicBezTo>
                      <a:pt x="403" y="260"/>
                      <a:pt x="403" y="260"/>
                      <a:pt x="403" y="260"/>
                    </a:cubicBezTo>
                    <a:cubicBezTo>
                      <a:pt x="411" y="230"/>
                      <a:pt x="426" y="144"/>
                      <a:pt x="401" y="101"/>
                    </a:cubicBezTo>
                    <a:cubicBezTo>
                      <a:pt x="394" y="90"/>
                      <a:pt x="386" y="83"/>
                      <a:pt x="373" y="80"/>
                    </a:cubicBezTo>
                    <a:cubicBezTo>
                      <a:pt x="341" y="72"/>
                      <a:pt x="318" y="77"/>
                      <a:pt x="302" y="93"/>
                    </a:cubicBezTo>
                    <a:cubicBezTo>
                      <a:pt x="283" y="113"/>
                      <a:pt x="280" y="148"/>
                      <a:pt x="284" y="162"/>
                    </a:cubicBezTo>
                    <a:cubicBezTo>
                      <a:pt x="290" y="178"/>
                      <a:pt x="280" y="196"/>
                      <a:pt x="264" y="202"/>
                    </a:cubicBezTo>
                    <a:cubicBezTo>
                      <a:pt x="247" y="207"/>
                      <a:pt x="229" y="199"/>
                      <a:pt x="223" y="182"/>
                    </a:cubicBezTo>
                    <a:cubicBezTo>
                      <a:pt x="220" y="175"/>
                      <a:pt x="194" y="110"/>
                      <a:pt x="129" y="120"/>
                    </a:cubicBezTo>
                    <a:cubicBezTo>
                      <a:pt x="85" y="127"/>
                      <a:pt x="75" y="165"/>
                      <a:pt x="73" y="177"/>
                    </a:cubicBezTo>
                    <a:cubicBezTo>
                      <a:pt x="69" y="200"/>
                      <a:pt x="76" y="223"/>
                      <a:pt x="91" y="231"/>
                    </a:cubicBezTo>
                    <a:cubicBezTo>
                      <a:pt x="107" y="240"/>
                      <a:pt x="112" y="259"/>
                      <a:pt x="103" y="275"/>
                    </a:cubicBezTo>
                    <a:cubicBezTo>
                      <a:pt x="95" y="291"/>
                      <a:pt x="75" y="296"/>
                      <a:pt x="59" y="287"/>
                    </a:cubicBezTo>
                    <a:cubicBezTo>
                      <a:pt x="20" y="265"/>
                      <a:pt x="0" y="216"/>
                      <a:pt x="9" y="165"/>
                    </a:cubicBezTo>
                    <a:cubicBezTo>
                      <a:pt x="19" y="107"/>
                      <a:pt x="61" y="66"/>
                      <a:pt x="119" y="56"/>
                    </a:cubicBezTo>
                    <a:cubicBezTo>
                      <a:pt x="166" y="49"/>
                      <a:pt x="203" y="64"/>
                      <a:pt x="231" y="86"/>
                    </a:cubicBezTo>
                    <a:cubicBezTo>
                      <a:pt x="236" y="72"/>
                      <a:pt x="245" y="59"/>
                      <a:pt x="255" y="48"/>
                    </a:cubicBezTo>
                    <a:cubicBezTo>
                      <a:pt x="278" y="24"/>
                      <a:pt x="319" y="0"/>
                      <a:pt x="389" y="17"/>
                    </a:cubicBezTo>
                    <a:cubicBezTo>
                      <a:pt x="418" y="25"/>
                      <a:pt x="442" y="42"/>
                      <a:pt x="457" y="69"/>
                    </a:cubicBezTo>
                    <a:cubicBezTo>
                      <a:pt x="500" y="142"/>
                      <a:pt x="469" y="263"/>
                      <a:pt x="465" y="276"/>
                    </a:cubicBezTo>
                    <a:cubicBezTo>
                      <a:pt x="461" y="291"/>
                      <a:pt x="448" y="300"/>
                      <a:pt x="434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9"/>
              <p:cNvSpPr/>
              <p:nvPr/>
            </p:nvSpPr>
            <p:spPr bwMode="auto">
              <a:xfrm flipH="1">
                <a:off x="3677645" y="3163304"/>
                <a:ext cx="404715" cy="553946"/>
              </a:xfrm>
              <a:custGeom>
                <a:avLst/>
                <a:gdLst>
                  <a:gd name="T0" fmla="*/ 186 w 219"/>
                  <a:gd name="T1" fmla="*/ 300 h 300"/>
                  <a:gd name="T2" fmla="*/ 186 w 219"/>
                  <a:gd name="T3" fmla="*/ 300 h 300"/>
                  <a:gd name="T4" fmla="*/ 154 w 219"/>
                  <a:gd name="T5" fmla="*/ 268 h 300"/>
                  <a:gd name="T6" fmla="*/ 131 w 219"/>
                  <a:gd name="T7" fmla="*/ 72 h 300"/>
                  <a:gd name="T8" fmla="*/ 109 w 219"/>
                  <a:gd name="T9" fmla="*/ 65 h 300"/>
                  <a:gd name="T10" fmla="*/ 64 w 219"/>
                  <a:gd name="T11" fmla="*/ 108 h 300"/>
                  <a:gd name="T12" fmla="*/ 32 w 219"/>
                  <a:gd name="T13" fmla="*/ 140 h 300"/>
                  <a:gd name="T14" fmla="*/ 32 w 219"/>
                  <a:gd name="T15" fmla="*/ 140 h 300"/>
                  <a:gd name="T16" fmla="*/ 0 w 219"/>
                  <a:gd name="T17" fmla="*/ 108 h 300"/>
                  <a:gd name="T18" fmla="*/ 109 w 219"/>
                  <a:gd name="T19" fmla="*/ 0 h 300"/>
                  <a:gd name="T20" fmla="*/ 177 w 219"/>
                  <a:gd name="T21" fmla="*/ 26 h 300"/>
                  <a:gd name="T22" fmla="*/ 218 w 219"/>
                  <a:gd name="T23" fmla="*/ 268 h 300"/>
                  <a:gd name="T24" fmla="*/ 186 w 219"/>
                  <a:gd name="T2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9" h="300">
                    <a:moveTo>
                      <a:pt x="186" y="300"/>
                    </a:moveTo>
                    <a:cubicBezTo>
                      <a:pt x="186" y="300"/>
                      <a:pt x="186" y="300"/>
                      <a:pt x="186" y="300"/>
                    </a:cubicBezTo>
                    <a:cubicBezTo>
                      <a:pt x="168" y="300"/>
                      <a:pt x="154" y="286"/>
                      <a:pt x="154" y="268"/>
                    </a:cubicBezTo>
                    <a:cubicBezTo>
                      <a:pt x="154" y="179"/>
                      <a:pt x="154" y="95"/>
                      <a:pt x="131" y="72"/>
                    </a:cubicBezTo>
                    <a:cubicBezTo>
                      <a:pt x="128" y="69"/>
                      <a:pt x="123" y="65"/>
                      <a:pt x="109" y="65"/>
                    </a:cubicBezTo>
                    <a:cubicBezTo>
                      <a:pt x="68" y="65"/>
                      <a:pt x="64" y="98"/>
                      <a:pt x="64" y="108"/>
                    </a:cubicBezTo>
                    <a:cubicBezTo>
                      <a:pt x="64" y="126"/>
                      <a:pt x="50" y="140"/>
                      <a:pt x="32" y="140"/>
                    </a:cubicBezTo>
                    <a:cubicBezTo>
                      <a:pt x="32" y="140"/>
                      <a:pt x="32" y="140"/>
                      <a:pt x="32" y="140"/>
                    </a:cubicBezTo>
                    <a:cubicBezTo>
                      <a:pt x="14" y="140"/>
                      <a:pt x="0" y="126"/>
                      <a:pt x="0" y="108"/>
                    </a:cubicBezTo>
                    <a:cubicBezTo>
                      <a:pt x="0" y="64"/>
                      <a:pt x="29" y="0"/>
                      <a:pt x="109" y="0"/>
                    </a:cubicBezTo>
                    <a:cubicBezTo>
                      <a:pt x="137" y="0"/>
                      <a:pt x="160" y="9"/>
                      <a:pt x="177" y="26"/>
                    </a:cubicBezTo>
                    <a:cubicBezTo>
                      <a:pt x="219" y="69"/>
                      <a:pt x="219" y="152"/>
                      <a:pt x="218" y="268"/>
                    </a:cubicBezTo>
                    <a:cubicBezTo>
                      <a:pt x="218" y="286"/>
                      <a:pt x="204" y="300"/>
                      <a:pt x="186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0"/>
              <p:cNvSpPr/>
              <p:nvPr/>
            </p:nvSpPr>
            <p:spPr bwMode="auto">
              <a:xfrm flipH="1">
                <a:off x="2197272" y="2429087"/>
                <a:ext cx="1456497" cy="2165644"/>
              </a:xfrm>
              <a:custGeom>
                <a:avLst/>
                <a:gdLst>
                  <a:gd name="T0" fmla="*/ 291 w 788"/>
                  <a:gd name="T1" fmla="*/ 1174 h 1174"/>
                  <a:gd name="T2" fmla="*/ 265 w 788"/>
                  <a:gd name="T3" fmla="*/ 1173 h 1174"/>
                  <a:gd name="T4" fmla="*/ 78 w 788"/>
                  <a:gd name="T5" fmla="*/ 1075 h 1174"/>
                  <a:gd name="T6" fmla="*/ 7 w 788"/>
                  <a:gd name="T7" fmla="*/ 812 h 1174"/>
                  <a:gd name="T8" fmla="*/ 7 w 788"/>
                  <a:gd name="T9" fmla="*/ 33 h 1174"/>
                  <a:gd name="T10" fmla="*/ 39 w 788"/>
                  <a:gd name="T11" fmla="*/ 0 h 1174"/>
                  <a:gd name="T12" fmla="*/ 71 w 788"/>
                  <a:gd name="T13" fmla="*/ 33 h 1174"/>
                  <a:gd name="T14" fmla="*/ 71 w 788"/>
                  <a:gd name="T15" fmla="*/ 813 h 1174"/>
                  <a:gd name="T16" fmla="*/ 71 w 788"/>
                  <a:gd name="T17" fmla="*/ 816 h 1174"/>
                  <a:gd name="T18" fmla="*/ 131 w 788"/>
                  <a:gd name="T19" fmla="*/ 1037 h 1174"/>
                  <a:gd name="T20" fmla="*/ 271 w 788"/>
                  <a:gd name="T21" fmla="*/ 1108 h 1174"/>
                  <a:gd name="T22" fmla="*/ 404 w 788"/>
                  <a:gd name="T23" fmla="*/ 1068 h 1174"/>
                  <a:gd name="T24" fmla="*/ 437 w 788"/>
                  <a:gd name="T25" fmla="*/ 1061 h 1174"/>
                  <a:gd name="T26" fmla="*/ 637 w 788"/>
                  <a:gd name="T27" fmla="*/ 1027 h 1174"/>
                  <a:gd name="T28" fmla="*/ 711 w 788"/>
                  <a:gd name="T29" fmla="*/ 809 h 1174"/>
                  <a:gd name="T30" fmla="*/ 650 w 788"/>
                  <a:gd name="T31" fmla="*/ 707 h 1174"/>
                  <a:gd name="T32" fmla="*/ 543 w 788"/>
                  <a:gd name="T33" fmla="*/ 671 h 1174"/>
                  <a:gd name="T34" fmla="*/ 516 w 788"/>
                  <a:gd name="T35" fmla="*/ 661 h 1174"/>
                  <a:gd name="T36" fmla="*/ 507 w 788"/>
                  <a:gd name="T37" fmla="*/ 634 h 1174"/>
                  <a:gd name="T38" fmla="*/ 484 w 788"/>
                  <a:gd name="T39" fmla="*/ 518 h 1174"/>
                  <a:gd name="T40" fmla="*/ 423 w 788"/>
                  <a:gd name="T41" fmla="*/ 493 h 1174"/>
                  <a:gd name="T42" fmla="*/ 420 w 788"/>
                  <a:gd name="T43" fmla="*/ 493 h 1174"/>
                  <a:gd name="T44" fmla="*/ 337 w 788"/>
                  <a:gd name="T45" fmla="*/ 588 h 1174"/>
                  <a:gd name="T46" fmla="*/ 304 w 788"/>
                  <a:gd name="T47" fmla="*/ 620 h 1174"/>
                  <a:gd name="T48" fmla="*/ 273 w 788"/>
                  <a:gd name="T49" fmla="*/ 587 h 1174"/>
                  <a:gd name="T50" fmla="*/ 424 w 788"/>
                  <a:gd name="T51" fmla="*/ 428 h 1174"/>
                  <a:gd name="T52" fmla="*/ 533 w 788"/>
                  <a:gd name="T53" fmla="*/ 476 h 1174"/>
                  <a:gd name="T54" fmla="*/ 573 w 788"/>
                  <a:gd name="T55" fmla="*/ 607 h 1174"/>
                  <a:gd name="T56" fmla="*/ 691 w 788"/>
                  <a:gd name="T57" fmla="*/ 656 h 1174"/>
                  <a:gd name="T58" fmla="*/ 775 w 788"/>
                  <a:gd name="T59" fmla="*/ 803 h 1174"/>
                  <a:gd name="T60" fmla="*/ 679 w 788"/>
                  <a:gd name="T61" fmla="*/ 1076 h 1174"/>
                  <a:gd name="T62" fmla="*/ 434 w 788"/>
                  <a:gd name="T63" fmla="*/ 1127 h 1174"/>
                  <a:gd name="T64" fmla="*/ 291 w 788"/>
                  <a:gd name="T65" fmla="*/ 1174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88" h="1174">
                    <a:moveTo>
                      <a:pt x="291" y="1174"/>
                    </a:moveTo>
                    <a:cubicBezTo>
                      <a:pt x="283" y="1174"/>
                      <a:pt x="274" y="1174"/>
                      <a:pt x="265" y="1173"/>
                    </a:cubicBezTo>
                    <a:cubicBezTo>
                      <a:pt x="189" y="1166"/>
                      <a:pt x="117" y="1128"/>
                      <a:pt x="78" y="1075"/>
                    </a:cubicBezTo>
                    <a:cubicBezTo>
                      <a:pt x="0" y="966"/>
                      <a:pt x="6" y="828"/>
                      <a:pt x="7" y="812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15"/>
                      <a:pt x="21" y="0"/>
                      <a:pt x="39" y="0"/>
                    </a:cubicBezTo>
                    <a:cubicBezTo>
                      <a:pt x="57" y="0"/>
                      <a:pt x="71" y="15"/>
                      <a:pt x="71" y="33"/>
                    </a:cubicBezTo>
                    <a:cubicBezTo>
                      <a:pt x="71" y="813"/>
                      <a:pt x="71" y="813"/>
                      <a:pt x="71" y="813"/>
                    </a:cubicBezTo>
                    <a:cubicBezTo>
                      <a:pt x="71" y="814"/>
                      <a:pt x="71" y="815"/>
                      <a:pt x="71" y="816"/>
                    </a:cubicBezTo>
                    <a:cubicBezTo>
                      <a:pt x="71" y="817"/>
                      <a:pt x="63" y="943"/>
                      <a:pt x="131" y="1037"/>
                    </a:cubicBezTo>
                    <a:cubicBezTo>
                      <a:pt x="159" y="1075"/>
                      <a:pt x="214" y="1103"/>
                      <a:pt x="271" y="1108"/>
                    </a:cubicBezTo>
                    <a:cubicBezTo>
                      <a:pt x="323" y="1113"/>
                      <a:pt x="370" y="1099"/>
                      <a:pt x="404" y="1068"/>
                    </a:cubicBezTo>
                    <a:cubicBezTo>
                      <a:pt x="413" y="1059"/>
                      <a:pt x="426" y="1057"/>
                      <a:pt x="437" y="1061"/>
                    </a:cubicBezTo>
                    <a:cubicBezTo>
                      <a:pt x="442" y="1063"/>
                      <a:pt x="550" y="1101"/>
                      <a:pt x="637" y="1027"/>
                    </a:cubicBezTo>
                    <a:cubicBezTo>
                      <a:pt x="698" y="974"/>
                      <a:pt x="721" y="907"/>
                      <a:pt x="711" y="809"/>
                    </a:cubicBezTo>
                    <a:cubicBezTo>
                      <a:pt x="707" y="772"/>
                      <a:pt x="685" y="734"/>
                      <a:pt x="650" y="707"/>
                    </a:cubicBezTo>
                    <a:cubicBezTo>
                      <a:pt x="617" y="680"/>
                      <a:pt x="578" y="667"/>
                      <a:pt x="543" y="671"/>
                    </a:cubicBezTo>
                    <a:cubicBezTo>
                      <a:pt x="533" y="672"/>
                      <a:pt x="523" y="669"/>
                      <a:pt x="516" y="661"/>
                    </a:cubicBezTo>
                    <a:cubicBezTo>
                      <a:pt x="509" y="654"/>
                      <a:pt x="505" y="644"/>
                      <a:pt x="507" y="634"/>
                    </a:cubicBezTo>
                    <a:cubicBezTo>
                      <a:pt x="510" y="613"/>
                      <a:pt x="512" y="551"/>
                      <a:pt x="484" y="518"/>
                    </a:cubicBezTo>
                    <a:cubicBezTo>
                      <a:pt x="470" y="501"/>
                      <a:pt x="450" y="493"/>
                      <a:pt x="423" y="493"/>
                    </a:cubicBezTo>
                    <a:cubicBezTo>
                      <a:pt x="422" y="493"/>
                      <a:pt x="421" y="493"/>
                      <a:pt x="420" y="493"/>
                    </a:cubicBezTo>
                    <a:cubicBezTo>
                      <a:pt x="364" y="493"/>
                      <a:pt x="339" y="521"/>
                      <a:pt x="337" y="588"/>
                    </a:cubicBezTo>
                    <a:cubicBezTo>
                      <a:pt x="337" y="606"/>
                      <a:pt x="322" y="620"/>
                      <a:pt x="304" y="620"/>
                    </a:cubicBezTo>
                    <a:cubicBezTo>
                      <a:pt x="286" y="619"/>
                      <a:pt x="272" y="604"/>
                      <a:pt x="273" y="587"/>
                    </a:cubicBezTo>
                    <a:cubicBezTo>
                      <a:pt x="275" y="447"/>
                      <a:pt x="368" y="427"/>
                      <a:pt x="424" y="428"/>
                    </a:cubicBezTo>
                    <a:cubicBezTo>
                      <a:pt x="470" y="429"/>
                      <a:pt x="507" y="445"/>
                      <a:pt x="533" y="476"/>
                    </a:cubicBezTo>
                    <a:cubicBezTo>
                      <a:pt x="567" y="516"/>
                      <a:pt x="573" y="570"/>
                      <a:pt x="573" y="607"/>
                    </a:cubicBezTo>
                    <a:cubicBezTo>
                      <a:pt x="614" y="611"/>
                      <a:pt x="655" y="628"/>
                      <a:pt x="691" y="656"/>
                    </a:cubicBezTo>
                    <a:cubicBezTo>
                      <a:pt x="739" y="695"/>
                      <a:pt x="770" y="748"/>
                      <a:pt x="775" y="803"/>
                    </a:cubicBezTo>
                    <a:cubicBezTo>
                      <a:pt x="788" y="920"/>
                      <a:pt x="756" y="1010"/>
                      <a:pt x="679" y="1076"/>
                    </a:cubicBezTo>
                    <a:cubicBezTo>
                      <a:pt x="587" y="1155"/>
                      <a:pt x="477" y="1138"/>
                      <a:pt x="434" y="1127"/>
                    </a:cubicBezTo>
                    <a:cubicBezTo>
                      <a:pt x="394" y="1158"/>
                      <a:pt x="345" y="1174"/>
                      <a:pt x="291" y="11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1"/>
              <p:cNvSpPr/>
              <p:nvPr/>
            </p:nvSpPr>
            <p:spPr bwMode="auto">
              <a:xfrm flipH="1">
                <a:off x="1988347" y="2547277"/>
                <a:ext cx="893000" cy="1427845"/>
              </a:xfrm>
              <a:custGeom>
                <a:avLst/>
                <a:gdLst>
                  <a:gd name="T0" fmla="*/ 325 w 483"/>
                  <a:gd name="T1" fmla="*/ 774 h 774"/>
                  <a:gd name="T2" fmla="*/ 293 w 483"/>
                  <a:gd name="T3" fmla="*/ 749 h 774"/>
                  <a:gd name="T4" fmla="*/ 318 w 483"/>
                  <a:gd name="T5" fmla="*/ 710 h 774"/>
                  <a:gd name="T6" fmla="*/ 418 w 483"/>
                  <a:gd name="T7" fmla="*/ 557 h 774"/>
                  <a:gd name="T8" fmla="*/ 302 w 483"/>
                  <a:gd name="T9" fmla="*/ 406 h 774"/>
                  <a:gd name="T10" fmla="*/ 276 w 483"/>
                  <a:gd name="T11" fmla="*/ 381 h 774"/>
                  <a:gd name="T12" fmla="*/ 290 w 483"/>
                  <a:gd name="T13" fmla="*/ 347 h 774"/>
                  <a:gd name="T14" fmla="*/ 361 w 483"/>
                  <a:gd name="T15" fmla="*/ 246 h 774"/>
                  <a:gd name="T16" fmla="*/ 331 w 483"/>
                  <a:gd name="T17" fmla="*/ 132 h 774"/>
                  <a:gd name="T18" fmla="*/ 160 w 483"/>
                  <a:gd name="T19" fmla="*/ 86 h 774"/>
                  <a:gd name="T20" fmla="*/ 67 w 483"/>
                  <a:gd name="T21" fmla="*/ 180 h 774"/>
                  <a:gd name="T22" fmla="*/ 31 w 483"/>
                  <a:gd name="T23" fmla="*/ 208 h 774"/>
                  <a:gd name="T24" fmla="*/ 3 w 483"/>
                  <a:gd name="T25" fmla="*/ 172 h 774"/>
                  <a:gd name="T26" fmla="*/ 145 w 483"/>
                  <a:gd name="T27" fmla="*/ 23 h 774"/>
                  <a:gd name="T28" fmla="*/ 384 w 483"/>
                  <a:gd name="T29" fmla="*/ 95 h 774"/>
                  <a:gd name="T30" fmla="*/ 424 w 483"/>
                  <a:gd name="T31" fmla="*/ 259 h 774"/>
                  <a:gd name="T32" fmla="*/ 369 w 483"/>
                  <a:gd name="T33" fmla="*/ 363 h 774"/>
                  <a:gd name="T34" fmla="*/ 483 w 483"/>
                  <a:gd name="T35" fmla="*/ 557 h 774"/>
                  <a:gd name="T36" fmla="*/ 332 w 483"/>
                  <a:gd name="T37" fmla="*/ 774 h 774"/>
                  <a:gd name="T38" fmla="*/ 325 w 483"/>
                  <a:gd name="T39" fmla="*/ 774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3" h="774">
                    <a:moveTo>
                      <a:pt x="325" y="774"/>
                    </a:moveTo>
                    <a:cubicBezTo>
                      <a:pt x="310" y="774"/>
                      <a:pt x="297" y="764"/>
                      <a:pt x="293" y="749"/>
                    </a:cubicBezTo>
                    <a:cubicBezTo>
                      <a:pt x="290" y="732"/>
                      <a:pt x="300" y="714"/>
                      <a:pt x="318" y="710"/>
                    </a:cubicBezTo>
                    <a:cubicBezTo>
                      <a:pt x="323" y="709"/>
                      <a:pt x="418" y="685"/>
                      <a:pt x="418" y="557"/>
                    </a:cubicBezTo>
                    <a:cubicBezTo>
                      <a:pt x="418" y="466"/>
                      <a:pt x="350" y="414"/>
                      <a:pt x="302" y="406"/>
                    </a:cubicBezTo>
                    <a:cubicBezTo>
                      <a:pt x="289" y="404"/>
                      <a:pt x="279" y="394"/>
                      <a:pt x="276" y="381"/>
                    </a:cubicBezTo>
                    <a:cubicBezTo>
                      <a:pt x="273" y="368"/>
                      <a:pt x="279" y="354"/>
                      <a:pt x="290" y="347"/>
                    </a:cubicBezTo>
                    <a:cubicBezTo>
                      <a:pt x="290" y="347"/>
                      <a:pt x="348" y="307"/>
                      <a:pt x="361" y="246"/>
                    </a:cubicBezTo>
                    <a:cubicBezTo>
                      <a:pt x="368" y="209"/>
                      <a:pt x="358" y="171"/>
                      <a:pt x="331" y="132"/>
                    </a:cubicBezTo>
                    <a:cubicBezTo>
                      <a:pt x="303" y="91"/>
                      <a:pt x="226" y="70"/>
                      <a:pt x="160" y="86"/>
                    </a:cubicBezTo>
                    <a:cubicBezTo>
                      <a:pt x="129" y="93"/>
                      <a:pt x="75" y="116"/>
                      <a:pt x="67" y="180"/>
                    </a:cubicBezTo>
                    <a:cubicBezTo>
                      <a:pt x="65" y="198"/>
                      <a:pt x="48" y="211"/>
                      <a:pt x="31" y="208"/>
                    </a:cubicBezTo>
                    <a:cubicBezTo>
                      <a:pt x="13" y="206"/>
                      <a:pt x="0" y="190"/>
                      <a:pt x="3" y="172"/>
                    </a:cubicBezTo>
                    <a:cubicBezTo>
                      <a:pt x="12" y="97"/>
                      <a:pt x="64" y="42"/>
                      <a:pt x="145" y="23"/>
                    </a:cubicBezTo>
                    <a:cubicBezTo>
                      <a:pt x="238" y="0"/>
                      <a:pt x="341" y="32"/>
                      <a:pt x="384" y="95"/>
                    </a:cubicBezTo>
                    <a:cubicBezTo>
                      <a:pt x="421" y="150"/>
                      <a:pt x="435" y="205"/>
                      <a:pt x="424" y="259"/>
                    </a:cubicBezTo>
                    <a:cubicBezTo>
                      <a:pt x="415" y="303"/>
                      <a:pt x="391" y="338"/>
                      <a:pt x="369" y="363"/>
                    </a:cubicBezTo>
                    <a:cubicBezTo>
                      <a:pt x="427" y="394"/>
                      <a:pt x="483" y="460"/>
                      <a:pt x="483" y="557"/>
                    </a:cubicBezTo>
                    <a:cubicBezTo>
                      <a:pt x="483" y="702"/>
                      <a:pt x="384" y="762"/>
                      <a:pt x="332" y="774"/>
                    </a:cubicBezTo>
                    <a:cubicBezTo>
                      <a:pt x="330" y="774"/>
                      <a:pt x="327" y="774"/>
                      <a:pt x="325" y="7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"/>
              <p:cNvSpPr/>
              <p:nvPr/>
            </p:nvSpPr>
            <p:spPr bwMode="auto">
              <a:xfrm flipH="1">
                <a:off x="2409777" y="1961097"/>
                <a:ext cx="1243992" cy="1023130"/>
              </a:xfrm>
              <a:custGeom>
                <a:avLst/>
                <a:gdLst>
                  <a:gd name="T0" fmla="*/ 251 w 673"/>
                  <a:gd name="T1" fmla="*/ 555 h 555"/>
                  <a:gd name="T2" fmla="*/ 108 w 673"/>
                  <a:gd name="T3" fmla="*/ 494 h 555"/>
                  <a:gd name="T4" fmla="*/ 7 w 673"/>
                  <a:gd name="T5" fmla="*/ 222 h 555"/>
                  <a:gd name="T6" fmla="*/ 143 w 673"/>
                  <a:gd name="T7" fmla="*/ 30 h 555"/>
                  <a:gd name="T8" fmla="*/ 352 w 673"/>
                  <a:gd name="T9" fmla="*/ 54 h 555"/>
                  <a:gd name="T10" fmla="*/ 403 w 673"/>
                  <a:gd name="T11" fmla="*/ 143 h 555"/>
                  <a:gd name="T12" fmla="*/ 566 w 673"/>
                  <a:gd name="T13" fmla="*/ 150 h 555"/>
                  <a:gd name="T14" fmla="*/ 663 w 673"/>
                  <a:gd name="T15" fmla="*/ 370 h 555"/>
                  <a:gd name="T16" fmla="*/ 626 w 673"/>
                  <a:gd name="T17" fmla="*/ 398 h 555"/>
                  <a:gd name="T18" fmla="*/ 598 w 673"/>
                  <a:gd name="T19" fmla="*/ 362 h 555"/>
                  <a:gd name="T20" fmla="*/ 535 w 673"/>
                  <a:gd name="T21" fmla="*/ 207 h 555"/>
                  <a:gd name="T22" fmla="*/ 393 w 673"/>
                  <a:gd name="T23" fmla="*/ 224 h 555"/>
                  <a:gd name="T24" fmla="*/ 355 w 673"/>
                  <a:gd name="T25" fmla="*/ 228 h 555"/>
                  <a:gd name="T26" fmla="*/ 340 w 673"/>
                  <a:gd name="T27" fmla="*/ 193 h 555"/>
                  <a:gd name="T28" fmla="*/ 308 w 673"/>
                  <a:gd name="T29" fmla="*/ 102 h 555"/>
                  <a:gd name="T30" fmla="*/ 168 w 673"/>
                  <a:gd name="T31" fmla="*/ 90 h 555"/>
                  <a:gd name="T32" fmla="*/ 71 w 673"/>
                  <a:gd name="T33" fmla="*/ 226 h 555"/>
                  <a:gd name="T34" fmla="*/ 152 w 673"/>
                  <a:gd name="T35" fmla="*/ 446 h 555"/>
                  <a:gd name="T36" fmla="*/ 265 w 673"/>
                  <a:gd name="T37" fmla="*/ 490 h 555"/>
                  <a:gd name="T38" fmla="*/ 330 w 673"/>
                  <a:gd name="T39" fmla="*/ 427 h 555"/>
                  <a:gd name="T40" fmla="*/ 298 w 673"/>
                  <a:gd name="T41" fmla="*/ 340 h 555"/>
                  <a:gd name="T42" fmla="*/ 253 w 673"/>
                  <a:gd name="T43" fmla="*/ 333 h 555"/>
                  <a:gd name="T44" fmla="*/ 230 w 673"/>
                  <a:gd name="T45" fmla="*/ 354 h 555"/>
                  <a:gd name="T46" fmla="*/ 188 w 673"/>
                  <a:gd name="T47" fmla="*/ 371 h 555"/>
                  <a:gd name="T48" fmla="*/ 171 w 673"/>
                  <a:gd name="T49" fmla="*/ 328 h 555"/>
                  <a:gd name="T50" fmla="*/ 230 w 673"/>
                  <a:gd name="T51" fmla="*/ 272 h 555"/>
                  <a:gd name="T52" fmla="*/ 327 w 673"/>
                  <a:gd name="T53" fmla="*/ 283 h 555"/>
                  <a:gd name="T54" fmla="*/ 394 w 673"/>
                  <a:gd name="T55" fmla="*/ 438 h 555"/>
                  <a:gd name="T56" fmla="*/ 273 w 673"/>
                  <a:gd name="T57" fmla="*/ 554 h 555"/>
                  <a:gd name="T58" fmla="*/ 251 w 673"/>
                  <a:gd name="T59" fmla="*/ 55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3" h="555">
                    <a:moveTo>
                      <a:pt x="251" y="555"/>
                    </a:moveTo>
                    <a:cubicBezTo>
                      <a:pt x="201" y="555"/>
                      <a:pt x="151" y="534"/>
                      <a:pt x="108" y="494"/>
                    </a:cubicBezTo>
                    <a:cubicBezTo>
                      <a:pt x="38" y="428"/>
                      <a:pt x="0" y="327"/>
                      <a:pt x="7" y="222"/>
                    </a:cubicBezTo>
                    <a:cubicBezTo>
                      <a:pt x="12" y="133"/>
                      <a:pt x="62" y="63"/>
                      <a:pt x="143" y="30"/>
                    </a:cubicBezTo>
                    <a:cubicBezTo>
                      <a:pt x="219" y="0"/>
                      <a:pt x="302" y="9"/>
                      <a:pt x="352" y="54"/>
                    </a:cubicBezTo>
                    <a:cubicBezTo>
                      <a:pt x="383" y="83"/>
                      <a:pt x="397" y="116"/>
                      <a:pt x="403" y="143"/>
                    </a:cubicBezTo>
                    <a:cubicBezTo>
                      <a:pt x="442" y="126"/>
                      <a:pt x="501" y="115"/>
                      <a:pt x="566" y="150"/>
                    </a:cubicBezTo>
                    <a:cubicBezTo>
                      <a:pt x="632" y="186"/>
                      <a:pt x="673" y="280"/>
                      <a:pt x="663" y="370"/>
                    </a:cubicBezTo>
                    <a:cubicBezTo>
                      <a:pt x="660" y="388"/>
                      <a:pt x="644" y="401"/>
                      <a:pt x="626" y="398"/>
                    </a:cubicBezTo>
                    <a:cubicBezTo>
                      <a:pt x="609" y="396"/>
                      <a:pt x="596" y="380"/>
                      <a:pt x="598" y="362"/>
                    </a:cubicBezTo>
                    <a:cubicBezTo>
                      <a:pt x="607" y="292"/>
                      <a:pt x="572" y="227"/>
                      <a:pt x="535" y="207"/>
                    </a:cubicBezTo>
                    <a:cubicBezTo>
                      <a:pt x="458" y="166"/>
                      <a:pt x="394" y="224"/>
                      <a:pt x="393" y="224"/>
                    </a:cubicBezTo>
                    <a:cubicBezTo>
                      <a:pt x="383" y="234"/>
                      <a:pt x="367" y="235"/>
                      <a:pt x="355" y="228"/>
                    </a:cubicBezTo>
                    <a:cubicBezTo>
                      <a:pt x="343" y="221"/>
                      <a:pt x="336" y="206"/>
                      <a:pt x="340" y="193"/>
                    </a:cubicBezTo>
                    <a:cubicBezTo>
                      <a:pt x="340" y="191"/>
                      <a:pt x="351" y="141"/>
                      <a:pt x="308" y="102"/>
                    </a:cubicBezTo>
                    <a:cubicBezTo>
                      <a:pt x="278" y="75"/>
                      <a:pt x="219" y="70"/>
                      <a:pt x="168" y="90"/>
                    </a:cubicBezTo>
                    <a:cubicBezTo>
                      <a:pt x="141" y="101"/>
                      <a:pt x="77" y="137"/>
                      <a:pt x="71" y="226"/>
                    </a:cubicBezTo>
                    <a:cubicBezTo>
                      <a:pt x="66" y="310"/>
                      <a:pt x="97" y="395"/>
                      <a:pt x="152" y="446"/>
                    </a:cubicBezTo>
                    <a:cubicBezTo>
                      <a:pt x="187" y="479"/>
                      <a:pt x="227" y="494"/>
                      <a:pt x="265" y="490"/>
                    </a:cubicBezTo>
                    <a:cubicBezTo>
                      <a:pt x="313" y="484"/>
                      <a:pt x="327" y="448"/>
                      <a:pt x="330" y="427"/>
                    </a:cubicBezTo>
                    <a:cubicBezTo>
                      <a:pt x="337" y="391"/>
                      <a:pt x="322" y="353"/>
                      <a:pt x="298" y="340"/>
                    </a:cubicBezTo>
                    <a:cubicBezTo>
                      <a:pt x="280" y="331"/>
                      <a:pt x="265" y="329"/>
                      <a:pt x="253" y="333"/>
                    </a:cubicBezTo>
                    <a:cubicBezTo>
                      <a:pt x="238" y="338"/>
                      <a:pt x="230" y="354"/>
                      <a:pt x="230" y="354"/>
                    </a:cubicBezTo>
                    <a:cubicBezTo>
                      <a:pt x="223" y="370"/>
                      <a:pt x="204" y="378"/>
                      <a:pt x="188" y="371"/>
                    </a:cubicBezTo>
                    <a:cubicBezTo>
                      <a:pt x="171" y="364"/>
                      <a:pt x="164" y="345"/>
                      <a:pt x="171" y="328"/>
                    </a:cubicBezTo>
                    <a:cubicBezTo>
                      <a:pt x="172" y="324"/>
                      <a:pt x="189" y="287"/>
                      <a:pt x="230" y="272"/>
                    </a:cubicBezTo>
                    <a:cubicBezTo>
                      <a:pt x="260" y="261"/>
                      <a:pt x="292" y="265"/>
                      <a:pt x="327" y="283"/>
                    </a:cubicBezTo>
                    <a:cubicBezTo>
                      <a:pt x="377" y="308"/>
                      <a:pt x="405" y="374"/>
                      <a:pt x="394" y="438"/>
                    </a:cubicBezTo>
                    <a:cubicBezTo>
                      <a:pt x="383" y="502"/>
                      <a:pt x="336" y="546"/>
                      <a:pt x="273" y="554"/>
                    </a:cubicBezTo>
                    <a:cubicBezTo>
                      <a:pt x="265" y="555"/>
                      <a:pt x="258" y="555"/>
                      <a:pt x="251" y="555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3"/>
              <p:cNvSpPr/>
              <p:nvPr/>
            </p:nvSpPr>
            <p:spPr bwMode="auto">
              <a:xfrm flipH="1">
                <a:off x="2742861" y="3714863"/>
                <a:ext cx="922846" cy="553946"/>
              </a:xfrm>
              <a:custGeom>
                <a:avLst/>
                <a:gdLst>
                  <a:gd name="T0" fmla="*/ 67 w 500"/>
                  <a:gd name="T1" fmla="*/ 300 h 300"/>
                  <a:gd name="T2" fmla="*/ 35 w 500"/>
                  <a:gd name="T3" fmla="*/ 276 h 300"/>
                  <a:gd name="T4" fmla="*/ 43 w 500"/>
                  <a:gd name="T5" fmla="*/ 69 h 300"/>
                  <a:gd name="T6" fmla="*/ 111 w 500"/>
                  <a:gd name="T7" fmla="*/ 17 h 300"/>
                  <a:gd name="T8" fmla="*/ 245 w 500"/>
                  <a:gd name="T9" fmla="*/ 48 h 300"/>
                  <a:gd name="T10" fmla="*/ 270 w 500"/>
                  <a:gd name="T11" fmla="*/ 86 h 300"/>
                  <a:gd name="T12" fmla="*/ 382 w 500"/>
                  <a:gd name="T13" fmla="*/ 56 h 300"/>
                  <a:gd name="T14" fmla="*/ 491 w 500"/>
                  <a:gd name="T15" fmla="*/ 165 h 300"/>
                  <a:gd name="T16" fmla="*/ 441 w 500"/>
                  <a:gd name="T17" fmla="*/ 287 h 300"/>
                  <a:gd name="T18" fmla="*/ 397 w 500"/>
                  <a:gd name="T19" fmla="*/ 275 h 300"/>
                  <a:gd name="T20" fmla="*/ 409 w 500"/>
                  <a:gd name="T21" fmla="*/ 231 h 300"/>
                  <a:gd name="T22" fmla="*/ 427 w 500"/>
                  <a:gd name="T23" fmla="*/ 177 h 300"/>
                  <a:gd name="T24" fmla="*/ 371 w 500"/>
                  <a:gd name="T25" fmla="*/ 120 h 300"/>
                  <a:gd name="T26" fmla="*/ 277 w 500"/>
                  <a:gd name="T27" fmla="*/ 182 h 300"/>
                  <a:gd name="T28" fmla="*/ 236 w 500"/>
                  <a:gd name="T29" fmla="*/ 202 h 300"/>
                  <a:gd name="T30" fmla="*/ 216 w 500"/>
                  <a:gd name="T31" fmla="*/ 161 h 300"/>
                  <a:gd name="T32" fmla="*/ 198 w 500"/>
                  <a:gd name="T33" fmla="*/ 93 h 300"/>
                  <a:gd name="T34" fmla="*/ 127 w 500"/>
                  <a:gd name="T35" fmla="*/ 80 h 300"/>
                  <a:gd name="T36" fmla="*/ 99 w 500"/>
                  <a:gd name="T37" fmla="*/ 101 h 300"/>
                  <a:gd name="T38" fmla="*/ 98 w 500"/>
                  <a:gd name="T39" fmla="*/ 259 h 300"/>
                  <a:gd name="T40" fmla="*/ 75 w 500"/>
                  <a:gd name="T41" fmla="*/ 299 h 300"/>
                  <a:gd name="T42" fmla="*/ 67 w 500"/>
                  <a:gd name="T4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0" h="300">
                    <a:moveTo>
                      <a:pt x="67" y="300"/>
                    </a:moveTo>
                    <a:cubicBezTo>
                      <a:pt x="52" y="300"/>
                      <a:pt x="39" y="291"/>
                      <a:pt x="35" y="276"/>
                    </a:cubicBezTo>
                    <a:cubicBezTo>
                      <a:pt x="32" y="263"/>
                      <a:pt x="0" y="142"/>
                      <a:pt x="43" y="69"/>
                    </a:cubicBezTo>
                    <a:cubicBezTo>
                      <a:pt x="59" y="42"/>
                      <a:pt x="82" y="25"/>
                      <a:pt x="111" y="17"/>
                    </a:cubicBezTo>
                    <a:cubicBezTo>
                      <a:pt x="181" y="0"/>
                      <a:pt x="223" y="24"/>
                      <a:pt x="245" y="48"/>
                    </a:cubicBezTo>
                    <a:cubicBezTo>
                      <a:pt x="256" y="59"/>
                      <a:pt x="264" y="72"/>
                      <a:pt x="270" y="86"/>
                    </a:cubicBezTo>
                    <a:cubicBezTo>
                      <a:pt x="297" y="64"/>
                      <a:pt x="334" y="49"/>
                      <a:pt x="382" y="56"/>
                    </a:cubicBezTo>
                    <a:cubicBezTo>
                      <a:pt x="439" y="66"/>
                      <a:pt x="481" y="107"/>
                      <a:pt x="491" y="165"/>
                    </a:cubicBezTo>
                    <a:cubicBezTo>
                      <a:pt x="500" y="216"/>
                      <a:pt x="480" y="265"/>
                      <a:pt x="441" y="287"/>
                    </a:cubicBezTo>
                    <a:cubicBezTo>
                      <a:pt x="426" y="296"/>
                      <a:pt x="406" y="291"/>
                      <a:pt x="397" y="275"/>
                    </a:cubicBezTo>
                    <a:cubicBezTo>
                      <a:pt x="388" y="259"/>
                      <a:pt x="394" y="240"/>
                      <a:pt x="409" y="231"/>
                    </a:cubicBezTo>
                    <a:cubicBezTo>
                      <a:pt x="424" y="223"/>
                      <a:pt x="432" y="200"/>
                      <a:pt x="427" y="177"/>
                    </a:cubicBezTo>
                    <a:cubicBezTo>
                      <a:pt x="425" y="165"/>
                      <a:pt x="415" y="127"/>
                      <a:pt x="371" y="120"/>
                    </a:cubicBezTo>
                    <a:cubicBezTo>
                      <a:pt x="307" y="110"/>
                      <a:pt x="280" y="175"/>
                      <a:pt x="277" y="182"/>
                    </a:cubicBezTo>
                    <a:cubicBezTo>
                      <a:pt x="271" y="199"/>
                      <a:pt x="253" y="207"/>
                      <a:pt x="236" y="202"/>
                    </a:cubicBezTo>
                    <a:cubicBezTo>
                      <a:pt x="220" y="196"/>
                      <a:pt x="211" y="178"/>
                      <a:pt x="216" y="161"/>
                    </a:cubicBezTo>
                    <a:cubicBezTo>
                      <a:pt x="220" y="148"/>
                      <a:pt x="218" y="113"/>
                      <a:pt x="198" y="93"/>
                    </a:cubicBezTo>
                    <a:cubicBezTo>
                      <a:pt x="183" y="77"/>
                      <a:pt x="159" y="72"/>
                      <a:pt x="127" y="80"/>
                    </a:cubicBezTo>
                    <a:cubicBezTo>
                      <a:pt x="115" y="83"/>
                      <a:pt x="106" y="90"/>
                      <a:pt x="99" y="101"/>
                    </a:cubicBezTo>
                    <a:cubicBezTo>
                      <a:pt x="75" y="144"/>
                      <a:pt x="90" y="232"/>
                      <a:pt x="98" y="259"/>
                    </a:cubicBezTo>
                    <a:cubicBezTo>
                      <a:pt x="103" y="277"/>
                      <a:pt x="92" y="295"/>
                      <a:pt x="75" y="299"/>
                    </a:cubicBezTo>
                    <a:cubicBezTo>
                      <a:pt x="72" y="300"/>
                      <a:pt x="69" y="300"/>
                      <a:pt x="67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4"/>
              <p:cNvSpPr/>
              <p:nvPr/>
            </p:nvSpPr>
            <p:spPr bwMode="auto">
              <a:xfrm flipH="1">
                <a:off x="3237114" y="3163304"/>
                <a:ext cx="407103" cy="553946"/>
              </a:xfrm>
              <a:custGeom>
                <a:avLst/>
                <a:gdLst>
                  <a:gd name="T0" fmla="*/ 33 w 220"/>
                  <a:gd name="T1" fmla="*/ 300 h 300"/>
                  <a:gd name="T2" fmla="*/ 1 w 220"/>
                  <a:gd name="T3" fmla="*/ 268 h 300"/>
                  <a:gd name="T4" fmla="*/ 42 w 220"/>
                  <a:gd name="T5" fmla="*/ 26 h 300"/>
                  <a:gd name="T6" fmla="*/ 110 w 220"/>
                  <a:gd name="T7" fmla="*/ 0 h 300"/>
                  <a:gd name="T8" fmla="*/ 220 w 220"/>
                  <a:gd name="T9" fmla="*/ 108 h 300"/>
                  <a:gd name="T10" fmla="*/ 187 w 220"/>
                  <a:gd name="T11" fmla="*/ 140 h 300"/>
                  <a:gd name="T12" fmla="*/ 155 w 220"/>
                  <a:gd name="T13" fmla="*/ 108 h 300"/>
                  <a:gd name="T14" fmla="*/ 110 w 220"/>
                  <a:gd name="T15" fmla="*/ 65 h 300"/>
                  <a:gd name="T16" fmla="*/ 88 w 220"/>
                  <a:gd name="T17" fmla="*/ 72 h 300"/>
                  <a:gd name="T18" fmla="*/ 66 w 220"/>
                  <a:gd name="T19" fmla="*/ 268 h 300"/>
                  <a:gd name="T20" fmla="*/ 33 w 220"/>
                  <a:gd name="T21" fmla="*/ 300 h 300"/>
                  <a:gd name="T22" fmla="*/ 33 w 220"/>
                  <a:gd name="T2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0" h="300">
                    <a:moveTo>
                      <a:pt x="33" y="300"/>
                    </a:moveTo>
                    <a:cubicBezTo>
                      <a:pt x="16" y="300"/>
                      <a:pt x="1" y="286"/>
                      <a:pt x="1" y="268"/>
                    </a:cubicBezTo>
                    <a:cubicBezTo>
                      <a:pt x="0" y="152"/>
                      <a:pt x="0" y="69"/>
                      <a:pt x="42" y="26"/>
                    </a:cubicBezTo>
                    <a:cubicBezTo>
                      <a:pt x="59" y="9"/>
                      <a:pt x="82" y="0"/>
                      <a:pt x="110" y="0"/>
                    </a:cubicBezTo>
                    <a:cubicBezTo>
                      <a:pt x="191" y="0"/>
                      <a:pt x="220" y="64"/>
                      <a:pt x="220" y="108"/>
                    </a:cubicBezTo>
                    <a:cubicBezTo>
                      <a:pt x="220" y="126"/>
                      <a:pt x="205" y="140"/>
                      <a:pt x="187" y="140"/>
                    </a:cubicBezTo>
                    <a:cubicBezTo>
                      <a:pt x="170" y="140"/>
                      <a:pt x="155" y="126"/>
                      <a:pt x="155" y="108"/>
                    </a:cubicBezTo>
                    <a:cubicBezTo>
                      <a:pt x="155" y="95"/>
                      <a:pt x="150" y="65"/>
                      <a:pt x="110" y="65"/>
                    </a:cubicBezTo>
                    <a:cubicBezTo>
                      <a:pt x="97" y="65"/>
                      <a:pt x="91" y="69"/>
                      <a:pt x="88" y="72"/>
                    </a:cubicBezTo>
                    <a:cubicBezTo>
                      <a:pt x="65" y="95"/>
                      <a:pt x="65" y="179"/>
                      <a:pt x="66" y="268"/>
                    </a:cubicBezTo>
                    <a:cubicBezTo>
                      <a:pt x="66" y="286"/>
                      <a:pt x="51" y="300"/>
                      <a:pt x="33" y="300"/>
                    </a:cubicBezTo>
                    <a:cubicBezTo>
                      <a:pt x="33" y="300"/>
                      <a:pt x="33" y="300"/>
                      <a:pt x="33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5"/>
              <p:cNvSpPr/>
              <p:nvPr/>
            </p:nvSpPr>
            <p:spPr bwMode="auto">
              <a:xfrm flipH="1">
                <a:off x="2794197" y="4552946"/>
                <a:ext cx="508580" cy="616027"/>
              </a:xfrm>
              <a:custGeom>
                <a:avLst/>
                <a:gdLst>
                  <a:gd name="T0" fmla="*/ 35 w 275"/>
                  <a:gd name="T1" fmla="*/ 334 h 334"/>
                  <a:gd name="T2" fmla="*/ 30 w 275"/>
                  <a:gd name="T3" fmla="*/ 334 h 334"/>
                  <a:gd name="T4" fmla="*/ 3 w 275"/>
                  <a:gd name="T5" fmla="*/ 297 h 334"/>
                  <a:gd name="T6" fmla="*/ 220 w 275"/>
                  <a:gd name="T7" fmla="*/ 9 h 334"/>
                  <a:gd name="T8" fmla="*/ 265 w 275"/>
                  <a:gd name="T9" fmla="*/ 19 h 334"/>
                  <a:gd name="T10" fmla="*/ 255 w 275"/>
                  <a:gd name="T11" fmla="*/ 64 h 334"/>
                  <a:gd name="T12" fmla="*/ 67 w 275"/>
                  <a:gd name="T13" fmla="*/ 307 h 334"/>
                  <a:gd name="T14" fmla="*/ 35 w 275"/>
                  <a:gd name="T15" fmla="*/ 33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5" h="334">
                    <a:moveTo>
                      <a:pt x="35" y="334"/>
                    </a:moveTo>
                    <a:cubicBezTo>
                      <a:pt x="34" y="334"/>
                      <a:pt x="32" y="334"/>
                      <a:pt x="30" y="334"/>
                    </a:cubicBezTo>
                    <a:cubicBezTo>
                      <a:pt x="12" y="331"/>
                      <a:pt x="0" y="314"/>
                      <a:pt x="3" y="297"/>
                    </a:cubicBezTo>
                    <a:cubicBezTo>
                      <a:pt x="4" y="290"/>
                      <a:pt x="33" y="130"/>
                      <a:pt x="220" y="9"/>
                    </a:cubicBezTo>
                    <a:cubicBezTo>
                      <a:pt x="236" y="0"/>
                      <a:pt x="256" y="4"/>
                      <a:pt x="265" y="19"/>
                    </a:cubicBezTo>
                    <a:cubicBezTo>
                      <a:pt x="275" y="34"/>
                      <a:pt x="271" y="54"/>
                      <a:pt x="255" y="64"/>
                    </a:cubicBezTo>
                    <a:cubicBezTo>
                      <a:pt x="92" y="169"/>
                      <a:pt x="67" y="306"/>
                      <a:pt x="67" y="307"/>
                    </a:cubicBezTo>
                    <a:cubicBezTo>
                      <a:pt x="65" y="323"/>
                      <a:pt x="51" y="334"/>
                      <a:pt x="35" y="33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6"/>
              <p:cNvSpPr/>
              <p:nvPr/>
            </p:nvSpPr>
            <p:spPr bwMode="auto">
              <a:xfrm flipH="1">
                <a:off x="4062064" y="4552946"/>
                <a:ext cx="450082" cy="445306"/>
              </a:xfrm>
              <a:custGeom>
                <a:avLst/>
                <a:gdLst>
                  <a:gd name="T0" fmla="*/ 207 w 244"/>
                  <a:gd name="T1" fmla="*/ 242 h 242"/>
                  <a:gd name="T2" fmla="*/ 177 w 244"/>
                  <a:gd name="T3" fmla="*/ 222 h 242"/>
                  <a:gd name="T4" fmla="*/ 24 w 244"/>
                  <a:gd name="T5" fmla="*/ 66 h 242"/>
                  <a:gd name="T6" fmla="*/ 7 w 244"/>
                  <a:gd name="T7" fmla="*/ 24 h 242"/>
                  <a:gd name="T8" fmla="*/ 50 w 244"/>
                  <a:gd name="T9" fmla="*/ 7 h 242"/>
                  <a:gd name="T10" fmla="*/ 237 w 244"/>
                  <a:gd name="T11" fmla="*/ 197 h 242"/>
                  <a:gd name="T12" fmla="*/ 219 w 244"/>
                  <a:gd name="T13" fmla="*/ 239 h 242"/>
                  <a:gd name="T14" fmla="*/ 207 w 244"/>
                  <a:gd name="T15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242">
                    <a:moveTo>
                      <a:pt x="207" y="242"/>
                    </a:moveTo>
                    <a:cubicBezTo>
                      <a:pt x="194" y="242"/>
                      <a:pt x="182" y="234"/>
                      <a:pt x="177" y="222"/>
                    </a:cubicBezTo>
                    <a:cubicBezTo>
                      <a:pt x="176" y="220"/>
                      <a:pt x="131" y="113"/>
                      <a:pt x="24" y="66"/>
                    </a:cubicBezTo>
                    <a:cubicBezTo>
                      <a:pt x="8" y="59"/>
                      <a:pt x="0" y="40"/>
                      <a:pt x="7" y="24"/>
                    </a:cubicBezTo>
                    <a:cubicBezTo>
                      <a:pt x="14" y="7"/>
                      <a:pt x="33" y="0"/>
                      <a:pt x="50" y="7"/>
                    </a:cubicBezTo>
                    <a:cubicBezTo>
                      <a:pt x="182" y="64"/>
                      <a:pt x="235" y="192"/>
                      <a:pt x="237" y="197"/>
                    </a:cubicBezTo>
                    <a:cubicBezTo>
                      <a:pt x="244" y="214"/>
                      <a:pt x="236" y="233"/>
                      <a:pt x="219" y="239"/>
                    </a:cubicBezTo>
                    <a:cubicBezTo>
                      <a:pt x="215" y="241"/>
                      <a:pt x="211" y="242"/>
                      <a:pt x="207" y="242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"/>
              <p:cNvSpPr/>
              <p:nvPr/>
            </p:nvSpPr>
            <p:spPr bwMode="auto">
              <a:xfrm flipH="1">
                <a:off x="3466334" y="4689045"/>
                <a:ext cx="174302" cy="383226"/>
              </a:xfrm>
              <a:custGeom>
                <a:avLst/>
                <a:gdLst>
                  <a:gd name="T0" fmla="*/ 20 w 94"/>
                  <a:gd name="T1" fmla="*/ 208 h 208"/>
                  <a:gd name="T2" fmla="*/ 20 w 94"/>
                  <a:gd name="T3" fmla="*/ 208 h 208"/>
                  <a:gd name="T4" fmla="*/ 0 w 94"/>
                  <a:gd name="T5" fmla="*/ 188 h 208"/>
                  <a:gd name="T6" fmla="*/ 54 w 94"/>
                  <a:gd name="T7" fmla="*/ 11 h 208"/>
                  <a:gd name="T8" fmla="*/ 83 w 94"/>
                  <a:gd name="T9" fmla="*/ 6 h 208"/>
                  <a:gd name="T10" fmla="*/ 87 w 94"/>
                  <a:gd name="T11" fmla="*/ 34 h 208"/>
                  <a:gd name="T12" fmla="*/ 41 w 94"/>
                  <a:gd name="T13" fmla="*/ 188 h 208"/>
                  <a:gd name="T14" fmla="*/ 20 w 94"/>
                  <a:gd name="T15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208">
                    <a:moveTo>
                      <a:pt x="20" y="208"/>
                    </a:moveTo>
                    <a:cubicBezTo>
                      <a:pt x="20" y="208"/>
                      <a:pt x="20" y="208"/>
                      <a:pt x="20" y="208"/>
                    </a:cubicBezTo>
                    <a:cubicBezTo>
                      <a:pt x="9" y="208"/>
                      <a:pt x="0" y="199"/>
                      <a:pt x="0" y="188"/>
                    </a:cubicBezTo>
                    <a:cubicBezTo>
                      <a:pt x="0" y="184"/>
                      <a:pt x="1" y="87"/>
                      <a:pt x="54" y="11"/>
                    </a:cubicBezTo>
                    <a:cubicBezTo>
                      <a:pt x="61" y="2"/>
                      <a:pt x="73" y="0"/>
                      <a:pt x="83" y="6"/>
                    </a:cubicBezTo>
                    <a:cubicBezTo>
                      <a:pt x="92" y="13"/>
                      <a:pt x="94" y="25"/>
                      <a:pt x="87" y="34"/>
                    </a:cubicBezTo>
                    <a:cubicBezTo>
                      <a:pt x="41" y="99"/>
                      <a:pt x="41" y="187"/>
                      <a:pt x="41" y="188"/>
                    </a:cubicBezTo>
                    <a:cubicBezTo>
                      <a:pt x="41" y="199"/>
                      <a:pt x="32" y="208"/>
                      <a:pt x="20" y="208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"/>
              <p:cNvSpPr>
                <a:spLocks noEditPoints="1"/>
              </p:cNvSpPr>
              <p:nvPr/>
            </p:nvSpPr>
            <p:spPr bwMode="auto">
              <a:xfrm flipH="1">
                <a:off x="3368438" y="4541007"/>
                <a:ext cx="228026" cy="226832"/>
              </a:xfrm>
              <a:custGeom>
                <a:avLst/>
                <a:gdLst>
                  <a:gd name="T0" fmla="*/ 62 w 123"/>
                  <a:gd name="T1" fmla="*/ 123 h 123"/>
                  <a:gd name="T2" fmla="*/ 0 w 123"/>
                  <a:gd name="T3" fmla="*/ 61 h 123"/>
                  <a:gd name="T4" fmla="*/ 62 w 123"/>
                  <a:gd name="T5" fmla="*/ 0 h 123"/>
                  <a:gd name="T6" fmla="*/ 123 w 123"/>
                  <a:gd name="T7" fmla="*/ 61 h 123"/>
                  <a:gd name="T8" fmla="*/ 62 w 123"/>
                  <a:gd name="T9" fmla="*/ 123 h 123"/>
                  <a:gd name="T10" fmla="*/ 62 w 123"/>
                  <a:gd name="T11" fmla="*/ 40 h 123"/>
                  <a:gd name="T12" fmla="*/ 41 w 123"/>
                  <a:gd name="T13" fmla="*/ 61 h 123"/>
                  <a:gd name="T14" fmla="*/ 62 w 123"/>
                  <a:gd name="T15" fmla="*/ 83 h 123"/>
                  <a:gd name="T16" fmla="*/ 83 w 123"/>
                  <a:gd name="T17" fmla="*/ 61 h 123"/>
                  <a:gd name="T18" fmla="*/ 62 w 123"/>
                  <a:gd name="T19" fmla="*/ 4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23">
                    <a:moveTo>
                      <a:pt x="62" y="123"/>
                    </a:moveTo>
                    <a:cubicBezTo>
                      <a:pt x="28" y="123"/>
                      <a:pt x="0" y="95"/>
                      <a:pt x="0" y="61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95" y="0"/>
                      <a:pt x="123" y="28"/>
                      <a:pt x="123" y="61"/>
                    </a:cubicBezTo>
                    <a:cubicBezTo>
                      <a:pt x="123" y="95"/>
                      <a:pt x="95" y="123"/>
                      <a:pt x="62" y="123"/>
                    </a:cubicBezTo>
                    <a:close/>
                    <a:moveTo>
                      <a:pt x="62" y="40"/>
                    </a:moveTo>
                    <a:cubicBezTo>
                      <a:pt x="50" y="40"/>
                      <a:pt x="41" y="50"/>
                      <a:pt x="41" y="61"/>
                    </a:cubicBezTo>
                    <a:cubicBezTo>
                      <a:pt x="41" y="73"/>
                      <a:pt x="50" y="83"/>
                      <a:pt x="62" y="83"/>
                    </a:cubicBezTo>
                    <a:cubicBezTo>
                      <a:pt x="73" y="83"/>
                      <a:pt x="83" y="73"/>
                      <a:pt x="83" y="61"/>
                    </a:cubicBezTo>
                    <a:cubicBezTo>
                      <a:pt x="83" y="50"/>
                      <a:pt x="73" y="40"/>
                      <a:pt x="62" y="40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9"/>
              <p:cNvSpPr/>
              <p:nvPr/>
            </p:nvSpPr>
            <p:spPr bwMode="auto">
              <a:xfrm flipH="1">
                <a:off x="3688390" y="4689045"/>
                <a:ext cx="171914" cy="383226"/>
              </a:xfrm>
              <a:custGeom>
                <a:avLst/>
                <a:gdLst>
                  <a:gd name="T0" fmla="*/ 73 w 93"/>
                  <a:gd name="T1" fmla="*/ 208 h 208"/>
                  <a:gd name="T2" fmla="*/ 53 w 93"/>
                  <a:gd name="T3" fmla="*/ 188 h 208"/>
                  <a:gd name="T4" fmla="*/ 53 w 93"/>
                  <a:gd name="T5" fmla="*/ 188 h 208"/>
                  <a:gd name="T6" fmla="*/ 6 w 93"/>
                  <a:gd name="T7" fmla="*/ 34 h 208"/>
                  <a:gd name="T8" fmla="*/ 11 w 93"/>
                  <a:gd name="T9" fmla="*/ 6 h 208"/>
                  <a:gd name="T10" fmla="*/ 39 w 93"/>
                  <a:gd name="T11" fmla="*/ 11 h 208"/>
                  <a:gd name="T12" fmla="*/ 93 w 93"/>
                  <a:gd name="T13" fmla="*/ 188 h 208"/>
                  <a:gd name="T14" fmla="*/ 73 w 93"/>
                  <a:gd name="T15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208">
                    <a:moveTo>
                      <a:pt x="73" y="208"/>
                    </a:moveTo>
                    <a:cubicBezTo>
                      <a:pt x="62" y="208"/>
                      <a:pt x="53" y="199"/>
                      <a:pt x="53" y="188"/>
                    </a:cubicBezTo>
                    <a:cubicBezTo>
                      <a:pt x="53" y="188"/>
                      <a:pt x="53" y="188"/>
                      <a:pt x="53" y="188"/>
                    </a:cubicBezTo>
                    <a:cubicBezTo>
                      <a:pt x="53" y="187"/>
                      <a:pt x="52" y="99"/>
                      <a:pt x="6" y="34"/>
                    </a:cubicBezTo>
                    <a:cubicBezTo>
                      <a:pt x="0" y="25"/>
                      <a:pt x="2" y="13"/>
                      <a:pt x="11" y="6"/>
                    </a:cubicBezTo>
                    <a:cubicBezTo>
                      <a:pt x="20" y="0"/>
                      <a:pt x="33" y="2"/>
                      <a:pt x="39" y="11"/>
                    </a:cubicBezTo>
                    <a:cubicBezTo>
                      <a:pt x="93" y="87"/>
                      <a:pt x="93" y="184"/>
                      <a:pt x="93" y="188"/>
                    </a:cubicBezTo>
                    <a:cubicBezTo>
                      <a:pt x="93" y="199"/>
                      <a:pt x="84" y="208"/>
                      <a:pt x="73" y="208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30"/>
              <p:cNvSpPr>
                <a:spLocks noEditPoints="1"/>
              </p:cNvSpPr>
              <p:nvPr/>
            </p:nvSpPr>
            <p:spPr bwMode="auto">
              <a:xfrm flipH="1">
                <a:off x="3725399" y="4541007"/>
                <a:ext cx="226831" cy="226832"/>
              </a:xfrm>
              <a:custGeom>
                <a:avLst/>
                <a:gdLst>
                  <a:gd name="T0" fmla="*/ 62 w 123"/>
                  <a:gd name="T1" fmla="*/ 123 h 123"/>
                  <a:gd name="T2" fmla="*/ 0 w 123"/>
                  <a:gd name="T3" fmla="*/ 61 h 123"/>
                  <a:gd name="T4" fmla="*/ 62 w 123"/>
                  <a:gd name="T5" fmla="*/ 0 h 123"/>
                  <a:gd name="T6" fmla="*/ 123 w 123"/>
                  <a:gd name="T7" fmla="*/ 61 h 123"/>
                  <a:gd name="T8" fmla="*/ 62 w 123"/>
                  <a:gd name="T9" fmla="*/ 123 h 123"/>
                  <a:gd name="T10" fmla="*/ 62 w 123"/>
                  <a:gd name="T11" fmla="*/ 40 h 123"/>
                  <a:gd name="T12" fmla="*/ 41 w 123"/>
                  <a:gd name="T13" fmla="*/ 61 h 123"/>
                  <a:gd name="T14" fmla="*/ 62 w 123"/>
                  <a:gd name="T15" fmla="*/ 83 h 123"/>
                  <a:gd name="T16" fmla="*/ 83 w 123"/>
                  <a:gd name="T17" fmla="*/ 61 h 123"/>
                  <a:gd name="T18" fmla="*/ 62 w 123"/>
                  <a:gd name="T19" fmla="*/ 4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23">
                    <a:moveTo>
                      <a:pt x="62" y="123"/>
                    </a:moveTo>
                    <a:cubicBezTo>
                      <a:pt x="28" y="123"/>
                      <a:pt x="0" y="95"/>
                      <a:pt x="0" y="61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96" y="0"/>
                      <a:pt x="123" y="28"/>
                      <a:pt x="123" y="61"/>
                    </a:cubicBezTo>
                    <a:cubicBezTo>
                      <a:pt x="123" y="95"/>
                      <a:pt x="96" y="123"/>
                      <a:pt x="62" y="123"/>
                    </a:cubicBezTo>
                    <a:close/>
                    <a:moveTo>
                      <a:pt x="62" y="40"/>
                    </a:moveTo>
                    <a:cubicBezTo>
                      <a:pt x="50" y="40"/>
                      <a:pt x="41" y="50"/>
                      <a:pt x="41" y="61"/>
                    </a:cubicBezTo>
                    <a:cubicBezTo>
                      <a:pt x="41" y="73"/>
                      <a:pt x="50" y="83"/>
                      <a:pt x="62" y="83"/>
                    </a:cubicBezTo>
                    <a:cubicBezTo>
                      <a:pt x="73" y="83"/>
                      <a:pt x="83" y="73"/>
                      <a:pt x="83" y="61"/>
                    </a:cubicBezTo>
                    <a:cubicBezTo>
                      <a:pt x="83" y="50"/>
                      <a:pt x="73" y="40"/>
                      <a:pt x="62" y="40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/>
              <p:nvPr/>
            </p:nvSpPr>
            <p:spPr bwMode="auto">
              <a:xfrm flipH="1">
                <a:off x="2105345" y="2084064"/>
                <a:ext cx="1430232" cy="2403221"/>
              </a:xfrm>
              <a:custGeom>
                <a:avLst/>
                <a:gdLst>
                  <a:gd name="T0" fmla="*/ 632 w 774"/>
                  <a:gd name="T1" fmla="*/ 631 h 1303"/>
                  <a:gd name="T2" fmla="*/ 717 w 774"/>
                  <a:gd name="T3" fmla="*/ 497 h 1303"/>
                  <a:gd name="T4" fmla="*/ 513 w 774"/>
                  <a:gd name="T5" fmla="*/ 334 h 1303"/>
                  <a:gd name="T6" fmla="*/ 385 w 774"/>
                  <a:gd name="T7" fmla="*/ 457 h 1303"/>
                  <a:gd name="T8" fmla="*/ 499 w 774"/>
                  <a:gd name="T9" fmla="*/ 276 h 1303"/>
                  <a:gd name="T10" fmla="*/ 472 w 774"/>
                  <a:gd name="T11" fmla="*/ 138 h 1303"/>
                  <a:gd name="T12" fmla="*/ 292 w 774"/>
                  <a:gd name="T13" fmla="*/ 159 h 1303"/>
                  <a:gd name="T14" fmla="*/ 246 w 774"/>
                  <a:gd name="T15" fmla="*/ 33 h 1303"/>
                  <a:gd name="T16" fmla="*/ 5 w 774"/>
                  <a:gd name="T17" fmla="*/ 159 h 1303"/>
                  <a:gd name="T18" fmla="*/ 201 w 774"/>
                  <a:gd name="T19" fmla="*/ 425 h 1303"/>
                  <a:gd name="T20" fmla="*/ 235 w 774"/>
                  <a:gd name="T21" fmla="*/ 271 h 1303"/>
                  <a:gd name="T22" fmla="*/ 164 w 774"/>
                  <a:gd name="T23" fmla="*/ 286 h 1303"/>
                  <a:gd name="T24" fmla="*/ 109 w 774"/>
                  <a:gd name="T25" fmla="*/ 262 h 1303"/>
                  <a:gd name="T26" fmla="*/ 262 w 774"/>
                  <a:gd name="T27" fmla="*/ 218 h 1303"/>
                  <a:gd name="T28" fmla="*/ 208 w 774"/>
                  <a:gd name="T29" fmla="*/ 485 h 1303"/>
                  <a:gd name="T30" fmla="*/ 45 w 774"/>
                  <a:gd name="T31" fmla="*/ 425 h 1303"/>
                  <a:gd name="T32" fmla="*/ 5 w 774"/>
                  <a:gd name="T33" fmla="*/ 598 h 1303"/>
                  <a:gd name="T34" fmla="*/ 158 w 774"/>
                  <a:gd name="T35" fmla="*/ 693 h 1303"/>
                  <a:gd name="T36" fmla="*/ 98 w 774"/>
                  <a:gd name="T37" fmla="*/ 693 h 1303"/>
                  <a:gd name="T38" fmla="*/ 27 w 774"/>
                  <a:gd name="T39" fmla="*/ 655 h 1303"/>
                  <a:gd name="T40" fmla="*/ 5 w 774"/>
                  <a:gd name="T41" fmla="*/ 920 h 1303"/>
                  <a:gd name="T42" fmla="*/ 172 w 774"/>
                  <a:gd name="T43" fmla="*/ 934 h 1303"/>
                  <a:gd name="T44" fmla="*/ 310 w 774"/>
                  <a:gd name="T45" fmla="*/ 943 h 1303"/>
                  <a:gd name="T46" fmla="*/ 369 w 774"/>
                  <a:gd name="T47" fmla="*/ 1169 h 1303"/>
                  <a:gd name="T48" fmla="*/ 340 w 774"/>
                  <a:gd name="T49" fmla="*/ 1117 h 1303"/>
                  <a:gd name="T50" fmla="*/ 301 w 774"/>
                  <a:gd name="T51" fmla="*/ 1002 h 1303"/>
                  <a:gd name="T52" fmla="*/ 166 w 774"/>
                  <a:gd name="T53" fmla="*/ 1083 h 1303"/>
                  <a:gd name="T54" fmla="*/ 129 w 774"/>
                  <a:gd name="T55" fmla="*/ 975 h 1303"/>
                  <a:gd name="T56" fmla="*/ 26 w 774"/>
                  <a:gd name="T57" fmla="*/ 984 h 1303"/>
                  <a:gd name="T58" fmla="*/ 65 w 774"/>
                  <a:gd name="T59" fmla="*/ 1225 h 1303"/>
                  <a:gd name="T60" fmla="*/ 341 w 774"/>
                  <a:gd name="T61" fmla="*/ 1256 h 1303"/>
                  <a:gd name="T62" fmla="*/ 574 w 774"/>
                  <a:gd name="T63" fmla="*/ 1215 h 1303"/>
                  <a:gd name="T64" fmla="*/ 588 w 774"/>
                  <a:gd name="T65" fmla="*/ 892 h 1303"/>
                  <a:gd name="T66" fmla="*/ 453 w 774"/>
                  <a:gd name="T67" fmla="*/ 847 h 1303"/>
                  <a:gd name="T68" fmla="*/ 422 w 774"/>
                  <a:gd name="T69" fmla="*/ 703 h 1303"/>
                  <a:gd name="T70" fmla="*/ 271 w 774"/>
                  <a:gd name="T71" fmla="*/ 775 h 1303"/>
                  <a:gd name="T72" fmla="*/ 211 w 774"/>
                  <a:gd name="T73" fmla="*/ 774 h 1303"/>
                  <a:gd name="T74" fmla="*/ 468 w 774"/>
                  <a:gd name="T75" fmla="*/ 664 h 1303"/>
                  <a:gd name="T76" fmla="*/ 625 w 774"/>
                  <a:gd name="T77" fmla="*/ 845 h 1303"/>
                  <a:gd name="T78" fmla="*/ 774 w 774"/>
                  <a:gd name="T79" fmla="*/ 808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74" h="1303">
                    <a:moveTo>
                      <a:pt x="657" y="655"/>
                    </a:moveTo>
                    <a:cubicBezTo>
                      <a:pt x="644" y="653"/>
                      <a:pt x="635" y="643"/>
                      <a:pt x="632" y="631"/>
                    </a:cubicBezTo>
                    <a:cubicBezTo>
                      <a:pt x="630" y="619"/>
                      <a:pt x="635" y="607"/>
                      <a:pt x="645" y="600"/>
                    </a:cubicBezTo>
                    <a:cubicBezTo>
                      <a:pt x="646" y="600"/>
                      <a:pt x="704" y="560"/>
                      <a:pt x="717" y="497"/>
                    </a:cubicBezTo>
                    <a:cubicBezTo>
                      <a:pt x="724" y="460"/>
                      <a:pt x="714" y="421"/>
                      <a:pt x="687" y="382"/>
                    </a:cubicBezTo>
                    <a:cubicBezTo>
                      <a:pt x="658" y="340"/>
                      <a:pt x="580" y="318"/>
                      <a:pt x="513" y="334"/>
                    </a:cubicBezTo>
                    <a:cubicBezTo>
                      <a:pt x="482" y="342"/>
                      <a:pt x="427" y="365"/>
                      <a:pt x="418" y="431"/>
                    </a:cubicBezTo>
                    <a:cubicBezTo>
                      <a:pt x="416" y="448"/>
                      <a:pt x="401" y="459"/>
                      <a:pt x="385" y="457"/>
                    </a:cubicBezTo>
                    <a:cubicBezTo>
                      <a:pt x="368" y="455"/>
                      <a:pt x="357" y="440"/>
                      <a:pt x="359" y="424"/>
                    </a:cubicBezTo>
                    <a:cubicBezTo>
                      <a:pt x="368" y="349"/>
                      <a:pt x="419" y="295"/>
                      <a:pt x="499" y="276"/>
                    </a:cubicBezTo>
                    <a:cubicBezTo>
                      <a:pt x="512" y="273"/>
                      <a:pt x="525" y="271"/>
                      <a:pt x="538" y="270"/>
                    </a:cubicBezTo>
                    <a:cubicBezTo>
                      <a:pt x="537" y="209"/>
                      <a:pt x="505" y="156"/>
                      <a:pt x="472" y="138"/>
                    </a:cubicBezTo>
                    <a:cubicBezTo>
                      <a:pt x="395" y="97"/>
                      <a:pt x="330" y="153"/>
                      <a:pt x="327" y="156"/>
                    </a:cubicBezTo>
                    <a:cubicBezTo>
                      <a:pt x="318" y="164"/>
                      <a:pt x="303" y="166"/>
                      <a:pt x="292" y="159"/>
                    </a:cubicBezTo>
                    <a:cubicBezTo>
                      <a:pt x="281" y="152"/>
                      <a:pt x="275" y="139"/>
                      <a:pt x="278" y="126"/>
                    </a:cubicBezTo>
                    <a:cubicBezTo>
                      <a:pt x="279" y="124"/>
                      <a:pt x="289" y="73"/>
                      <a:pt x="246" y="33"/>
                    </a:cubicBezTo>
                    <a:cubicBezTo>
                      <a:pt x="215" y="5"/>
                      <a:pt x="155" y="0"/>
                      <a:pt x="103" y="21"/>
                    </a:cubicBezTo>
                    <a:cubicBezTo>
                      <a:pt x="45" y="45"/>
                      <a:pt x="9" y="95"/>
                      <a:pt x="5" y="159"/>
                    </a:cubicBezTo>
                    <a:cubicBezTo>
                      <a:pt x="0" y="245"/>
                      <a:pt x="30" y="328"/>
                      <a:pt x="86" y="381"/>
                    </a:cubicBezTo>
                    <a:cubicBezTo>
                      <a:pt x="122" y="414"/>
                      <a:pt x="162" y="430"/>
                      <a:pt x="201" y="425"/>
                    </a:cubicBezTo>
                    <a:cubicBezTo>
                      <a:pt x="251" y="419"/>
                      <a:pt x="265" y="382"/>
                      <a:pt x="269" y="360"/>
                    </a:cubicBezTo>
                    <a:cubicBezTo>
                      <a:pt x="275" y="323"/>
                      <a:pt x="260" y="284"/>
                      <a:pt x="235" y="271"/>
                    </a:cubicBezTo>
                    <a:cubicBezTo>
                      <a:pt x="216" y="262"/>
                      <a:pt x="200" y="259"/>
                      <a:pt x="188" y="264"/>
                    </a:cubicBezTo>
                    <a:cubicBezTo>
                      <a:pt x="172" y="269"/>
                      <a:pt x="164" y="285"/>
                      <a:pt x="164" y="286"/>
                    </a:cubicBezTo>
                    <a:cubicBezTo>
                      <a:pt x="158" y="301"/>
                      <a:pt x="140" y="308"/>
                      <a:pt x="125" y="302"/>
                    </a:cubicBezTo>
                    <a:cubicBezTo>
                      <a:pt x="110" y="295"/>
                      <a:pt x="102" y="278"/>
                      <a:pt x="109" y="262"/>
                    </a:cubicBezTo>
                    <a:cubicBezTo>
                      <a:pt x="111" y="258"/>
                      <a:pt x="127" y="222"/>
                      <a:pt x="167" y="207"/>
                    </a:cubicBezTo>
                    <a:cubicBezTo>
                      <a:pt x="196" y="197"/>
                      <a:pt x="228" y="200"/>
                      <a:pt x="262" y="218"/>
                    </a:cubicBezTo>
                    <a:cubicBezTo>
                      <a:pt x="311" y="243"/>
                      <a:pt x="339" y="307"/>
                      <a:pt x="328" y="371"/>
                    </a:cubicBezTo>
                    <a:cubicBezTo>
                      <a:pt x="317" y="433"/>
                      <a:pt x="271" y="477"/>
                      <a:pt x="208" y="485"/>
                    </a:cubicBezTo>
                    <a:cubicBezTo>
                      <a:pt x="201" y="486"/>
                      <a:pt x="194" y="486"/>
                      <a:pt x="187" y="486"/>
                    </a:cubicBezTo>
                    <a:cubicBezTo>
                      <a:pt x="137" y="486"/>
                      <a:pt x="88" y="465"/>
                      <a:pt x="45" y="425"/>
                    </a:cubicBezTo>
                    <a:cubicBezTo>
                      <a:pt x="30" y="411"/>
                      <a:pt x="17" y="395"/>
                      <a:pt x="5" y="378"/>
                    </a:cubicBezTo>
                    <a:cubicBezTo>
                      <a:pt x="5" y="598"/>
                      <a:pt x="5" y="598"/>
                      <a:pt x="5" y="598"/>
                    </a:cubicBezTo>
                    <a:cubicBezTo>
                      <a:pt x="18" y="591"/>
                      <a:pt x="34" y="587"/>
                      <a:pt x="51" y="587"/>
                    </a:cubicBezTo>
                    <a:cubicBezTo>
                      <a:pt x="130" y="587"/>
                      <a:pt x="158" y="650"/>
                      <a:pt x="158" y="693"/>
                    </a:cubicBezTo>
                    <a:cubicBezTo>
                      <a:pt x="158" y="709"/>
                      <a:pt x="145" y="723"/>
                      <a:pt x="128" y="723"/>
                    </a:cubicBezTo>
                    <a:cubicBezTo>
                      <a:pt x="112" y="723"/>
                      <a:pt x="98" y="709"/>
                      <a:pt x="98" y="693"/>
                    </a:cubicBezTo>
                    <a:cubicBezTo>
                      <a:pt x="98" y="679"/>
                      <a:pt x="93" y="648"/>
                      <a:pt x="51" y="648"/>
                    </a:cubicBezTo>
                    <a:cubicBezTo>
                      <a:pt x="37" y="648"/>
                      <a:pt x="31" y="652"/>
                      <a:pt x="27" y="655"/>
                    </a:cubicBezTo>
                    <a:cubicBezTo>
                      <a:pt x="12" y="671"/>
                      <a:pt x="7" y="712"/>
                      <a:pt x="5" y="763"/>
                    </a:cubicBezTo>
                    <a:cubicBezTo>
                      <a:pt x="5" y="920"/>
                      <a:pt x="5" y="920"/>
                      <a:pt x="5" y="920"/>
                    </a:cubicBezTo>
                    <a:cubicBezTo>
                      <a:pt x="16" y="913"/>
                      <a:pt x="28" y="907"/>
                      <a:pt x="41" y="904"/>
                    </a:cubicBezTo>
                    <a:cubicBezTo>
                      <a:pt x="110" y="887"/>
                      <a:pt x="150" y="911"/>
                      <a:pt x="172" y="934"/>
                    </a:cubicBezTo>
                    <a:cubicBezTo>
                      <a:pt x="184" y="945"/>
                      <a:pt x="192" y="959"/>
                      <a:pt x="198" y="974"/>
                    </a:cubicBezTo>
                    <a:cubicBezTo>
                      <a:pt x="225" y="951"/>
                      <a:pt x="262" y="935"/>
                      <a:pt x="310" y="943"/>
                    </a:cubicBezTo>
                    <a:cubicBezTo>
                      <a:pt x="367" y="952"/>
                      <a:pt x="408" y="993"/>
                      <a:pt x="418" y="1050"/>
                    </a:cubicBezTo>
                    <a:cubicBezTo>
                      <a:pt x="427" y="1100"/>
                      <a:pt x="407" y="1148"/>
                      <a:pt x="369" y="1169"/>
                    </a:cubicBezTo>
                    <a:cubicBezTo>
                      <a:pt x="354" y="1178"/>
                      <a:pt x="336" y="1172"/>
                      <a:pt x="328" y="1158"/>
                    </a:cubicBezTo>
                    <a:cubicBezTo>
                      <a:pt x="320" y="1143"/>
                      <a:pt x="325" y="1125"/>
                      <a:pt x="340" y="1117"/>
                    </a:cubicBezTo>
                    <a:cubicBezTo>
                      <a:pt x="355" y="1108"/>
                      <a:pt x="363" y="1085"/>
                      <a:pt x="359" y="1060"/>
                    </a:cubicBezTo>
                    <a:cubicBezTo>
                      <a:pt x="357" y="1048"/>
                      <a:pt x="346" y="1009"/>
                      <a:pt x="301" y="1002"/>
                    </a:cubicBezTo>
                    <a:cubicBezTo>
                      <a:pt x="232" y="991"/>
                      <a:pt x="205" y="1062"/>
                      <a:pt x="204" y="1065"/>
                    </a:cubicBezTo>
                    <a:cubicBezTo>
                      <a:pt x="199" y="1081"/>
                      <a:pt x="182" y="1089"/>
                      <a:pt x="166" y="1083"/>
                    </a:cubicBezTo>
                    <a:cubicBezTo>
                      <a:pt x="151" y="1078"/>
                      <a:pt x="142" y="1062"/>
                      <a:pt x="147" y="1046"/>
                    </a:cubicBezTo>
                    <a:cubicBezTo>
                      <a:pt x="152" y="1030"/>
                      <a:pt x="148" y="996"/>
                      <a:pt x="129" y="975"/>
                    </a:cubicBezTo>
                    <a:cubicBezTo>
                      <a:pt x="113" y="958"/>
                      <a:pt x="88" y="954"/>
                      <a:pt x="56" y="962"/>
                    </a:cubicBezTo>
                    <a:cubicBezTo>
                      <a:pt x="43" y="965"/>
                      <a:pt x="33" y="972"/>
                      <a:pt x="26" y="984"/>
                    </a:cubicBezTo>
                    <a:cubicBezTo>
                      <a:pt x="1" y="1027"/>
                      <a:pt x="17" y="1114"/>
                      <a:pt x="24" y="1143"/>
                    </a:cubicBezTo>
                    <a:cubicBezTo>
                      <a:pt x="33" y="1170"/>
                      <a:pt x="46" y="1199"/>
                      <a:pt x="65" y="1225"/>
                    </a:cubicBezTo>
                    <a:cubicBezTo>
                      <a:pt x="93" y="1264"/>
                      <a:pt x="149" y="1292"/>
                      <a:pt x="207" y="1298"/>
                    </a:cubicBezTo>
                    <a:cubicBezTo>
                      <a:pt x="260" y="1303"/>
                      <a:pt x="308" y="1288"/>
                      <a:pt x="341" y="1256"/>
                    </a:cubicBezTo>
                    <a:cubicBezTo>
                      <a:pt x="350" y="1249"/>
                      <a:pt x="362" y="1246"/>
                      <a:pt x="372" y="1250"/>
                    </a:cubicBezTo>
                    <a:cubicBezTo>
                      <a:pt x="377" y="1252"/>
                      <a:pt x="487" y="1290"/>
                      <a:pt x="574" y="1215"/>
                    </a:cubicBezTo>
                    <a:cubicBezTo>
                      <a:pt x="636" y="1163"/>
                      <a:pt x="659" y="1093"/>
                      <a:pt x="649" y="996"/>
                    </a:cubicBezTo>
                    <a:cubicBezTo>
                      <a:pt x="645" y="958"/>
                      <a:pt x="623" y="920"/>
                      <a:pt x="588" y="892"/>
                    </a:cubicBezTo>
                    <a:cubicBezTo>
                      <a:pt x="554" y="865"/>
                      <a:pt x="514" y="852"/>
                      <a:pt x="478" y="856"/>
                    </a:cubicBezTo>
                    <a:cubicBezTo>
                      <a:pt x="469" y="857"/>
                      <a:pt x="460" y="854"/>
                      <a:pt x="453" y="847"/>
                    </a:cubicBezTo>
                    <a:cubicBezTo>
                      <a:pt x="447" y="840"/>
                      <a:pt x="444" y="831"/>
                      <a:pt x="445" y="821"/>
                    </a:cubicBezTo>
                    <a:cubicBezTo>
                      <a:pt x="449" y="800"/>
                      <a:pt x="450" y="737"/>
                      <a:pt x="422" y="703"/>
                    </a:cubicBezTo>
                    <a:cubicBezTo>
                      <a:pt x="407" y="686"/>
                      <a:pt x="387" y="678"/>
                      <a:pt x="359" y="678"/>
                    </a:cubicBezTo>
                    <a:cubicBezTo>
                      <a:pt x="298" y="677"/>
                      <a:pt x="272" y="706"/>
                      <a:pt x="271" y="775"/>
                    </a:cubicBezTo>
                    <a:cubicBezTo>
                      <a:pt x="271" y="791"/>
                      <a:pt x="257" y="805"/>
                      <a:pt x="240" y="804"/>
                    </a:cubicBezTo>
                    <a:cubicBezTo>
                      <a:pt x="224" y="804"/>
                      <a:pt x="211" y="790"/>
                      <a:pt x="211" y="774"/>
                    </a:cubicBezTo>
                    <a:cubicBezTo>
                      <a:pt x="214" y="636"/>
                      <a:pt x="305" y="617"/>
                      <a:pt x="360" y="618"/>
                    </a:cubicBezTo>
                    <a:cubicBezTo>
                      <a:pt x="405" y="618"/>
                      <a:pt x="442" y="634"/>
                      <a:pt x="468" y="664"/>
                    </a:cubicBezTo>
                    <a:cubicBezTo>
                      <a:pt x="501" y="704"/>
                      <a:pt x="507" y="760"/>
                      <a:pt x="507" y="796"/>
                    </a:cubicBezTo>
                    <a:cubicBezTo>
                      <a:pt x="548" y="799"/>
                      <a:pt x="590" y="816"/>
                      <a:pt x="625" y="845"/>
                    </a:cubicBezTo>
                    <a:cubicBezTo>
                      <a:pt x="661" y="874"/>
                      <a:pt x="688" y="912"/>
                      <a:pt x="701" y="952"/>
                    </a:cubicBezTo>
                    <a:cubicBezTo>
                      <a:pt x="731" y="934"/>
                      <a:pt x="774" y="895"/>
                      <a:pt x="774" y="808"/>
                    </a:cubicBezTo>
                    <a:cubicBezTo>
                      <a:pt x="774" y="716"/>
                      <a:pt x="705" y="663"/>
                      <a:pt x="657" y="6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auto">
              <a:xfrm flipH="1">
                <a:off x="3797030" y="4613833"/>
                <a:ext cx="83569" cy="82376"/>
              </a:xfrm>
              <a:prstGeom prst="ellipse">
                <a:avLst/>
              </a:pr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auto">
              <a:xfrm flipH="1">
                <a:off x="3441262" y="4613833"/>
                <a:ext cx="82376" cy="82376"/>
              </a:xfrm>
              <a:prstGeom prst="ellipse">
                <a:avLst/>
              </a:pr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4"/>
              <p:cNvSpPr/>
              <p:nvPr/>
            </p:nvSpPr>
            <p:spPr bwMode="auto">
              <a:xfrm flipH="1">
                <a:off x="3783898" y="2084064"/>
                <a:ext cx="1432620" cy="2403221"/>
              </a:xfrm>
              <a:custGeom>
                <a:avLst/>
                <a:gdLst>
                  <a:gd name="T0" fmla="*/ 610 w 775"/>
                  <a:gd name="T1" fmla="*/ 286 h 1303"/>
                  <a:gd name="T2" fmla="*/ 540 w 775"/>
                  <a:gd name="T3" fmla="*/ 271 h 1303"/>
                  <a:gd name="T4" fmla="*/ 573 w 775"/>
                  <a:gd name="T5" fmla="*/ 425 h 1303"/>
                  <a:gd name="T6" fmla="*/ 769 w 775"/>
                  <a:gd name="T7" fmla="*/ 159 h 1303"/>
                  <a:gd name="T8" fmla="*/ 529 w 775"/>
                  <a:gd name="T9" fmla="*/ 33 h 1303"/>
                  <a:gd name="T10" fmla="*/ 482 w 775"/>
                  <a:gd name="T11" fmla="*/ 159 h 1303"/>
                  <a:gd name="T12" fmla="*/ 302 w 775"/>
                  <a:gd name="T13" fmla="*/ 138 h 1303"/>
                  <a:gd name="T14" fmla="*/ 275 w 775"/>
                  <a:gd name="T15" fmla="*/ 276 h 1303"/>
                  <a:gd name="T16" fmla="*/ 390 w 775"/>
                  <a:gd name="T17" fmla="*/ 457 h 1303"/>
                  <a:gd name="T18" fmla="*/ 261 w 775"/>
                  <a:gd name="T19" fmla="*/ 334 h 1303"/>
                  <a:gd name="T20" fmla="*/ 58 w 775"/>
                  <a:gd name="T21" fmla="*/ 497 h 1303"/>
                  <a:gd name="T22" fmla="*/ 142 w 775"/>
                  <a:gd name="T23" fmla="*/ 631 h 1303"/>
                  <a:gd name="T24" fmla="*/ 0 w 775"/>
                  <a:gd name="T25" fmla="*/ 808 h 1303"/>
                  <a:gd name="T26" fmla="*/ 149 w 775"/>
                  <a:gd name="T27" fmla="*/ 845 h 1303"/>
                  <a:gd name="T28" fmla="*/ 307 w 775"/>
                  <a:gd name="T29" fmla="*/ 664 h 1303"/>
                  <a:gd name="T30" fmla="*/ 563 w 775"/>
                  <a:gd name="T31" fmla="*/ 774 h 1303"/>
                  <a:gd name="T32" fmla="*/ 503 w 775"/>
                  <a:gd name="T33" fmla="*/ 775 h 1303"/>
                  <a:gd name="T34" fmla="*/ 353 w 775"/>
                  <a:gd name="T35" fmla="*/ 703 h 1303"/>
                  <a:gd name="T36" fmla="*/ 321 w 775"/>
                  <a:gd name="T37" fmla="*/ 847 h 1303"/>
                  <a:gd name="T38" fmla="*/ 187 w 775"/>
                  <a:gd name="T39" fmla="*/ 892 h 1303"/>
                  <a:gd name="T40" fmla="*/ 200 w 775"/>
                  <a:gd name="T41" fmla="*/ 1215 h 1303"/>
                  <a:gd name="T42" fmla="*/ 433 w 775"/>
                  <a:gd name="T43" fmla="*/ 1256 h 1303"/>
                  <a:gd name="T44" fmla="*/ 709 w 775"/>
                  <a:gd name="T45" fmla="*/ 1225 h 1303"/>
                  <a:gd name="T46" fmla="*/ 748 w 775"/>
                  <a:gd name="T47" fmla="*/ 984 h 1303"/>
                  <a:gd name="T48" fmla="*/ 645 w 775"/>
                  <a:gd name="T49" fmla="*/ 975 h 1303"/>
                  <a:gd name="T50" fmla="*/ 608 w 775"/>
                  <a:gd name="T51" fmla="*/ 1083 h 1303"/>
                  <a:gd name="T52" fmla="*/ 474 w 775"/>
                  <a:gd name="T53" fmla="*/ 1002 h 1303"/>
                  <a:gd name="T54" fmla="*/ 435 w 775"/>
                  <a:gd name="T55" fmla="*/ 1117 h 1303"/>
                  <a:gd name="T56" fmla="*/ 405 w 775"/>
                  <a:gd name="T57" fmla="*/ 1169 h 1303"/>
                  <a:gd name="T58" fmla="*/ 464 w 775"/>
                  <a:gd name="T59" fmla="*/ 943 h 1303"/>
                  <a:gd name="T60" fmla="*/ 602 w 775"/>
                  <a:gd name="T61" fmla="*/ 934 h 1303"/>
                  <a:gd name="T62" fmla="*/ 769 w 775"/>
                  <a:gd name="T63" fmla="*/ 920 h 1303"/>
                  <a:gd name="T64" fmla="*/ 747 w 775"/>
                  <a:gd name="T65" fmla="*/ 655 h 1303"/>
                  <a:gd name="T66" fmla="*/ 676 w 775"/>
                  <a:gd name="T67" fmla="*/ 693 h 1303"/>
                  <a:gd name="T68" fmla="*/ 646 w 775"/>
                  <a:gd name="T69" fmla="*/ 723 h 1303"/>
                  <a:gd name="T70" fmla="*/ 723 w 775"/>
                  <a:gd name="T71" fmla="*/ 587 h 1303"/>
                  <a:gd name="T72" fmla="*/ 769 w 775"/>
                  <a:gd name="T73" fmla="*/ 378 h 1303"/>
                  <a:gd name="T74" fmla="*/ 587 w 775"/>
                  <a:gd name="T75" fmla="*/ 486 h 1303"/>
                  <a:gd name="T76" fmla="*/ 447 w 775"/>
                  <a:gd name="T77" fmla="*/ 371 h 1303"/>
                  <a:gd name="T78" fmla="*/ 607 w 775"/>
                  <a:gd name="T79" fmla="*/ 207 h 1303"/>
                  <a:gd name="T80" fmla="*/ 650 w 775"/>
                  <a:gd name="T81" fmla="*/ 302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75" h="1303">
                    <a:moveTo>
                      <a:pt x="650" y="302"/>
                    </a:moveTo>
                    <a:cubicBezTo>
                      <a:pt x="634" y="308"/>
                      <a:pt x="617" y="301"/>
                      <a:pt x="610" y="286"/>
                    </a:cubicBezTo>
                    <a:cubicBezTo>
                      <a:pt x="610" y="285"/>
                      <a:pt x="602" y="269"/>
                      <a:pt x="586" y="263"/>
                    </a:cubicBezTo>
                    <a:cubicBezTo>
                      <a:pt x="574" y="259"/>
                      <a:pt x="558" y="262"/>
                      <a:pt x="540" y="271"/>
                    </a:cubicBezTo>
                    <a:cubicBezTo>
                      <a:pt x="514" y="284"/>
                      <a:pt x="499" y="323"/>
                      <a:pt x="506" y="360"/>
                    </a:cubicBezTo>
                    <a:cubicBezTo>
                      <a:pt x="510" y="382"/>
                      <a:pt x="523" y="419"/>
                      <a:pt x="573" y="425"/>
                    </a:cubicBezTo>
                    <a:cubicBezTo>
                      <a:pt x="612" y="430"/>
                      <a:pt x="653" y="414"/>
                      <a:pt x="688" y="381"/>
                    </a:cubicBezTo>
                    <a:cubicBezTo>
                      <a:pt x="744" y="328"/>
                      <a:pt x="775" y="245"/>
                      <a:pt x="769" y="159"/>
                    </a:cubicBezTo>
                    <a:cubicBezTo>
                      <a:pt x="765" y="95"/>
                      <a:pt x="730" y="45"/>
                      <a:pt x="671" y="21"/>
                    </a:cubicBezTo>
                    <a:cubicBezTo>
                      <a:pt x="620" y="0"/>
                      <a:pt x="560" y="5"/>
                      <a:pt x="529" y="33"/>
                    </a:cubicBezTo>
                    <a:cubicBezTo>
                      <a:pt x="485" y="73"/>
                      <a:pt x="496" y="124"/>
                      <a:pt x="496" y="126"/>
                    </a:cubicBezTo>
                    <a:cubicBezTo>
                      <a:pt x="499" y="139"/>
                      <a:pt x="493" y="152"/>
                      <a:pt x="482" y="159"/>
                    </a:cubicBezTo>
                    <a:cubicBezTo>
                      <a:pt x="471" y="166"/>
                      <a:pt x="457" y="164"/>
                      <a:pt x="447" y="155"/>
                    </a:cubicBezTo>
                    <a:cubicBezTo>
                      <a:pt x="444" y="153"/>
                      <a:pt x="379" y="97"/>
                      <a:pt x="302" y="138"/>
                    </a:cubicBezTo>
                    <a:cubicBezTo>
                      <a:pt x="269" y="156"/>
                      <a:pt x="238" y="209"/>
                      <a:pt x="237" y="270"/>
                    </a:cubicBezTo>
                    <a:cubicBezTo>
                      <a:pt x="249" y="271"/>
                      <a:pt x="262" y="273"/>
                      <a:pt x="275" y="276"/>
                    </a:cubicBezTo>
                    <a:cubicBezTo>
                      <a:pt x="355" y="295"/>
                      <a:pt x="406" y="349"/>
                      <a:pt x="416" y="424"/>
                    </a:cubicBezTo>
                    <a:cubicBezTo>
                      <a:pt x="418" y="440"/>
                      <a:pt x="406" y="455"/>
                      <a:pt x="390" y="457"/>
                    </a:cubicBezTo>
                    <a:cubicBezTo>
                      <a:pt x="373" y="459"/>
                      <a:pt x="358" y="448"/>
                      <a:pt x="356" y="431"/>
                    </a:cubicBezTo>
                    <a:cubicBezTo>
                      <a:pt x="348" y="365"/>
                      <a:pt x="293" y="342"/>
                      <a:pt x="261" y="334"/>
                    </a:cubicBezTo>
                    <a:cubicBezTo>
                      <a:pt x="194" y="318"/>
                      <a:pt x="116" y="340"/>
                      <a:pt x="88" y="382"/>
                    </a:cubicBezTo>
                    <a:cubicBezTo>
                      <a:pt x="60" y="421"/>
                      <a:pt x="50" y="460"/>
                      <a:pt x="58" y="497"/>
                    </a:cubicBezTo>
                    <a:cubicBezTo>
                      <a:pt x="70" y="560"/>
                      <a:pt x="129" y="600"/>
                      <a:pt x="129" y="600"/>
                    </a:cubicBezTo>
                    <a:cubicBezTo>
                      <a:pt x="140" y="607"/>
                      <a:pt x="145" y="619"/>
                      <a:pt x="142" y="631"/>
                    </a:cubicBezTo>
                    <a:cubicBezTo>
                      <a:pt x="140" y="643"/>
                      <a:pt x="130" y="653"/>
                      <a:pt x="118" y="655"/>
                    </a:cubicBezTo>
                    <a:cubicBezTo>
                      <a:pt x="69" y="663"/>
                      <a:pt x="0" y="716"/>
                      <a:pt x="0" y="808"/>
                    </a:cubicBezTo>
                    <a:cubicBezTo>
                      <a:pt x="0" y="895"/>
                      <a:pt x="44" y="934"/>
                      <a:pt x="74" y="952"/>
                    </a:cubicBezTo>
                    <a:cubicBezTo>
                      <a:pt x="87" y="912"/>
                      <a:pt x="113" y="874"/>
                      <a:pt x="149" y="845"/>
                    </a:cubicBezTo>
                    <a:cubicBezTo>
                      <a:pt x="185" y="816"/>
                      <a:pt x="226" y="799"/>
                      <a:pt x="267" y="796"/>
                    </a:cubicBezTo>
                    <a:cubicBezTo>
                      <a:pt x="267" y="760"/>
                      <a:pt x="273" y="704"/>
                      <a:pt x="307" y="664"/>
                    </a:cubicBezTo>
                    <a:cubicBezTo>
                      <a:pt x="333" y="634"/>
                      <a:pt x="369" y="618"/>
                      <a:pt x="415" y="618"/>
                    </a:cubicBezTo>
                    <a:cubicBezTo>
                      <a:pt x="469" y="617"/>
                      <a:pt x="561" y="636"/>
                      <a:pt x="563" y="774"/>
                    </a:cubicBezTo>
                    <a:cubicBezTo>
                      <a:pt x="564" y="790"/>
                      <a:pt x="551" y="804"/>
                      <a:pt x="534" y="804"/>
                    </a:cubicBezTo>
                    <a:cubicBezTo>
                      <a:pt x="517" y="804"/>
                      <a:pt x="504" y="791"/>
                      <a:pt x="503" y="775"/>
                    </a:cubicBezTo>
                    <a:cubicBezTo>
                      <a:pt x="502" y="706"/>
                      <a:pt x="475" y="677"/>
                      <a:pt x="416" y="678"/>
                    </a:cubicBezTo>
                    <a:cubicBezTo>
                      <a:pt x="388" y="678"/>
                      <a:pt x="367" y="686"/>
                      <a:pt x="353" y="703"/>
                    </a:cubicBezTo>
                    <a:cubicBezTo>
                      <a:pt x="324" y="737"/>
                      <a:pt x="326" y="800"/>
                      <a:pt x="329" y="821"/>
                    </a:cubicBezTo>
                    <a:cubicBezTo>
                      <a:pt x="330" y="831"/>
                      <a:pt x="327" y="840"/>
                      <a:pt x="321" y="847"/>
                    </a:cubicBezTo>
                    <a:cubicBezTo>
                      <a:pt x="314" y="853"/>
                      <a:pt x="305" y="857"/>
                      <a:pt x="296" y="856"/>
                    </a:cubicBezTo>
                    <a:cubicBezTo>
                      <a:pt x="260" y="852"/>
                      <a:pt x="220" y="865"/>
                      <a:pt x="187" y="892"/>
                    </a:cubicBezTo>
                    <a:cubicBezTo>
                      <a:pt x="152" y="920"/>
                      <a:pt x="129" y="958"/>
                      <a:pt x="125" y="996"/>
                    </a:cubicBezTo>
                    <a:cubicBezTo>
                      <a:pt x="115" y="1093"/>
                      <a:pt x="139" y="1163"/>
                      <a:pt x="200" y="1215"/>
                    </a:cubicBezTo>
                    <a:cubicBezTo>
                      <a:pt x="288" y="1291"/>
                      <a:pt x="401" y="1251"/>
                      <a:pt x="402" y="1250"/>
                    </a:cubicBezTo>
                    <a:cubicBezTo>
                      <a:pt x="413" y="1246"/>
                      <a:pt x="425" y="1249"/>
                      <a:pt x="433" y="1256"/>
                    </a:cubicBezTo>
                    <a:cubicBezTo>
                      <a:pt x="467" y="1288"/>
                      <a:pt x="515" y="1303"/>
                      <a:pt x="568" y="1298"/>
                    </a:cubicBezTo>
                    <a:cubicBezTo>
                      <a:pt x="626" y="1292"/>
                      <a:pt x="681" y="1264"/>
                      <a:pt x="709" y="1225"/>
                    </a:cubicBezTo>
                    <a:cubicBezTo>
                      <a:pt x="728" y="1199"/>
                      <a:pt x="741" y="1170"/>
                      <a:pt x="750" y="1143"/>
                    </a:cubicBezTo>
                    <a:cubicBezTo>
                      <a:pt x="758" y="1112"/>
                      <a:pt x="773" y="1027"/>
                      <a:pt x="748" y="984"/>
                    </a:cubicBezTo>
                    <a:cubicBezTo>
                      <a:pt x="741" y="972"/>
                      <a:pt x="732" y="965"/>
                      <a:pt x="719" y="962"/>
                    </a:cubicBezTo>
                    <a:cubicBezTo>
                      <a:pt x="686" y="954"/>
                      <a:pt x="661" y="958"/>
                      <a:pt x="645" y="975"/>
                    </a:cubicBezTo>
                    <a:cubicBezTo>
                      <a:pt x="626" y="996"/>
                      <a:pt x="622" y="1030"/>
                      <a:pt x="627" y="1046"/>
                    </a:cubicBezTo>
                    <a:cubicBezTo>
                      <a:pt x="632" y="1062"/>
                      <a:pt x="623" y="1078"/>
                      <a:pt x="608" y="1083"/>
                    </a:cubicBezTo>
                    <a:cubicBezTo>
                      <a:pt x="593" y="1089"/>
                      <a:pt x="576" y="1081"/>
                      <a:pt x="570" y="1065"/>
                    </a:cubicBezTo>
                    <a:cubicBezTo>
                      <a:pt x="569" y="1062"/>
                      <a:pt x="541" y="991"/>
                      <a:pt x="474" y="1002"/>
                    </a:cubicBezTo>
                    <a:cubicBezTo>
                      <a:pt x="428" y="1009"/>
                      <a:pt x="418" y="1048"/>
                      <a:pt x="416" y="1060"/>
                    </a:cubicBezTo>
                    <a:cubicBezTo>
                      <a:pt x="411" y="1085"/>
                      <a:pt x="419" y="1108"/>
                      <a:pt x="435" y="1117"/>
                    </a:cubicBezTo>
                    <a:cubicBezTo>
                      <a:pt x="449" y="1125"/>
                      <a:pt x="454" y="1143"/>
                      <a:pt x="446" y="1158"/>
                    </a:cubicBezTo>
                    <a:cubicBezTo>
                      <a:pt x="438" y="1172"/>
                      <a:pt x="420" y="1178"/>
                      <a:pt x="405" y="1169"/>
                    </a:cubicBezTo>
                    <a:cubicBezTo>
                      <a:pt x="367" y="1148"/>
                      <a:pt x="347" y="1100"/>
                      <a:pt x="356" y="1050"/>
                    </a:cubicBezTo>
                    <a:cubicBezTo>
                      <a:pt x="367" y="993"/>
                      <a:pt x="408" y="952"/>
                      <a:pt x="464" y="943"/>
                    </a:cubicBezTo>
                    <a:cubicBezTo>
                      <a:pt x="512" y="935"/>
                      <a:pt x="549" y="951"/>
                      <a:pt x="576" y="974"/>
                    </a:cubicBezTo>
                    <a:cubicBezTo>
                      <a:pt x="582" y="959"/>
                      <a:pt x="591" y="945"/>
                      <a:pt x="602" y="934"/>
                    </a:cubicBezTo>
                    <a:cubicBezTo>
                      <a:pt x="624" y="911"/>
                      <a:pt x="665" y="887"/>
                      <a:pt x="733" y="904"/>
                    </a:cubicBezTo>
                    <a:cubicBezTo>
                      <a:pt x="747" y="907"/>
                      <a:pt x="759" y="913"/>
                      <a:pt x="769" y="920"/>
                    </a:cubicBezTo>
                    <a:cubicBezTo>
                      <a:pt x="769" y="763"/>
                      <a:pt x="769" y="763"/>
                      <a:pt x="769" y="763"/>
                    </a:cubicBezTo>
                    <a:cubicBezTo>
                      <a:pt x="768" y="712"/>
                      <a:pt x="762" y="671"/>
                      <a:pt x="747" y="655"/>
                    </a:cubicBezTo>
                    <a:cubicBezTo>
                      <a:pt x="743" y="652"/>
                      <a:pt x="737" y="648"/>
                      <a:pt x="723" y="648"/>
                    </a:cubicBezTo>
                    <a:cubicBezTo>
                      <a:pt x="678" y="648"/>
                      <a:pt x="676" y="685"/>
                      <a:pt x="676" y="693"/>
                    </a:cubicBezTo>
                    <a:cubicBezTo>
                      <a:pt x="676" y="709"/>
                      <a:pt x="663" y="723"/>
                      <a:pt x="646" y="723"/>
                    </a:cubicBezTo>
                    <a:cubicBezTo>
                      <a:pt x="646" y="723"/>
                      <a:pt x="646" y="723"/>
                      <a:pt x="646" y="723"/>
                    </a:cubicBezTo>
                    <a:cubicBezTo>
                      <a:pt x="629" y="723"/>
                      <a:pt x="616" y="709"/>
                      <a:pt x="616" y="693"/>
                    </a:cubicBezTo>
                    <a:cubicBezTo>
                      <a:pt x="616" y="650"/>
                      <a:pt x="645" y="587"/>
                      <a:pt x="723" y="587"/>
                    </a:cubicBezTo>
                    <a:cubicBezTo>
                      <a:pt x="741" y="587"/>
                      <a:pt x="756" y="591"/>
                      <a:pt x="769" y="598"/>
                    </a:cubicBezTo>
                    <a:cubicBezTo>
                      <a:pt x="769" y="378"/>
                      <a:pt x="769" y="378"/>
                      <a:pt x="769" y="378"/>
                    </a:cubicBezTo>
                    <a:cubicBezTo>
                      <a:pt x="757" y="395"/>
                      <a:pt x="744" y="411"/>
                      <a:pt x="729" y="425"/>
                    </a:cubicBezTo>
                    <a:cubicBezTo>
                      <a:pt x="687" y="465"/>
                      <a:pt x="637" y="486"/>
                      <a:pt x="587" y="486"/>
                    </a:cubicBezTo>
                    <a:cubicBezTo>
                      <a:pt x="580" y="486"/>
                      <a:pt x="573" y="486"/>
                      <a:pt x="566" y="485"/>
                    </a:cubicBezTo>
                    <a:cubicBezTo>
                      <a:pt x="503" y="477"/>
                      <a:pt x="458" y="433"/>
                      <a:pt x="447" y="371"/>
                    </a:cubicBezTo>
                    <a:cubicBezTo>
                      <a:pt x="436" y="307"/>
                      <a:pt x="463" y="243"/>
                      <a:pt x="512" y="218"/>
                    </a:cubicBezTo>
                    <a:cubicBezTo>
                      <a:pt x="547" y="200"/>
                      <a:pt x="579" y="197"/>
                      <a:pt x="607" y="207"/>
                    </a:cubicBezTo>
                    <a:cubicBezTo>
                      <a:pt x="648" y="222"/>
                      <a:pt x="664" y="258"/>
                      <a:pt x="666" y="262"/>
                    </a:cubicBezTo>
                    <a:cubicBezTo>
                      <a:pt x="672" y="278"/>
                      <a:pt x="665" y="295"/>
                      <a:pt x="650" y="3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 userDrawn="1"/>
        </p:nvGrpSpPr>
        <p:grpSpPr>
          <a:xfrm>
            <a:off x="8614878" y="4782147"/>
            <a:ext cx="2412000" cy="45719"/>
            <a:chOff x="6971505" y="485774"/>
            <a:chExt cx="4768055" cy="55245"/>
          </a:xfrm>
        </p:grpSpPr>
        <p:sp>
          <p:nvSpPr>
            <p:cNvPr id="41" name="矩形 40"/>
            <p:cNvSpPr/>
            <p:nvPr userDrawn="1"/>
          </p:nvSpPr>
          <p:spPr>
            <a:xfrm>
              <a:off x="6971505" y="485774"/>
              <a:ext cx="862807" cy="552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7947817" y="485774"/>
              <a:ext cx="862807" cy="552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8924129" y="485774"/>
              <a:ext cx="862807" cy="552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9900441" y="485774"/>
              <a:ext cx="862807" cy="552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10876753" y="485774"/>
              <a:ext cx="862807" cy="552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2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D31F3C-1533-4ADE-ADA4-C66B5AA4B42B}" type="datetime1">
              <a:rPr lang="zh-CN" altLang="en-US" smtClean="0"/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2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2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925" y="1583055"/>
            <a:ext cx="6296025" cy="1549400"/>
          </a:xfrm>
        </p:spPr>
        <p:txBody>
          <a:bodyPr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/>
              <a:t>Deconvolutional Networks</a:t>
            </a:r>
            <a:br>
              <a:rPr lang="en-US" altLang="zh-CN" sz="3600"/>
            </a:br>
            <a:r>
              <a:rPr lang="zh-CN" altLang="en-US" sz="3600"/>
              <a:t>学习</a:t>
            </a:r>
            <a:r>
              <a:rPr lang="en-US" altLang="zh-CN" sz="3600"/>
              <a:t>报告</a:t>
            </a:r>
            <a:endParaRPr lang="en-US" altLang="zh-CN" sz="36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2000" dirty="0"/>
              <a:t>汇报人：胡如明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925" y="1158240"/>
          <a:ext cx="10849610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9925" y="1158240"/>
                        <a:ext cx="10849610" cy="490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34260" y="316865"/>
            <a:ext cx="7162800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Forming a hierarchy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455" y="1226820"/>
          <a:ext cx="10850880" cy="494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" imgW="5238750" imgH="2390775" progId="Word.Document.8">
                  <p:embed/>
                </p:oleObj>
              </mc:Choice>
              <mc:Fallback>
                <p:oleObj name="" r:id="rId1" imgW="5238750" imgH="2390775" progId="Word.Document.8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2455" y="1226820"/>
                        <a:ext cx="10850880" cy="494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filters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925" y="1198880"/>
          <a:ext cx="10866755" cy="287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9925" y="1198880"/>
                        <a:ext cx="10866755" cy="287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8360" y="654685"/>
          <a:ext cx="10603230" cy="559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8360" y="654685"/>
                        <a:ext cx="10603230" cy="559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 sub-problem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290" y="1013460"/>
          <a:ext cx="10851515" cy="530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5238750" imgH="2790825" progId="Word.Document.8">
                  <p:embed/>
                </p:oleObj>
              </mc:Choice>
              <mc:Fallback>
                <p:oleObj name="" r:id="rId1" imgW="5238750" imgH="2790825" progId="Word.Document.8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9290" y="1013460"/>
                        <a:ext cx="10851515" cy="530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2945" y="1062355"/>
          <a:ext cx="10835005" cy="289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5238750" imgH="1400175" progId="Word.Document.8">
                  <p:embed/>
                </p:oleObj>
              </mc:Choice>
              <mc:Fallback>
                <p:oleObj name="" r:id="rId1" imgW="5238750" imgH="1400175" progId="Word.Document.8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2945" y="1062355"/>
                        <a:ext cx="10835005" cy="289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sub-problem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925" y="947420"/>
          <a:ext cx="10850880" cy="246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9925" y="947420"/>
                        <a:ext cx="10850880" cy="2464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745" y="1113790"/>
          <a:ext cx="10683875" cy="316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5238750" imgH="1400175" progId="Word.Document.8">
                  <p:embed/>
                </p:oleObj>
              </mc:Choice>
              <mc:Fallback>
                <p:oleObj name="" r:id="rId1" imgW="5238750" imgH="1400175" progId="Word.Document.8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3745" y="1113790"/>
                        <a:ext cx="10683875" cy="3168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0055" y="498475"/>
          <a:ext cx="6334760" cy="595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1" imgW="5286375" imgH="4972050" progId="Word.Document.8">
                  <p:embed/>
                </p:oleObj>
              </mc:Choice>
              <mc:Fallback>
                <p:oleObj name="" r:id="rId1" imgW="5286375" imgH="4972050" progId="Word.Document.8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0055" y="498475"/>
                        <a:ext cx="6334760" cy="5958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3e8992b5-5db5-46cc-947c-ea2e40ebc0c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8845" y="2120265"/>
            <a:ext cx="9189085" cy="2176145"/>
            <a:chOff x="669925" y="1321617"/>
            <a:chExt cx="9258935" cy="2192553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669925" y="2388826"/>
              <a:ext cx="757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69925" y="2848657"/>
              <a:ext cx="25910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íṥḷíḑé"/>
            <p:cNvSpPr txBox="1"/>
            <p:nvPr/>
          </p:nvSpPr>
          <p:spPr>
            <a:xfrm>
              <a:off x="5610256" y="142427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en-US" altLang="zh-CN" sz="28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208722" y="1395504"/>
              <a:ext cx="0" cy="5192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îsľïḑê"/>
            <p:cNvSpPr txBox="1"/>
            <p:nvPr/>
          </p:nvSpPr>
          <p:spPr bwMode="auto">
            <a:xfrm>
              <a:off x="6295390" y="1321617"/>
              <a:ext cx="3609975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/>
                <a:t>基本介绍</a:t>
              </a:r>
              <a:endParaRPr lang="zh-CN" altLang="en-US" sz="2400" b="1" dirty="0"/>
            </a:p>
          </p:txBody>
        </p:sp>
        <p:sp>
          <p:nvSpPr>
            <p:cNvPr id="18" name="îṧ1ïḋê"/>
            <p:cNvSpPr txBox="1"/>
            <p:nvPr/>
          </p:nvSpPr>
          <p:spPr>
            <a:xfrm>
              <a:off x="5610256" y="222400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en-US" altLang="zh-CN" sz="28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27156" y="2195230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íŝḻiḓê"/>
            <p:cNvSpPr txBox="1"/>
            <p:nvPr/>
          </p:nvSpPr>
          <p:spPr bwMode="auto">
            <a:xfrm>
              <a:off x="6313805" y="2121082"/>
              <a:ext cx="3609975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/>
                <a:t>模型解析</a:t>
              </a:r>
              <a:endParaRPr lang="zh-CN" altLang="en-US" sz="2400" b="1" dirty="0"/>
            </a:p>
          </p:txBody>
        </p:sp>
        <p:sp>
          <p:nvSpPr>
            <p:cNvPr id="22" name="isľîḋé"/>
            <p:cNvSpPr txBox="1"/>
            <p:nvPr/>
          </p:nvSpPr>
          <p:spPr>
            <a:xfrm>
              <a:off x="5610256" y="302373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280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231966" y="2994956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ísḻiḍe"/>
            <p:cNvSpPr txBox="1"/>
            <p:nvPr/>
          </p:nvSpPr>
          <p:spPr bwMode="auto">
            <a:xfrm>
              <a:off x="6318885" y="3024052"/>
              <a:ext cx="3609975" cy="43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300" b="1" dirty="0"/>
                <a:t>图像重构</a:t>
              </a:r>
              <a:endParaRPr lang="zh-CN" altLang="en-US" sz="2300" b="1" dirty="0"/>
            </a:p>
          </p:txBody>
        </p:sp>
        <p:sp>
          <p:nvSpPr>
            <p:cNvPr id="38" name="îśḻídè"/>
            <p:cNvSpPr txBox="1"/>
            <p:nvPr/>
          </p:nvSpPr>
          <p:spPr bwMode="auto">
            <a:xfrm>
              <a:off x="1349230" y="2224005"/>
              <a:ext cx="1139207" cy="65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 fontScale="9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000" b="1" dirty="0">
                  <a:solidFill>
                    <a:schemeClr val="tx2"/>
                  </a:solidFill>
                </a:rPr>
                <a:t>content</a:t>
              </a:r>
              <a:endParaRPr lang="en-US" altLang="zh-CN" sz="4000" b="1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图像重构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70889" y="3209666"/>
            <a:ext cx="5422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70890" y="1842366"/>
            <a:ext cx="755400" cy="65679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1345" y="564198"/>
          <a:ext cx="10850245" cy="573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345" y="564198"/>
                        <a:ext cx="10850245" cy="573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76"/>
          <p:cNvSpPr txBox="1"/>
          <p:nvPr/>
        </p:nvSpPr>
        <p:spPr>
          <a:xfrm>
            <a:off x="7715635" y="1747121"/>
            <a:ext cx="3298642" cy="664387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b="1" dirty="0">
                <a:solidFill>
                  <a:schemeClr val="bg1"/>
                </a:solidFill>
                <a:latin typeface="+mn-lt"/>
              </a:rPr>
              <a:t>THANKS</a:t>
            </a:r>
            <a:endParaRPr lang="zh-CN" altLang="en-US" sz="166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622268" y="2565400"/>
            <a:ext cx="33920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基本介绍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70889" y="3209666"/>
            <a:ext cx="5422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70890" y="1842366"/>
            <a:ext cx="755400" cy="65679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Abstract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8" name="ï$lïďe"/>
          <p:cNvSpPr txBox="1"/>
          <p:nvPr/>
        </p:nvSpPr>
        <p:spPr>
          <a:xfrm>
            <a:off x="2526030" y="1130300"/>
            <a:ext cx="7158990" cy="130429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altLang="zh-CN" sz="1600" b="1" dirty="0"/>
          </a:p>
        </p:txBody>
      </p:sp>
      <p:sp>
        <p:nvSpPr>
          <p:cNvPr id="16" name="ï$lïďe"/>
          <p:cNvSpPr txBox="1"/>
          <p:nvPr/>
        </p:nvSpPr>
        <p:spPr>
          <a:xfrm>
            <a:off x="1178560" y="1285875"/>
            <a:ext cx="9282430" cy="49669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p>
            <a:pPr indent="457200" algn="l"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Building robust low and mid-level image representations, beyond edge primitives, is a long-standing goal in vision. Many existing feature detectors spatially pool edge information which destroys cues such as edge intersections, parallelism and symmetry. We present a learning framework where features that capture these mid-level cues spontaneously emerge from image data. Our approach is based on the convolutional decomposition of images under a sparsity constraint and is totally unsupervised. By building a hierarchy of such decompositions we can learn rich feature sets that are a robust image representation for both the analysis and synthesis of images.</a:t>
            </a:r>
            <a:endParaRPr lang="zh-CN" altLang="en-US"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Deconvolutional Networks的出发点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8" name="ï$lïďe"/>
          <p:cNvSpPr txBox="1"/>
          <p:nvPr/>
        </p:nvSpPr>
        <p:spPr>
          <a:xfrm>
            <a:off x="2526030" y="1130300"/>
            <a:ext cx="7158990" cy="130429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altLang="zh-CN" sz="1600" b="1" dirty="0"/>
          </a:p>
        </p:txBody>
      </p:sp>
      <p:sp>
        <p:nvSpPr>
          <p:cNvPr id="16" name="ï$lïďe"/>
          <p:cNvSpPr txBox="1"/>
          <p:nvPr/>
        </p:nvSpPr>
        <p:spPr>
          <a:xfrm>
            <a:off x="1178560" y="1285875"/>
            <a:ext cx="9282430" cy="49669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p>
            <a:pPr indent="457200" algn="l" fontAlgn="auto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从图像中提取特征，从这一点而言，Deconvolutional network和Convolutional network的出发点是一致的，只不过，为了实现这一目的使用的策略是不同的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Deconvolutional Networks的应用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6" name="ï$lïďe"/>
          <p:cNvSpPr txBox="1"/>
          <p:nvPr/>
        </p:nvSpPr>
        <p:spPr>
          <a:xfrm>
            <a:off x="1178560" y="1285875"/>
            <a:ext cx="9282430" cy="49669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p>
            <a:pPr indent="457200" algn="l" fontAlgn="auto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Deconvolutional network被提出时，是为了从图像中提取特征，从而，可以应用到object recognition中，但后来并没有朝这个方向发展，因为Convolutional network已经很强大了，而且，深层的Deconvolutional network做optimizing还是很困难的；现在的deconvolutional network主要朝着feature visualization方向发展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 fontAlgn="auto"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Convolutional network和Deconvolutional Network异同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6" name="ï$lïďe"/>
          <p:cNvSpPr txBox="1"/>
          <p:nvPr/>
        </p:nvSpPr>
        <p:spPr>
          <a:xfrm>
            <a:off x="1178560" y="1285875"/>
            <a:ext cx="9282430" cy="49669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indent="457200" algn="l" fontAlgn="auto">
              <a:lnSpc>
                <a:spcPct val="150000"/>
              </a:lnSpc>
            </a:pP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</a:rPr>
              <a:t>既然Deconvolutional network和convolutional network的出发点是一致的，那么，他们到底有什么区别呢？它们的具体实现机制是不同的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 fontAlgn="auto">
              <a:lnSpc>
                <a:spcPct val="150000"/>
              </a:lnSpc>
            </a:pP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</a:rPr>
              <a:t>CNN：给定一组图像及其相应的labels，学习一系列的filters（多层），将这些学习到的filters对输入图像进行卷积可以将输入的图像映射成不同的feature maps</a:t>
            </a: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 fontAlgn="auto">
              <a:lnSpc>
                <a:spcPct val="150000"/>
              </a:lnSpc>
            </a:pP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</a:rPr>
              <a:t>DCNN：给定一组图像（不需要labels），去学习一系列的filters和feature maps，使得这些filters对feature maps做卷积后等于输入的图像</a:t>
            </a: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模型解析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70889" y="3209666"/>
            <a:ext cx="5422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70890" y="1842366"/>
            <a:ext cx="755400" cy="65679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considering a single Deconvolutional Network layer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925" y="976948"/>
          <a:ext cx="10839450" cy="490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9925" y="976948"/>
                        <a:ext cx="10839450" cy="4903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ISLIDE.DIAGRAM" val="3e8992b5-5db5-46cc-947c-ea2e40ebc0ca"/>
</p:tagLst>
</file>

<file path=ppt/tags/tag7.xml><?xml version="1.0" encoding="utf-8"?>
<p:tagLst xmlns:p="http://schemas.openxmlformats.org/presentationml/2006/main">
  <p:tag name="KSO_WM_UNIT_PLACING_PICTURE_USER_VIEWPORT" val="{&quot;height&quot;:8175,&quot;width&quot;:11280}"/>
</p:tagLst>
</file>

<file path=ppt/tags/tag8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5fe6ab97-eec8-48fa-88ee-05c02b791c6c"/>
</p:tagLst>
</file>

<file path=ppt/theme/theme1.xml><?xml version="1.0" encoding="utf-8"?>
<a:theme xmlns:a="http://schemas.openxmlformats.org/drawingml/2006/main" name="主题5">
  <a:themeElements>
    <a:clrScheme name="自定义 54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7277C5"/>
      </a:accent1>
      <a:accent2>
        <a:srgbClr val="C5A873"/>
      </a:accent2>
      <a:accent3>
        <a:srgbClr val="7396C5"/>
      </a:accent3>
      <a:accent4>
        <a:srgbClr val="969CD0"/>
      </a:accent4>
      <a:accent5>
        <a:srgbClr val="778495"/>
      </a:accent5>
      <a:accent6>
        <a:srgbClr val="ADB5BF"/>
      </a:accent6>
      <a:hlink>
        <a:srgbClr val="84CBC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1553</Words>
  <Application>WPS 演示</Application>
  <PresentationFormat>宽屏</PresentationFormat>
  <Paragraphs>93</Paragraphs>
  <Slides>22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22</vt:i4>
      </vt:variant>
    </vt:vector>
  </HeadingPairs>
  <TitlesOfParts>
    <vt:vector size="48" baseType="lpstr">
      <vt:lpstr>Arial</vt:lpstr>
      <vt:lpstr>宋体</vt:lpstr>
      <vt:lpstr>Wingdings</vt:lpstr>
      <vt:lpstr>Impact</vt:lpstr>
      <vt:lpstr>微软雅黑</vt:lpstr>
      <vt:lpstr>Arial Unicode MS</vt:lpstr>
      <vt:lpstr>等线</vt:lpstr>
      <vt:lpstr>Calibri</vt:lpstr>
      <vt:lpstr>Microsoft JhengHei</vt:lpstr>
      <vt:lpstr>Microsoft YaHei UI Light</vt:lpstr>
      <vt:lpstr>Yu Gothic</vt:lpstr>
      <vt:lpstr>Yu Gothic UI Light</vt:lpstr>
      <vt:lpstr>Yu Gothic UI</vt:lpstr>
      <vt:lpstr>Times New Roman</vt:lpstr>
      <vt:lpstr>主题5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Deconvolutional Networks 学习报告</vt:lpstr>
      <vt:lpstr>PowerPoint 演示文稿</vt:lpstr>
      <vt:lpstr>基本介绍</vt:lpstr>
      <vt:lpstr> Deconvolutional Networks的出发点</vt:lpstr>
      <vt:lpstr> Deconvolutional Networks的出发点</vt:lpstr>
      <vt:lpstr> Deconvolutional Networks的应用</vt:lpstr>
      <vt:lpstr>Convolutional network和Deconvolutional Network异同</vt:lpstr>
      <vt:lpstr>模型解析</vt:lpstr>
      <vt:lpstr>considering a single Deconvolutional Network layer</vt:lpstr>
      <vt:lpstr>PowerPoint 演示文稿</vt:lpstr>
      <vt:lpstr>PowerPoint 演示文稿</vt:lpstr>
      <vt:lpstr> Forming a hierarchy</vt:lpstr>
      <vt:lpstr>Learning filters</vt:lpstr>
      <vt:lpstr>PowerPoint 演示文稿</vt:lpstr>
      <vt:lpstr>z sub-problem</vt:lpstr>
      <vt:lpstr>PowerPoint 演示文稿</vt:lpstr>
      <vt:lpstr>x sub-problem</vt:lpstr>
      <vt:lpstr>PowerPoint 演示文稿</vt:lpstr>
      <vt:lpstr>PowerPoint 演示文稿</vt:lpstr>
      <vt:lpstr>图像重构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work report</cp:category>
  <cp:lastModifiedBy>WPS_1591155084</cp:lastModifiedBy>
  <cp:revision>22</cp:revision>
  <cp:lastPrinted>2017-09-06T16:00:00Z</cp:lastPrinted>
  <dcterms:created xsi:type="dcterms:W3CDTF">2017-09-06T16:00:00Z</dcterms:created>
  <dcterms:modified xsi:type="dcterms:W3CDTF">2020-07-01T10:55:51Z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  <property fmtid="{D5CDD505-2E9C-101B-9397-08002B2CF9AE}" pid="3" name="KSOProductBuildVer">
    <vt:lpwstr>2052-11.1.0.9739</vt:lpwstr>
  </property>
</Properties>
</file>