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59" r:id="rId3"/>
    <p:sldId id="261" r:id="rId4"/>
    <p:sldId id="276" r:id="rId5"/>
    <p:sldId id="262" r:id="rId6"/>
    <p:sldId id="266" r:id="rId7"/>
    <p:sldId id="260" r:id="rId8"/>
    <p:sldId id="268" r:id="rId9"/>
    <p:sldId id="267" r:id="rId10"/>
    <p:sldId id="269" r:id="rId11"/>
    <p:sldId id="270" r:id="rId12"/>
    <p:sldId id="263" r:id="rId13"/>
    <p:sldId id="275" r:id="rId14"/>
    <p:sldId id="264" r:id="rId15"/>
    <p:sldId id="271" r:id="rId16"/>
    <p:sldId id="265" r:id="rId17"/>
    <p:sldId id="272" r:id="rId18"/>
    <p:sldId id="273" r:id="rId19"/>
    <p:sldId id="277" r:id="rId20"/>
    <p:sldId id="278" r:id="rId21"/>
    <p:sldId id="279" r:id="rId22"/>
    <p:sldId id="280" r:id="rId23"/>
    <p:sldId id="281" r:id="rId24"/>
    <p:sldId id="282" r:id="rId25"/>
    <p:sldId id="27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昱昊 王" initials="昱昊" lastIdx="1" clrIdx="0">
    <p:extLst>
      <p:ext uri="{19B8F6BF-5375-455C-9EA6-DF929625EA0E}">
        <p15:presenceInfo xmlns:p15="http://schemas.microsoft.com/office/powerpoint/2012/main" userId="24c8e5a78339dc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81" d="100"/>
          <a:sy n="81" d="100"/>
        </p:scale>
        <p:origin x="725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hao Wang (119010321)" userId="b669686a-6ed0-4a67-bc18-dbb97722e1e2" providerId="ADAL" clId="{CD6FC9F4-D861-42D6-A414-B4268D1602FA}"/>
    <pc:docChg chg="modSld sldOrd">
      <pc:chgData name="Yuhao Wang (119010321)" userId="b669686a-6ed0-4a67-bc18-dbb97722e1e2" providerId="ADAL" clId="{CD6FC9F4-D861-42D6-A414-B4268D1602FA}" dt="2021-04-27T14:39:22.643" v="32" actId="20577"/>
      <pc:docMkLst>
        <pc:docMk/>
      </pc:docMkLst>
      <pc:sldChg chg="modSp mod ord">
        <pc:chgData name="Yuhao Wang (119010321)" userId="b669686a-6ed0-4a67-bc18-dbb97722e1e2" providerId="ADAL" clId="{CD6FC9F4-D861-42D6-A414-B4268D1602FA}" dt="2021-04-27T14:39:22.643" v="32" actId="20577"/>
        <pc:sldMkLst>
          <pc:docMk/>
          <pc:sldMk cId="3565925622" sldId="276"/>
        </pc:sldMkLst>
        <pc:spChg chg="mod">
          <ac:chgData name="Yuhao Wang (119010321)" userId="b669686a-6ed0-4a67-bc18-dbb97722e1e2" providerId="ADAL" clId="{CD6FC9F4-D861-42D6-A414-B4268D1602FA}" dt="2021-04-27T14:39:22.643" v="32" actId="20577"/>
          <ac:spMkLst>
            <pc:docMk/>
            <pc:sldMk cId="3565925622" sldId="276"/>
            <ac:spMk id="3" creationId="{27631838-7E3F-CA42-821A-5ED7F8EDEA9C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8T10:13:48.78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A0B89-F28A-444E-B7CD-85B9998ECC4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2DD3DE-97F6-4FB4-AAF4-E2BB9196736D}">
      <dgm:prSet/>
      <dgm:spPr/>
      <dgm:t>
        <a:bodyPr/>
        <a:lstStyle/>
        <a:p>
          <a:r>
            <a:rPr lang="en-US" dirty="0">
              <a:latin typeface="Times" pitchFamily="2" charset="0"/>
              <a:cs typeface="Baghdad" pitchFamily="2" charset="-78"/>
            </a:rPr>
            <a:t>player (</a:t>
          </a:r>
          <a:r>
            <a:rPr lang="en-US" u="sng" dirty="0" err="1">
              <a:latin typeface="Times" pitchFamily="2" charset="0"/>
              <a:cs typeface="Baghdad" pitchFamily="2" charset="-78"/>
            </a:rPr>
            <a:t>Player_id</a:t>
          </a:r>
          <a:r>
            <a:rPr lang="en-US" dirty="0">
              <a:latin typeface="Times" pitchFamily="2" charset="0"/>
              <a:cs typeface="Baghdad" pitchFamily="2" charset="-78"/>
            </a:rPr>
            <a:t>, </a:t>
          </a:r>
          <a:r>
            <a:rPr lang="en-US" dirty="0" err="1">
              <a:latin typeface="Times" pitchFamily="2" charset="0"/>
              <a:cs typeface="Baghdad" pitchFamily="2" charset="-78"/>
            </a:rPr>
            <a:t>Player_name</a:t>
          </a:r>
          <a:r>
            <a:rPr lang="en-US" dirty="0">
              <a:latin typeface="Times" pitchFamily="2" charset="0"/>
              <a:cs typeface="Baghdad" pitchFamily="2" charset="-78"/>
            </a:rPr>
            <a:t>, Gender, </a:t>
          </a:r>
          <a:r>
            <a:rPr lang="en-US" dirty="0" err="1">
              <a:latin typeface="Times" pitchFamily="2" charset="0"/>
              <a:cs typeface="Baghdad" pitchFamily="2" charset="-78"/>
            </a:rPr>
            <a:t>College_name</a:t>
          </a:r>
          <a:r>
            <a:rPr lang="en-US" dirty="0">
              <a:latin typeface="Times" pitchFamily="2" charset="0"/>
              <a:cs typeface="Baghdad" pitchFamily="2" charset="-78"/>
            </a:rPr>
            <a:t>)</a:t>
          </a:r>
        </a:p>
      </dgm:t>
    </dgm:pt>
    <dgm:pt modelId="{3118AFB5-5EA4-4AAA-83E2-1A7ABDBB7201}" type="parTrans" cxnId="{887A103B-48E0-4CC6-998E-302596C5D6FA}">
      <dgm:prSet/>
      <dgm:spPr/>
      <dgm:t>
        <a:bodyPr/>
        <a:lstStyle/>
        <a:p>
          <a:endParaRPr lang="en-US"/>
        </a:p>
      </dgm:t>
    </dgm:pt>
    <dgm:pt modelId="{00CECCFC-0733-42FD-8B77-6FCAC3EC09F7}" type="sibTrans" cxnId="{887A103B-48E0-4CC6-998E-302596C5D6FA}">
      <dgm:prSet/>
      <dgm:spPr/>
      <dgm:t>
        <a:bodyPr/>
        <a:lstStyle/>
        <a:p>
          <a:endParaRPr lang="en-US"/>
        </a:p>
      </dgm:t>
    </dgm:pt>
    <dgm:pt modelId="{B45F2448-CBCD-40EF-8729-F1082D3F2152}">
      <dgm:prSet/>
      <dgm:spPr/>
      <dgm:t>
        <a:bodyPr/>
        <a:lstStyle/>
        <a:p>
          <a:r>
            <a:rPr lang="en-US" dirty="0">
              <a:latin typeface="Times" pitchFamily="2" charset="0"/>
              <a:cs typeface="Baghdad" pitchFamily="2" charset="-78"/>
            </a:rPr>
            <a:t>college (</a:t>
          </a:r>
          <a:r>
            <a:rPr lang="en-US" u="sng" dirty="0" err="1">
              <a:latin typeface="Times" pitchFamily="2" charset="0"/>
              <a:cs typeface="Baghdad" pitchFamily="2" charset="-78"/>
            </a:rPr>
            <a:t>College_name</a:t>
          </a:r>
          <a:r>
            <a:rPr lang="en-US" dirty="0">
              <a:latin typeface="Times" pitchFamily="2" charset="0"/>
              <a:cs typeface="Baghdad" pitchFamily="2" charset="-78"/>
            </a:rPr>
            <a:t>, </a:t>
          </a:r>
          <a:r>
            <a:rPr lang="en-US" dirty="0" err="1">
              <a:latin typeface="Times" pitchFamily="2" charset="0"/>
              <a:cs typeface="Baghdad" pitchFamily="2" charset="-78"/>
            </a:rPr>
            <a:t>College_score</a:t>
          </a:r>
          <a:r>
            <a:rPr lang="en-US" dirty="0">
              <a:latin typeface="Times" pitchFamily="2" charset="0"/>
              <a:cs typeface="Baghdad" pitchFamily="2" charset="-78"/>
            </a:rPr>
            <a:t>, </a:t>
          </a:r>
          <a:r>
            <a:rPr lang="en-US" dirty="0" err="1">
              <a:latin typeface="Times" pitchFamily="2" charset="0"/>
              <a:cs typeface="Baghdad" pitchFamily="2" charset="-78"/>
            </a:rPr>
            <a:t>College_ranking</a:t>
          </a:r>
          <a:r>
            <a:rPr lang="en-US" dirty="0">
              <a:latin typeface="Times" pitchFamily="2" charset="0"/>
              <a:cs typeface="Baghdad" pitchFamily="2" charset="-78"/>
            </a:rPr>
            <a:t>, Manager, Population)</a:t>
          </a:r>
        </a:p>
      </dgm:t>
    </dgm:pt>
    <dgm:pt modelId="{4509C7E1-5324-4302-B762-8FA179C512CC}" type="parTrans" cxnId="{EF5CA39D-5F3E-4600-B89F-26D7307B042B}">
      <dgm:prSet/>
      <dgm:spPr/>
      <dgm:t>
        <a:bodyPr/>
        <a:lstStyle/>
        <a:p>
          <a:endParaRPr lang="en-US"/>
        </a:p>
      </dgm:t>
    </dgm:pt>
    <dgm:pt modelId="{97794BF6-BF76-4749-9F19-FA4B583F8310}" type="sibTrans" cxnId="{EF5CA39D-5F3E-4600-B89F-26D7307B042B}">
      <dgm:prSet/>
      <dgm:spPr/>
      <dgm:t>
        <a:bodyPr/>
        <a:lstStyle/>
        <a:p>
          <a:endParaRPr lang="en-US"/>
        </a:p>
      </dgm:t>
    </dgm:pt>
    <dgm:pt modelId="{50300920-2937-4A76-8AD7-94B4FD9D2851}">
      <dgm:prSet/>
      <dgm:spPr/>
      <dgm:t>
        <a:bodyPr/>
        <a:lstStyle/>
        <a:p>
          <a:r>
            <a:rPr lang="en-US" dirty="0">
              <a:latin typeface="Times" pitchFamily="2" charset="0"/>
              <a:cs typeface="Baghdad" pitchFamily="2" charset="-78"/>
            </a:rPr>
            <a:t>event (</a:t>
          </a:r>
          <a:r>
            <a:rPr lang="en-US" u="sng" dirty="0" err="1">
              <a:latin typeface="Times" pitchFamily="2" charset="0"/>
              <a:cs typeface="Baghdad" pitchFamily="2" charset="-78"/>
            </a:rPr>
            <a:t>Event_name</a:t>
          </a:r>
          <a:r>
            <a:rPr lang="en-US" dirty="0">
              <a:latin typeface="Times" pitchFamily="2" charset="0"/>
              <a:cs typeface="Baghdad" pitchFamily="2" charset="-78"/>
            </a:rPr>
            <a:t>, </a:t>
          </a:r>
          <a:r>
            <a:rPr lang="en-US" u="sng" dirty="0">
              <a:latin typeface="Times" pitchFamily="2" charset="0"/>
              <a:cs typeface="Baghdad" pitchFamily="2" charset="-78"/>
            </a:rPr>
            <a:t>Category</a:t>
          </a:r>
          <a:r>
            <a:rPr lang="en-US" dirty="0">
              <a:latin typeface="Times" pitchFamily="2" charset="0"/>
              <a:cs typeface="Baghdad" pitchFamily="2" charset="-78"/>
            </a:rPr>
            <a:t>, </a:t>
          </a:r>
          <a:r>
            <a:rPr lang="en-US" u="sng" dirty="0">
              <a:latin typeface="Times" pitchFamily="2" charset="0"/>
              <a:cs typeface="Baghdad" pitchFamily="2" charset="-78"/>
            </a:rPr>
            <a:t>Round</a:t>
          </a:r>
          <a:r>
            <a:rPr lang="en-US" dirty="0">
              <a:latin typeface="Times" pitchFamily="2" charset="0"/>
              <a:cs typeface="Baghdad" pitchFamily="2" charset="-78"/>
            </a:rPr>
            <a:t>, </a:t>
          </a:r>
          <a:r>
            <a:rPr lang="en-US" dirty="0" err="1">
              <a:latin typeface="Times" pitchFamily="2" charset="0"/>
              <a:cs typeface="Baghdad" pitchFamily="2" charset="-78"/>
            </a:rPr>
            <a:t>Starting_time</a:t>
          </a:r>
          <a:r>
            <a:rPr lang="en-US" dirty="0">
              <a:latin typeface="Times" pitchFamily="2" charset="0"/>
              <a:cs typeface="Baghdad" pitchFamily="2" charset="-78"/>
            </a:rPr>
            <a:t>, </a:t>
          </a:r>
          <a:r>
            <a:rPr lang="en-US" dirty="0" err="1">
              <a:latin typeface="Times" pitchFamily="2" charset="0"/>
              <a:cs typeface="Baghdad" pitchFamily="2" charset="-78"/>
            </a:rPr>
            <a:t>Ending_time</a:t>
          </a:r>
          <a:r>
            <a:rPr lang="en-US" dirty="0">
              <a:latin typeface="Times" pitchFamily="2" charset="0"/>
              <a:cs typeface="Baghdad" pitchFamily="2" charset="-78"/>
            </a:rPr>
            <a:t>)</a:t>
          </a:r>
        </a:p>
      </dgm:t>
    </dgm:pt>
    <dgm:pt modelId="{12A2993E-18B1-41ED-A4FE-5E8CE1C0C5E3}" type="parTrans" cxnId="{D9E2010F-6461-49AE-8C78-CB7982916750}">
      <dgm:prSet/>
      <dgm:spPr/>
      <dgm:t>
        <a:bodyPr/>
        <a:lstStyle/>
        <a:p>
          <a:endParaRPr lang="en-US"/>
        </a:p>
      </dgm:t>
    </dgm:pt>
    <dgm:pt modelId="{C108B707-48AA-44B7-82FC-32B2F9E3404A}" type="sibTrans" cxnId="{D9E2010F-6461-49AE-8C78-CB7982916750}">
      <dgm:prSet/>
      <dgm:spPr/>
      <dgm:t>
        <a:bodyPr/>
        <a:lstStyle/>
        <a:p>
          <a:endParaRPr lang="en-US"/>
        </a:p>
      </dgm:t>
    </dgm:pt>
    <dgm:pt modelId="{77401E3F-36A6-4C1F-98D4-D5CFDB5AB664}">
      <dgm:prSet/>
      <dgm:spPr/>
      <dgm:t>
        <a:bodyPr/>
        <a:lstStyle/>
        <a:p>
          <a:r>
            <a:rPr lang="en-US" dirty="0" err="1">
              <a:latin typeface="Times" pitchFamily="2" charset="0"/>
              <a:cs typeface="Baghdad" pitchFamily="2" charset="-78"/>
            </a:rPr>
            <a:t>event_has_player</a:t>
          </a:r>
          <a:r>
            <a:rPr lang="en-US" dirty="0">
              <a:latin typeface="Times" pitchFamily="2" charset="0"/>
              <a:cs typeface="Baghdad" pitchFamily="2" charset="-78"/>
            </a:rPr>
            <a:t> (</a:t>
          </a:r>
          <a:r>
            <a:rPr lang="en-US" u="sng" dirty="0" err="1">
              <a:latin typeface="Times" pitchFamily="2" charset="0"/>
              <a:cs typeface="Baghdad" pitchFamily="2" charset="-78"/>
            </a:rPr>
            <a:t>Event_name</a:t>
          </a:r>
          <a:r>
            <a:rPr lang="en-US" dirty="0">
              <a:latin typeface="Times" pitchFamily="2" charset="0"/>
              <a:cs typeface="Baghdad" pitchFamily="2" charset="-78"/>
            </a:rPr>
            <a:t>,  </a:t>
          </a:r>
          <a:r>
            <a:rPr lang="en-US" u="sng" dirty="0">
              <a:latin typeface="Times" pitchFamily="2" charset="0"/>
              <a:cs typeface="Baghdad" pitchFamily="2" charset="-78"/>
            </a:rPr>
            <a:t>Category</a:t>
          </a:r>
          <a:r>
            <a:rPr lang="en-US" dirty="0">
              <a:latin typeface="Times" pitchFamily="2" charset="0"/>
              <a:cs typeface="Baghdad" pitchFamily="2" charset="-78"/>
            </a:rPr>
            <a:t>, </a:t>
          </a:r>
          <a:r>
            <a:rPr lang="en-US" u="sng" dirty="0">
              <a:latin typeface="Times" pitchFamily="2" charset="0"/>
              <a:cs typeface="Baghdad" pitchFamily="2" charset="-78"/>
            </a:rPr>
            <a:t>Round</a:t>
          </a:r>
          <a:r>
            <a:rPr lang="en-US" dirty="0">
              <a:latin typeface="Times" pitchFamily="2" charset="0"/>
              <a:cs typeface="Baghdad" pitchFamily="2" charset="-78"/>
            </a:rPr>
            <a:t>, </a:t>
          </a:r>
          <a:r>
            <a:rPr lang="en-US" u="sng" dirty="0" err="1">
              <a:latin typeface="Times" pitchFamily="2" charset="0"/>
              <a:cs typeface="Baghdad" pitchFamily="2" charset="-78"/>
            </a:rPr>
            <a:t>Player_id</a:t>
          </a:r>
          <a:r>
            <a:rPr lang="en-US" dirty="0">
              <a:latin typeface="Times" pitchFamily="2" charset="0"/>
              <a:cs typeface="Baghdad" pitchFamily="2" charset="-78"/>
            </a:rPr>
            <a:t>)</a:t>
          </a:r>
        </a:p>
      </dgm:t>
    </dgm:pt>
    <dgm:pt modelId="{E69509D8-0318-48FE-8D33-63FDB295CEB6}" type="parTrans" cxnId="{EA051325-D9B7-42F5-B260-34EEBBED2A0E}">
      <dgm:prSet/>
      <dgm:spPr/>
      <dgm:t>
        <a:bodyPr/>
        <a:lstStyle/>
        <a:p>
          <a:endParaRPr lang="en-US"/>
        </a:p>
      </dgm:t>
    </dgm:pt>
    <dgm:pt modelId="{4C5DF06A-9663-4F20-8C4F-9C0FED958D9F}" type="sibTrans" cxnId="{EA051325-D9B7-42F5-B260-34EEBBED2A0E}">
      <dgm:prSet/>
      <dgm:spPr/>
      <dgm:t>
        <a:bodyPr/>
        <a:lstStyle/>
        <a:p>
          <a:endParaRPr lang="en-US"/>
        </a:p>
      </dgm:t>
    </dgm:pt>
    <dgm:pt modelId="{B09A9378-8038-45DC-90E8-2EB811C5BFB3}">
      <dgm:prSet/>
      <dgm:spPr/>
      <dgm:t>
        <a:bodyPr/>
        <a:lstStyle/>
        <a:p>
          <a:r>
            <a:rPr lang="en-US" dirty="0" err="1">
              <a:latin typeface="Times" pitchFamily="2" charset="0"/>
              <a:cs typeface="Baghdad" pitchFamily="2" charset="-78"/>
            </a:rPr>
            <a:t>event_result</a:t>
          </a:r>
          <a:r>
            <a:rPr lang="en-US" dirty="0">
              <a:latin typeface="Times" pitchFamily="2" charset="0"/>
              <a:cs typeface="Baghdad" pitchFamily="2" charset="-78"/>
            </a:rPr>
            <a:t> (</a:t>
          </a:r>
          <a:r>
            <a:rPr lang="en-US" u="sng" dirty="0" err="1">
              <a:latin typeface="Times" pitchFamily="2" charset="0"/>
              <a:cs typeface="Baghdad" pitchFamily="2" charset="-78"/>
            </a:rPr>
            <a:t>Event_name</a:t>
          </a:r>
          <a:r>
            <a:rPr lang="en-US" dirty="0">
              <a:latin typeface="Times" pitchFamily="2" charset="0"/>
              <a:cs typeface="Baghdad" pitchFamily="2" charset="-78"/>
            </a:rPr>
            <a:t>, </a:t>
          </a:r>
          <a:r>
            <a:rPr lang="en-US" u="sng" dirty="0">
              <a:latin typeface="Times" pitchFamily="2" charset="0"/>
              <a:cs typeface="Baghdad" pitchFamily="2" charset="-78"/>
            </a:rPr>
            <a:t>Category</a:t>
          </a:r>
          <a:r>
            <a:rPr lang="en-US" dirty="0">
              <a:latin typeface="Times" pitchFamily="2" charset="0"/>
              <a:cs typeface="Baghdad" pitchFamily="2" charset="-78"/>
            </a:rPr>
            <a:t>, </a:t>
          </a:r>
          <a:r>
            <a:rPr lang="en-US" u="sng" dirty="0">
              <a:latin typeface="Times" pitchFamily="2" charset="0"/>
              <a:cs typeface="Baghdad" pitchFamily="2" charset="-78"/>
            </a:rPr>
            <a:t>Round</a:t>
          </a:r>
          <a:r>
            <a:rPr lang="en-US" dirty="0">
              <a:latin typeface="Times" pitchFamily="2" charset="0"/>
              <a:cs typeface="Baghdad" pitchFamily="2" charset="-78"/>
            </a:rPr>
            <a:t>, ranking, id, performance)</a:t>
          </a:r>
        </a:p>
      </dgm:t>
    </dgm:pt>
    <dgm:pt modelId="{C134C9B4-52C8-414D-A6B8-DCA58F3836B8}" type="parTrans" cxnId="{04CC4DC4-FC3D-4536-9484-B7F004794C43}">
      <dgm:prSet/>
      <dgm:spPr/>
      <dgm:t>
        <a:bodyPr/>
        <a:lstStyle/>
        <a:p>
          <a:endParaRPr lang="en-US"/>
        </a:p>
      </dgm:t>
    </dgm:pt>
    <dgm:pt modelId="{2ABCE058-25AD-4B87-A5DF-D74300393C87}" type="sibTrans" cxnId="{04CC4DC4-FC3D-4536-9484-B7F004794C43}">
      <dgm:prSet/>
      <dgm:spPr/>
      <dgm:t>
        <a:bodyPr/>
        <a:lstStyle/>
        <a:p>
          <a:endParaRPr lang="en-US"/>
        </a:p>
      </dgm:t>
    </dgm:pt>
    <dgm:pt modelId="{F5A4B049-3C08-464B-8693-CCE2785B36A8}">
      <dgm:prSet/>
      <dgm:spPr/>
      <dgm:t>
        <a:bodyPr/>
        <a:lstStyle/>
        <a:p>
          <a:r>
            <a:rPr lang="en-US" dirty="0">
              <a:latin typeface="Times" pitchFamily="2" charset="0"/>
              <a:cs typeface="Baghdad" pitchFamily="2" charset="-78"/>
            </a:rPr>
            <a:t>volunteer (</a:t>
          </a:r>
          <a:r>
            <a:rPr lang="en-US" u="sng" dirty="0" err="1">
              <a:latin typeface="Times" pitchFamily="2" charset="0"/>
              <a:cs typeface="Baghdad" pitchFamily="2" charset="-78"/>
            </a:rPr>
            <a:t>Volunteer_id</a:t>
          </a:r>
          <a:r>
            <a:rPr lang="en-US" dirty="0">
              <a:latin typeface="Times" pitchFamily="2" charset="0"/>
              <a:cs typeface="Baghdad" pitchFamily="2" charset="-78"/>
            </a:rPr>
            <a:t>, </a:t>
          </a:r>
          <a:r>
            <a:rPr lang="en-US" dirty="0" err="1">
              <a:latin typeface="Times" pitchFamily="2" charset="0"/>
              <a:cs typeface="Baghdad" pitchFamily="2" charset="-78"/>
            </a:rPr>
            <a:t>Volunteer_name</a:t>
          </a:r>
          <a:r>
            <a:rPr lang="en-US" dirty="0">
              <a:latin typeface="Times" pitchFamily="2" charset="0"/>
              <a:cs typeface="Baghdad" pitchFamily="2" charset="-78"/>
            </a:rPr>
            <a:t>, </a:t>
          </a:r>
          <a:r>
            <a:rPr lang="en-US" dirty="0" err="1">
              <a:latin typeface="Times" pitchFamily="2" charset="0"/>
              <a:cs typeface="Baghdad" pitchFamily="2" charset="-78"/>
            </a:rPr>
            <a:t>available_starting_time</a:t>
          </a:r>
          <a:r>
            <a:rPr lang="en-US" dirty="0">
              <a:latin typeface="Times" pitchFamily="2" charset="0"/>
              <a:cs typeface="Baghdad" pitchFamily="2" charset="-78"/>
            </a:rPr>
            <a:t>, </a:t>
          </a:r>
          <a:r>
            <a:rPr lang="en-US" dirty="0" err="1">
              <a:latin typeface="Times" pitchFamily="2" charset="0"/>
              <a:cs typeface="Baghdad" pitchFamily="2" charset="-78"/>
            </a:rPr>
            <a:t>available_ending_time</a:t>
          </a:r>
          <a:r>
            <a:rPr lang="en-US" dirty="0">
              <a:latin typeface="Times" pitchFamily="2" charset="0"/>
              <a:cs typeface="Baghdad" pitchFamily="2" charset="-78"/>
            </a:rPr>
            <a:t>)</a:t>
          </a:r>
        </a:p>
      </dgm:t>
    </dgm:pt>
    <dgm:pt modelId="{AF9BD43A-C90D-4C84-9342-CD7A17CFDD86}" type="parTrans" cxnId="{52B8427F-A5F3-4FE3-887E-06AB6FD7C530}">
      <dgm:prSet/>
      <dgm:spPr/>
      <dgm:t>
        <a:bodyPr/>
        <a:lstStyle/>
        <a:p>
          <a:endParaRPr lang="en-US"/>
        </a:p>
      </dgm:t>
    </dgm:pt>
    <dgm:pt modelId="{273BF24A-9BD2-48B4-9278-F07850FBAFB3}" type="sibTrans" cxnId="{52B8427F-A5F3-4FE3-887E-06AB6FD7C530}">
      <dgm:prSet/>
      <dgm:spPr/>
      <dgm:t>
        <a:bodyPr/>
        <a:lstStyle/>
        <a:p>
          <a:endParaRPr lang="en-US"/>
        </a:p>
      </dgm:t>
    </dgm:pt>
    <dgm:pt modelId="{6C82B132-E116-402A-99B3-ABAA890042F5}">
      <dgm:prSet/>
      <dgm:spPr/>
      <dgm:t>
        <a:bodyPr/>
        <a:lstStyle/>
        <a:p>
          <a:r>
            <a:rPr lang="en-US" dirty="0" err="1">
              <a:latin typeface="Times" pitchFamily="2" charset="0"/>
              <a:cs typeface="Baghdad" pitchFamily="2" charset="-78"/>
            </a:rPr>
            <a:t>volunteer_has_event</a:t>
          </a:r>
          <a:r>
            <a:rPr lang="en-US" dirty="0">
              <a:latin typeface="Times" pitchFamily="2" charset="0"/>
              <a:cs typeface="Baghdad" pitchFamily="2" charset="-78"/>
            </a:rPr>
            <a:t> (</a:t>
          </a:r>
          <a:r>
            <a:rPr lang="en-US" u="sng" dirty="0" err="1">
              <a:latin typeface="Times" pitchFamily="2" charset="0"/>
              <a:cs typeface="Baghdad" pitchFamily="2" charset="-78"/>
            </a:rPr>
            <a:t>Volunteer_id</a:t>
          </a:r>
          <a:r>
            <a:rPr lang="en-US" dirty="0">
              <a:latin typeface="Times" pitchFamily="2" charset="0"/>
              <a:cs typeface="Baghdad" pitchFamily="2" charset="-78"/>
            </a:rPr>
            <a:t>, </a:t>
          </a:r>
          <a:r>
            <a:rPr lang="en-US" u="sng" dirty="0" err="1">
              <a:latin typeface="Times" pitchFamily="2" charset="0"/>
              <a:cs typeface="Baghdad" pitchFamily="2" charset="-78"/>
            </a:rPr>
            <a:t>Event_name</a:t>
          </a:r>
          <a:r>
            <a:rPr lang="en-US" dirty="0">
              <a:latin typeface="Times" pitchFamily="2" charset="0"/>
              <a:cs typeface="Baghdad" pitchFamily="2" charset="-78"/>
            </a:rPr>
            <a:t>, </a:t>
          </a:r>
          <a:r>
            <a:rPr lang="en-US" u="sng" dirty="0">
              <a:latin typeface="Times" pitchFamily="2" charset="0"/>
              <a:cs typeface="Baghdad" pitchFamily="2" charset="-78"/>
            </a:rPr>
            <a:t>Category</a:t>
          </a:r>
          <a:r>
            <a:rPr lang="en-US" dirty="0">
              <a:latin typeface="Times" pitchFamily="2" charset="0"/>
              <a:cs typeface="Baghdad" pitchFamily="2" charset="-78"/>
            </a:rPr>
            <a:t>, </a:t>
          </a:r>
          <a:r>
            <a:rPr lang="en-US" u="sng" dirty="0">
              <a:latin typeface="Times" pitchFamily="2" charset="0"/>
              <a:cs typeface="Baghdad" pitchFamily="2" charset="-78"/>
            </a:rPr>
            <a:t>Round</a:t>
          </a:r>
          <a:r>
            <a:rPr lang="en-US" dirty="0">
              <a:latin typeface="Times" pitchFamily="2" charset="0"/>
              <a:cs typeface="Baghdad" pitchFamily="2" charset="-78"/>
            </a:rPr>
            <a:t>)</a:t>
          </a:r>
        </a:p>
      </dgm:t>
    </dgm:pt>
    <dgm:pt modelId="{263E14E8-755D-4D28-BA8E-583121178F67}" type="parTrans" cxnId="{27CADDAC-D785-47CE-B226-95288F83A5A7}">
      <dgm:prSet/>
      <dgm:spPr/>
      <dgm:t>
        <a:bodyPr/>
        <a:lstStyle/>
        <a:p>
          <a:endParaRPr lang="en-US"/>
        </a:p>
      </dgm:t>
    </dgm:pt>
    <dgm:pt modelId="{32579228-F63F-4F82-8172-51E5F1DE5309}" type="sibTrans" cxnId="{27CADDAC-D785-47CE-B226-95288F83A5A7}">
      <dgm:prSet/>
      <dgm:spPr/>
      <dgm:t>
        <a:bodyPr/>
        <a:lstStyle/>
        <a:p>
          <a:endParaRPr lang="en-US"/>
        </a:p>
      </dgm:t>
    </dgm:pt>
    <dgm:pt modelId="{8565BA85-CA8F-4BEE-B993-4A9E89B6CE6C}">
      <dgm:prSet/>
      <dgm:spPr/>
      <dgm:t>
        <a:bodyPr/>
        <a:lstStyle/>
        <a:p>
          <a:r>
            <a:rPr lang="en-US" dirty="0" err="1">
              <a:latin typeface="Times" pitchFamily="2" charset="0"/>
              <a:cs typeface="Baghdad" pitchFamily="2" charset="-78"/>
            </a:rPr>
            <a:t>org_comm</a:t>
          </a:r>
          <a:r>
            <a:rPr lang="en-US" dirty="0">
              <a:latin typeface="Times" pitchFamily="2" charset="0"/>
              <a:cs typeface="Baghdad" pitchFamily="2" charset="-78"/>
            </a:rPr>
            <a:t> (</a:t>
          </a:r>
          <a:r>
            <a:rPr lang="en-US" u="sng" dirty="0" err="1">
              <a:latin typeface="Times" pitchFamily="2" charset="0"/>
              <a:cs typeface="Baghdad" pitchFamily="2" charset="-78"/>
            </a:rPr>
            <a:t>Org_comm_id</a:t>
          </a:r>
          <a:r>
            <a:rPr lang="en-US" dirty="0">
              <a:latin typeface="Times" pitchFamily="2" charset="0"/>
              <a:cs typeface="Baghdad" pitchFamily="2" charset="-78"/>
            </a:rPr>
            <a:t>, </a:t>
          </a:r>
          <a:r>
            <a:rPr lang="en-US" dirty="0" err="1">
              <a:latin typeface="Times" pitchFamily="2" charset="0"/>
              <a:cs typeface="Baghdad" pitchFamily="2" charset="-78"/>
            </a:rPr>
            <a:t>Org_comm_name</a:t>
          </a:r>
          <a:r>
            <a:rPr lang="en-US" dirty="0">
              <a:latin typeface="Times" pitchFamily="2" charset="0"/>
              <a:cs typeface="Baghdad" pitchFamily="2" charset="-78"/>
            </a:rPr>
            <a:t>)</a:t>
          </a:r>
        </a:p>
      </dgm:t>
    </dgm:pt>
    <dgm:pt modelId="{47759838-67B8-4B45-8CD1-28D1DD56A04D}" type="parTrans" cxnId="{1B121024-A3EB-4AB6-B209-0BA4E2993199}">
      <dgm:prSet/>
      <dgm:spPr/>
      <dgm:t>
        <a:bodyPr/>
        <a:lstStyle/>
        <a:p>
          <a:endParaRPr lang="en-US"/>
        </a:p>
      </dgm:t>
    </dgm:pt>
    <dgm:pt modelId="{E1C67683-5D98-4DA7-84D8-8E8414E7A1B4}" type="sibTrans" cxnId="{1B121024-A3EB-4AB6-B209-0BA4E2993199}">
      <dgm:prSet/>
      <dgm:spPr/>
      <dgm:t>
        <a:bodyPr/>
        <a:lstStyle/>
        <a:p>
          <a:endParaRPr lang="en-US"/>
        </a:p>
      </dgm:t>
    </dgm:pt>
    <dgm:pt modelId="{3BD94B00-3846-4FCC-B24F-8CEA43B908A0}">
      <dgm:prSet/>
      <dgm:spPr/>
      <dgm:t>
        <a:bodyPr/>
        <a:lstStyle/>
        <a:p>
          <a:r>
            <a:rPr lang="en-US" dirty="0">
              <a:latin typeface="Times" pitchFamily="2" charset="0"/>
              <a:cs typeface="Baghdad" pitchFamily="2" charset="-78"/>
            </a:rPr>
            <a:t>field (</a:t>
          </a:r>
          <a:r>
            <a:rPr lang="en-US" u="sng" dirty="0" err="1">
              <a:latin typeface="Times" pitchFamily="2" charset="0"/>
              <a:cs typeface="Baghdad" pitchFamily="2" charset="-78"/>
            </a:rPr>
            <a:t>Field_name</a:t>
          </a:r>
          <a:r>
            <a:rPr lang="en-US" dirty="0">
              <a:latin typeface="Times" pitchFamily="2" charset="0"/>
              <a:cs typeface="Baghdad" pitchFamily="2" charset="-78"/>
            </a:rPr>
            <a:t>,  </a:t>
          </a:r>
          <a:r>
            <a:rPr lang="en-US" dirty="0" err="1">
              <a:latin typeface="Times" pitchFamily="2" charset="0"/>
              <a:cs typeface="Baghdad" pitchFamily="2" charset="-78"/>
            </a:rPr>
            <a:t>Available_starting_time</a:t>
          </a:r>
          <a:r>
            <a:rPr lang="en-US" dirty="0">
              <a:latin typeface="Times" pitchFamily="2" charset="0"/>
              <a:cs typeface="Baghdad" pitchFamily="2" charset="-78"/>
            </a:rPr>
            <a:t>, </a:t>
          </a:r>
          <a:r>
            <a:rPr lang="en-US" dirty="0" err="1">
              <a:latin typeface="Times" pitchFamily="2" charset="0"/>
              <a:cs typeface="Baghdad" pitchFamily="2" charset="-78"/>
            </a:rPr>
            <a:t>Available_ending_time</a:t>
          </a:r>
          <a:r>
            <a:rPr lang="en-US" dirty="0">
              <a:latin typeface="Times" pitchFamily="2" charset="0"/>
              <a:cs typeface="Baghdad" pitchFamily="2" charset="-78"/>
            </a:rPr>
            <a:t>, </a:t>
          </a:r>
          <a:r>
            <a:rPr lang="en-US" dirty="0" err="1">
              <a:latin typeface="Times" pitchFamily="2" charset="0"/>
              <a:cs typeface="Baghdad" pitchFamily="2" charset="-78"/>
            </a:rPr>
            <a:t>Org_comm</a:t>
          </a:r>
          <a:r>
            <a:rPr lang="en-US" dirty="0">
              <a:latin typeface="Times" pitchFamily="2" charset="0"/>
              <a:cs typeface="Baghdad" pitchFamily="2" charset="-78"/>
            </a:rPr>
            <a:t>)</a:t>
          </a:r>
        </a:p>
      </dgm:t>
    </dgm:pt>
    <dgm:pt modelId="{C5B2EC14-91F7-45B3-8AA3-595491CAC3F4}" type="parTrans" cxnId="{A352A1DB-F65C-4F13-B197-2A97805328E9}">
      <dgm:prSet/>
      <dgm:spPr/>
      <dgm:t>
        <a:bodyPr/>
        <a:lstStyle/>
        <a:p>
          <a:endParaRPr lang="en-US"/>
        </a:p>
      </dgm:t>
    </dgm:pt>
    <dgm:pt modelId="{A6CB22A6-7A7D-4DBE-AB28-E64B1E521954}" type="sibTrans" cxnId="{A352A1DB-F65C-4F13-B197-2A97805328E9}">
      <dgm:prSet/>
      <dgm:spPr/>
      <dgm:t>
        <a:bodyPr/>
        <a:lstStyle/>
        <a:p>
          <a:endParaRPr lang="en-US"/>
        </a:p>
      </dgm:t>
    </dgm:pt>
    <dgm:pt modelId="{9C6B6866-92DC-4ED1-9B3A-B1D6B8165ECA}">
      <dgm:prSet/>
      <dgm:spPr/>
      <dgm:t>
        <a:bodyPr/>
        <a:lstStyle/>
        <a:p>
          <a:r>
            <a:rPr lang="en-US" dirty="0">
              <a:latin typeface="Times" pitchFamily="2" charset="0"/>
              <a:cs typeface="Baghdad" pitchFamily="2" charset="-78"/>
            </a:rPr>
            <a:t>referee(</a:t>
          </a:r>
          <a:r>
            <a:rPr lang="en-US" u="sng" dirty="0" err="1">
              <a:latin typeface="Times" pitchFamily="2" charset="0"/>
              <a:cs typeface="Baghdad" pitchFamily="2" charset="-78"/>
            </a:rPr>
            <a:t>Referee_id</a:t>
          </a:r>
          <a:r>
            <a:rPr lang="en-US" dirty="0">
              <a:latin typeface="Times" pitchFamily="2" charset="0"/>
              <a:cs typeface="Baghdad" pitchFamily="2" charset="-78"/>
            </a:rPr>
            <a:t>, </a:t>
          </a:r>
          <a:r>
            <a:rPr lang="en-US" dirty="0" err="1">
              <a:latin typeface="Times" pitchFamily="2" charset="0"/>
              <a:cs typeface="Baghdad" pitchFamily="2" charset="-78"/>
            </a:rPr>
            <a:t>referee_name</a:t>
          </a:r>
          <a:r>
            <a:rPr lang="en-US" dirty="0">
              <a:latin typeface="Times" pitchFamily="2" charset="0"/>
              <a:cs typeface="Baghdad" pitchFamily="2" charset="-78"/>
            </a:rPr>
            <a:t>, salary, </a:t>
          </a:r>
          <a:r>
            <a:rPr lang="en-US" dirty="0" err="1">
              <a:latin typeface="Times" pitchFamily="2" charset="0"/>
              <a:cs typeface="Baghdad" pitchFamily="2" charset="-78"/>
            </a:rPr>
            <a:t>Org_comm_id</a:t>
          </a:r>
          <a:r>
            <a:rPr lang="en-US" dirty="0">
              <a:latin typeface="Times" pitchFamily="2" charset="0"/>
              <a:cs typeface="Baghdad" pitchFamily="2" charset="-78"/>
            </a:rPr>
            <a:t>)</a:t>
          </a:r>
        </a:p>
      </dgm:t>
    </dgm:pt>
    <dgm:pt modelId="{B23FBB57-1C4B-4A7E-8957-2F6A516DC080}" type="parTrans" cxnId="{E765B5B6-F472-4CE6-A434-31E8D8A1AD49}">
      <dgm:prSet/>
      <dgm:spPr/>
      <dgm:t>
        <a:bodyPr/>
        <a:lstStyle/>
        <a:p>
          <a:endParaRPr lang="en-US"/>
        </a:p>
      </dgm:t>
    </dgm:pt>
    <dgm:pt modelId="{FA578985-6982-442E-9060-BE457C167C22}" type="sibTrans" cxnId="{E765B5B6-F472-4CE6-A434-31E8D8A1AD49}">
      <dgm:prSet/>
      <dgm:spPr/>
      <dgm:t>
        <a:bodyPr/>
        <a:lstStyle/>
        <a:p>
          <a:endParaRPr lang="en-US"/>
        </a:p>
      </dgm:t>
    </dgm:pt>
    <dgm:pt modelId="{15D3C1F1-B335-42AA-B2A4-B7C97461715C}">
      <dgm:prSet/>
      <dgm:spPr/>
      <dgm:t>
        <a:bodyPr/>
        <a:lstStyle/>
        <a:p>
          <a:r>
            <a:rPr lang="en-US" dirty="0" err="1">
              <a:latin typeface="Times" pitchFamily="2" charset="0"/>
              <a:cs typeface="Baghdad" pitchFamily="2" charset="-78"/>
            </a:rPr>
            <a:t>event_has_Referee</a:t>
          </a:r>
          <a:r>
            <a:rPr lang="en-US" dirty="0">
              <a:latin typeface="Times" pitchFamily="2" charset="0"/>
              <a:cs typeface="Baghdad" pitchFamily="2" charset="-78"/>
            </a:rPr>
            <a:t> (</a:t>
          </a:r>
          <a:r>
            <a:rPr lang="en-US" u="sng" dirty="0" err="1">
              <a:latin typeface="Times" pitchFamily="2" charset="0"/>
              <a:cs typeface="Baghdad" pitchFamily="2" charset="-78"/>
            </a:rPr>
            <a:t>Event_name</a:t>
          </a:r>
          <a:r>
            <a:rPr lang="en-US" dirty="0">
              <a:latin typeface="Times" pitchFamily="2" charset="0"/>
              <a:cs typeface="Baghdad" pitchFamily="2" charset="-78"/>
            </a:rPr>
            <a:t>, </a:t>
          </a:r>
          <a:r>
            <a:rPr lang="en-US" u="sng" dirty="0">
              <a:latin typeface="Times" pitchFamily="2" charset="0"/>
              <a:cs typeface="Baghdad" pitchFamily="2" charset="-78"/>
            </a:rPr>
            <a:t>Category</a:t>
          </a:r>
          <a:r>
            <a:rPr lang="en-US" dirty="0">
              <a:latin typeface="Times" pitchFamily="2" charset="0"/>
              <a:cs typeface="Baghdad" pitchFamily="2" charset="-78"/>
            </a:rPr>
            <a:t>, </a:t>
          </a:r>
          <a:r>
            <a:rPr lang="en-US" u="sng" dirty="0">
              <a:latin typeface="Times" pitchFamily="2" charset="0"/>
              <a:cs typeface="Baghdad" pitchFamily="2" charset="-78"/>
            </a:rPr>
            <a:t>Round</a:t>
          </a:r>
          <a:r>
            <a:rPr lang="en-US" dirty="0">
              <a:latin typeface="Times" pitchFamily="2" charset="0"/>
              <a:cs typeface="Baghdad" pitchFamily="2" charset="-78"/>
            </a:rPr>
            <a:t>, </a:t>
          </a:r>
          <a:r>
            <a:rPr lang="en-US" u="sng" dirty="0" err="1">
              <a:latin typeface="Times" pitchFamily="2" charset="0"/>
              <a:cs typeface="Baghdad" pitchFamily="2" charset="-78"/>
            </a:rPr>
            <a:t>Referee_id</a:t>
          </a:r>
          <a:r>
            <a:rPr lang="en-US" dirty="0">
              <a:latin typeface="Times" pitchFamily="2" charset="0"/>
              <a:cs typeface="Baghdad" pitchFamily="2" charset="-78"/>
            </a:rPr>
            <a:t>)</a:t>
          </a:r>
        </a:p>
      </dgm:t>
    </dgm:pt>
    <dgm:pt modelId="{7C28776D-9357-42EA-921F-7799EF332B1E}" type="parTrans" cxnId="{1983F6E8-633D-4552-9C9E-9FA2505C27C1}">
      <dgm:prSet/>
      <dgm:spPr/>
      <dgm:t>
        <a:bodyPr/>
        <a:lstStyle/>
        <a:p>
          <a:endParaRPr lang="en-US"/>
        </a:p>
      </dgm:t>
    </dgm:pt>
    <dgm:pt modelId="{075F87C1-6DDA-42AB-969F-57DB712446B8}" type="sibTrans" cxnId="{1983F6E8-633D-4552-9C9E-9FA2505C27C1}">
      <dgm:prSet/>
      <dgm:spPr/>
      <dgm:t>
        <a:bodyPr/>
        <a:lstStyle/>
        <a:p>
          <a:endParaRPr lang="en-US"/>
        </a:p>
      </dgm:t>
    </dgm:pt>
    <dgm:pt modelId="{1956C7BD-07EF-5F40-ADBE-16F436B4B078}" type="pres">
      <dgm:prSet presAssocID="{64EA0B89-F28A-444E-B7CD-85B9998ECC4C}" presName="vert0" presStyleCnt="0">
        <dgm:presLayoutVars>
          <dgm:dir/>
          <dgm:animOne val="branch"/>
          <dgm:animLvl val="lvl"/>
        </dgm:presLayoutVars>
      </dgm:prSet>
      <dgm:spPr/>
    </dgm:pt>
    <dgm:pt modelId="{16F199C5-4B70-9F4A-985E-F2FF3292AAD8}" type="pres">
      <dgm:prSet presAssocID="{462DD3DE-97F6-4FB4-AAF4-E2BB9196736D}" presName="thickLine" presStyleLbl="alignNode1" presStyleIdx="0" presStyleCnt="11"/>
      <dgm:spPr/>
    </dgm:pt>
    <dgm:pt modelId="{EFEE749A-460F-0F40-9FDD-617C8BDE199B}" type="pres">
      <dgm:prSet presAssocID="{462DD3DE-97F6-4FB4-AAF4-E2BB9196736D}" presName="horz1" presStyleCnt="0"/>
      <dgm:spPr/>
    </dgm:pt>
    <dgm:pt modelId="{163D43DD-165D-8D4A-AAE6-22A67FC133F0}" type="pres">
      <dgm:prSet presAssocID="{462DD3DE-97F6-4FB4-AAF4-E2BB9196736D}" presName="tx1" presStyleLbl="revTx" presStyleIdx="0" presStyleCnt="11"/>
      <dgm:spPr/>
    </dgm:pt>
    <dgm:pt modelId="{03DF25EE-DF91-814A-A1CC-86918B0B3643}" type="pres">
      <dgm:prSet presAssocID="{462DD3DE-97F6-4FB4-AAF4-E2BB9196736D}" presName="vert1" presStyleCnt="0"/>
      <dgm:spPr/>
    </dgm:pt>
    <dgm:pt modelId="{A17DD70C-DDB9-7E45-A01A-10DBE06D0C50}" type="pres">
      <dgm:prSet presAssocID="{B45F2448-CBCD-40EF-8729-F1082D3F2152}" presName="thickLine" presStyleLbl="alignNode1" presStyleIdx="1" presStyleCnt="11"/>
      <dgm:spPr/>
    </dgm:pt>
    <dgm:pt modelId="{3E0400C5-2B5D-114A-9EA9-26DA901C390C}" type="pres">
      <dgm:prSet presAssocID="{B45F2448-CBCD-40EF-8729-F1082D3F2152}" presName="horz1" presStyleCnt="0"/>
      <dgm:spPr/>
    </dgm:pt>
    <dgm:pt modelId="{54D27AD6-18D6-D84B-AD04-D3D56407C55D}" type="pres">
      <dgm:prSet presAssocID="{B45F2448-CBCD-40EF-8729-F1082D3F2152}" presName="tx1" presStyleLbl="revTx" presStyleIdx="1" presStyleCnt="11"/>
      <dgm:spPr/>
    </dgm:pt>
    <dgm:pt modelId="{CAA308D9-9E5D-5640-80A9-8F68495BC6D0}" type="pres">
      <dgm:prSet presAssocID="{B45F2448-CBCD-40EF-8729-F1082D3F2152}" presName="vert1" presStyleCnt="0"/>
      <dgm:spPr/>
    </dgm:pt>
    <dgm:pt modelId="{B23CA23D-EB3A-5F47-97C5-9CB52EDB4723}" type="pres">
      <dgm:prSet presAssocID="{50300920-2937-4A76-8AD7-94B4FD9D2851}" presName="thickLine" presStyleLbl="alignNode1" presStyleIdx="2" presStyleCnt="11"/>
      <dgm:spPr/>
    </dgm:pt>
    <dgm:pt modelId="{60FFCABC-3DCE-C744-A9FA-D8261B912407}" type="pres">
      <dgm:prSet presAssocID="{50300920-2937-4A76-8AD7-94B4FD9D2851}" presName="horz1" presStyleCnt="0"/>
      <dgm:spPr/>
    </dgm:pt>
    <dgm:pt modelId="{A077987C-4B5B-3448-827A-FFFFBA6552B7}" type="pres">
      <dgm:prSet presAssocID="{50300920-2937-4A76-8AD7-94B4FD9D2851}" presName="tx1" presStyleLbl="revTx" presStyleIdx="2" presStyleCnt="11"/>
      <dgm:spPr/>
    </dgm:pt>
    <dgm:pt modelId="{6A2B3311-982A-524B-86E4-165E778FFC2E}" type="pres">
      <dgm:prSet presAssocID="{50300920-2937-4A76-8AD7-94B4FD9D2851}" presName="vert1" presStyleCnt="0"/>
      <dgm:spPr/>
    </dgm:pt>
    <dgm:pt modelId="{D274D4AF-D47E-364E-B4AC-6DE12F27973A}" type="pres">
      <dgm:prSet presAssocID="{77401E3F-36A6-4C1F-98D4-D5CFDB5AB664}" presName="thickLine" presStyleLbl="alignNode1" presStyleIdx="3" presStyleCnt="11"/>
      <dgm:spPr/>
    </dgm:pt>
    <dgm:pt modelId="{D17B9D22-2D31-6C4D-BD0D-08FC52AB3BEF}" type="pres">
      <dgm:prSet presAssocID="{77401E3F-36A6-4C1F-98D4-D5CFDB5AB664}" presName="horz1" presStyleCnt="0"/>
      <dgm:spPr/>
    </dgm:pt>
    <dgm:pt modelId="{0DCE5C2D-0CA2-D941-B264-C23110BA5BE3}" type="pres">
      <dgm:prSet presAssocID="{77401E3F-36A6-4C1F-98D4-D5CFDB5AB664}" presName="tx1" presStyleLbl="revTx" presStyleIdx="3" presStyleCnt="11"/>
      <dgm:spPr/>
    </dgm:pt>
    <dgm:pt modelId="{3ECBBD2F-348C-314B-8FC0-3EEDE4125F5D}" type="pres">
      <dgm:prSet presAssocID="{77401E3F-36A6-4C1F-98D4-D5CFDB5AB664}" presName="vert1" presStyleCnt="0"/>
      <dgm:spPr/>
    </dgm:pt>
    <dgm:pt modelId="{DC5B1475-12B7-374E-B16B-5EA70F83F52B}" type="pres">
      <dgm:prSet presAssocID="{B09A9378-8038-45DC-90E8-2EB811C5BFB3}" presName="thickLine" presStyleLbl="alignNode1" presStyleIdx="4" presStyleCnt="11"/>
      <dgm:spPr/>
    </dgm:pt>
    <dgm:pt modelId="{67197823-8A14-144A-B948-D0711E0F7944}" type="pres">
      <dgm:prSet presAssocID="{B09A9378-8038-45DC-90E8-2EB811C5BFB3}" presName="horz1" presStyleCnt="0"/>
      <dgm:spPr/>
    </dgm:pt>
    <dgm:pt modelId="{BC4E4123-725B-824F-98A4-6A549AC6ECC5}" type="pres">
      <dgm:prSet presAssocID="{B09A9378-8038-45DC-90E8-2EB811C5BFB3}" presName="tx1" presStyleLbl="revTx" presStyleIdx="4" presStyleCnt="11"/>
      <dgm:spPr/>
    </dgm:pt>
    <dgm:pt modelId="{39F883ED-DABF-494C-B067-4925ABBD432B}" type="pres">
      <dgm:prSet presAssocID="{B09A9378-8038-45DC-90E8-2EB811C5BFB3}" presName="vert1" presStyleCnt="0"/>
      <dgm:spPr/>
    </dgm:pt>
    <dgm:pt modelId="{D03C0E8C-22D2-5C44-A51A-0934C83F33BC}" type="pres">
      <dgm:prSet presAssocID="{F5A4B049-3C08-464B-8693-CCE2785B36A8}" presName="thickLine" presStyleLbl="alignNode1" presStyleIdx="5" presStyleCnt="11"/>
      <dgm:spPr/>
    </dgm:pt>
    <dgm:pt modelId="{A8C7B5A7-4F9B-2642-9F48-BA76AE5B8BEE}" type="pres">
      <dgm:prSet presAssocID="{F5A4B049-3C08-464B-8693-CCE2785B36A8}" presName="horz1" presStyleCnt="0"/>
      <dgm:spPr/>
    </dgm:pt>
    <dgm:pt modelId="{EFFC57AE-ADC9-464C-8EA0-A5C4E27C2224}" type="pres">
      <dgm:prSet presAssocID="{F5A4B049-3C08-464B-8693-CCE2785B36A8}" presName="tx1" presStyleLbl="revTx" presStyleIdx="5" presStyleCnt="11"/>
      <dgm:spPr/>
    </dgm:pt>
    <dgm:pt modelId="{B8C35F36-A92E-244C-A3E6-4B87DA76D838}" type="pres">
      <dgm:prSet presAssocID="{F5A4B049-3C08-464B-8693-CCE2785B36A8}" presName="vert1" presStyleCnt="0"/>
      <dgm:spPr/>
    </dgm:pt>
    <dgm:pt modelId="{47C79B07-E6BE-FA47-91A6-09D537600420}" type="pres">
      <dgm:prSet presAssocID="{6C82B132-E116-402A-99B3-ABAA890042F5}" presName="thickLine" presStyleLbl="alignNode1" presStyleIdx="6" presStyleCnt="11"/>
      <dgm:spPr/>
    </dgm:pt>
    <dgm:pt modelId="{1CC49DD4-E346-5D4C-81B6-6D491E58C0AC}" type="pres">
      <dgm:prSet presAssocID="{6C82B132-E116-402A-99B3-ABAA890042F5}" presName="horz1" presStyleCnt="0"/>
      <dgm:spPr/>
    </dgm:pt>
    <dgm:pt modelId="{71F5C98E-6BA7-D14B-808D-7062CA7A5D7F}" type="pres">
      <dgm:prSet presAssocID="{6C82B132-E116-402A-99B3-ABAA890042F5}" presName="tx1" presStyleLbl="revTx" presStyleIdx="6" presStyleCnt="11"/>
      <dgm:spPr/>
    </dgm:pt>
    <dgm:pt modelId="{BE8192AB-78CB-B74A-8BC9-28782656F8F2}" type="pres">
      <dgm:prSet presAssocID="{6C82B132-E116-402A-99B3-ABAA890042F5}" presName="vert1" presStyleCnt="0"/>
      <dgm:spPr/>
    </dgm:pt>
    <dgm:pt modelId="{3C3F3295-1A14-494A-AEA6-7D2F7639D879}" type="pres">
      <dgm:prSet presAssocID="{8565BA85-CA8F-4BEE-B993-4A9E89B6CE6C}" presName="thickLine" presStyleLbl="alignNode1" presStyleIdx="7" presStyleCnt="11"/>
      <dgm:spPr/>
    </dgm:pt>
    <dgm:pt modelId="{E529DCEB-8483-B040-B665-05857E119FCD}" type="pres">
      <dgm:prSet presAssocID="{8565BA85-CA8F-4BEE-B993-4A9E89B6CE6C}" presName="horz1" presStyleCnt="0"/>
      <dgm:spPr/>
    </dgm:pt>
    <dgm:pt modelId="{F8E2651F-5332-4F41-A256-C6E8621398FB}" type="pres">
      <dgm:prSet presAssocID="{8565BA85-CA8F-4BEE-B993-4A9E89B6CE6C}" presName="tx1" presStyleLbl="revTx" presStyleIdx="7" presStyleCnt="11"/>
      <dgm:spPr/>
    </dgm:pt>
    <dgm:pt modelId="{643503E2-54CA-7047-A848-F6322C5194CF}" type="pres">
      <dgm:prSet presAssocID="{8565BA85-CA8F-4BEE-B993-4A9E89B6CE6C}" presName="vert1" presStyleCnt="0"/>
      <dgm:spPr/>
    </dgm:pt>
    <dgm:pt modelId="{718094A7-1291-A141-BB71-A8D24FAE3EC9}" type="pres">
      <dgm:prSet presAssocID="{3BD94B00-3846-4FCC-B24F-8CEA43B908A0}" presName="thickLine" presStyleLbl="alignNode1" presStyleIdx="8" presStyleCnt="11"/>
      <dgm:spPr/>
    </dgm:pt>
    <dgm:pt modelId="{82F28B08-3ECE-4A4D-99D6-22044222CD6D}" type="pres">
      <dgm:prSet presAssocID="{3BD94B00-3846-4FCC-B24F-8CEA43B908A0}" presName="horz1" presStyleCnt="0"/>
      <dgm:spPr/>
    </dgm:pt>
    <dgm:pt modelId="{2C0578D2-356C-6A45-9A03-826E9A64446E}" type="pres">
      <dgm:prSet presAssocID="{3BD94B00-3846-4FCC-B24F-8CEA43B908A0}" presName="tx1" presStyleLbl="revTx" presStyleIdx="8" presStyleCnt="11"/>
      <dgm:spPr/>
    </dgm:pt>
    <dgm:pt modelId="{F2250415-AA97-2147-A179-A5E0484C8BFC}" type="pres">
      <dgm:prSet presAssocID="{3BD94B00-3846-4FCC-B24F-8CEA43B908A0}" presName="vert1" presStyleCnt="0"/>
      <dgm:spPr/>
    </dgm:pt>
    <dgm:pt modelId="{85D6E115-2040-9B4D-A71C-60EB1B045AA3}" type="pres">
      <dgm:prSet presAssocID="{9C6B6866-92DC-4ED1-9B3A-B1D6B8165ECA}" presName="thickLine" presStyleLbl="alignNode1" presStyleIdx="9" presStyleCnt="11"/>
      <dgm:spPr/>
    </dgm:pt>
    <dgm:pt modelId="{8BA1F351-99B2-2341-99FB-A360889E119F}" type="pres">
      <dgm:prSet presAssocID="{9C6B6866-92DC-4ED1-9B3A-B1D6B8165ECA}" presName="horz1" presStyleCnt="0"/>
      <dgm:spPr/>
    </dgm:pt>
    <dgm:pt modelId="{F26F130E-7F0C-8E45-9FD1-57B11EA8843E}" type="pres">
      <dgm:prSet presAssocID="{9C6B6866-92DC-4ED1-9B3A-B1D6B8165ECA}" presName="tx1" presStyleLbl="revTx" presStyleIdx="9" presStyleCnt="11"/>
      <dgm:spPr/>
    </dgm:pt>
    <dgm:pt modelId="{87ECFECD-B16F-7242-B484-1FA383AEE9FF}" type="pres">
      <dgm:prSet presAssocID="{9C6B6866-92DC-4ED1-9B3A-B1D6B8165ECA}" presName="vert1" presStyleCnt="0"/>
      <dgm:spPr/>
    </dgm:pt>
    <dgm:pt modelId="{CB4E872B-9EA7-2B45-BF47-5FBA5B104121}" type="pres">
      <dgm:prSet presAssocID="{15D3C1F1-B335-42AA-B2A4-B7C97461715C}" presName="thickLine" presStyleLbl="alignNode1" presStyleIdx="10" presStyleCnt="11"/>
      <dgm:spPr/>
    </dgm:pt>
    <dgm:pt modelId="{4AE80615-158B-9244-B326-09A30A905BDD}" type="pres">
      <dgm:prSet presAssocID="{15D3C1F1-B335-42AA-B2A4-B7C97461715C}" presName="horz1" presStyleCnt="0"/>
      <dgm:spPr/>
    </dgm:pt>
    <dgm:pt modelId="{EA07E145-60DB-F841-AA9A-606F019C965A}" type="pres">
      <dgm:prSet presAssocID="{15D3C1F1-B335-42AA-B2A4-B7C97461715C}" presName="tx1" presStyleLbl="revTx" presStyleIdx="10" presStyleCnt="11"/>
      <dgm:spPr/>
    </dgm:pt>
    <dgm:pt modelId="{CB081B92-7872-C741-ACA1-43FDFB3E743B}" type="pres">
      <dgm:prSet presAssocID="{15D3C1F1-B335-42AA-B2A4-B7C97461715C}" presName="vert1" presStyleCnt="0"/>
      <dgm:spPr/>
    </dgm:pt>
  </dgm:ptLst>
  <dgm:cxnLst>
    <dgm:cxn modelId="{D9E2010F-6461-49AE-8C78-CB7982916750}" srcId="{64EA0B89-F28A-444E-B7CD-85B9998ECC4C}" destId="{50300920-2937-4A76-8AD7-94B4FD9D2851}" srcOrd="2" destOrd="0" parTransId="{12A2993E-18B1-41ED-A4FE-5E8CE1C0C5E3}" sibTransId="{C108B707-48AA-44B7-82FC-32B2F9E3404A}"/>
    <dgm:cxn modelId="{1B121024-A3EB-4AB6-B209-0BA4E2993199}" srcId="{64EA0B89-F28A-444E-B7CD-85B9998ECC4C}" destId="{8565BA85-CA8F-4BEE-B993-4A9E89B6CE6C}" srcOrd="7" destOrd="0" parTransId="{47759838-67B8-4B45-8CD1-28D1DD56A04D}" sibTransId="{E1C67683-5D98-4DA7-84D8-8E8414E7A1B4}"/>
    <dgm:cxn modelId="{EA051325-D9B7-42F5-B260-34EEBBED2A0E}" srcId="{64EA0B89-F28A-444E-B7CD-85B9998ECC4C}" destId="{77401E3F-36A6-4C1F-98D4-D5CFDB5AB664}" srcOrd="3" destOrd="0" parTransId="{E69509D8-0318-48FE-8D33-63FDB295CEB6}" sibTransId="{4C5DF06A-9663-4F20-8C4F-9C0FED958D9F}"/>
    <dgm:cxn modelId="{887A103B-48E0-4CC6-998E-302596C5D6FA}" srcId="{64EA0B89-F28A-444E-B7CD-85B9998ECC4C}" destId="{462DD3DE-97F6-4FB4-AAF4-E2BB9196736D}" srcOrd="0" destOrd="0" parTransId="{3118AFB5-5EA4-4AAA-83E2-1A7ABDBB7201}" sibTransId="{00CECCFC-0733-42FD-8B77-6FCAC3EC09F7}"/>
    <dgm:cxn modelId="{E0807E3D-105E-344E-B2F7-654F7A829EDE}" type="presOf" srcId="{77401E3F-36A6-4C1F-98D4-D5CFDB5AB664}" destId="{0DCE5C2D-0CA2-D941-B264-C23110BA5BE3}" srcOrd="0" destOrd="0" presId="urn:microsoft.com/office/officeart/2008/layout/LinedList"/>
    <dgm:cxn modelId="{1A8C7E4A-8849-E945-B6F5-105D3BA6FC35}" type="presOf" srcId="{6C82B132-E116-402A-99B3-ABAA890042F5}" destId="{71F5C98E-6BA7-D14B-808D-7062CA7A5D7F}" srcOrd="0" destOrd="0" presId="urn:microsoft.com/office/officeart/2008/layout/LinedList"/>
    <dgm:cxn modelId="{1D4A227B-1355-BF4B-943C-EBF9038F4E7A}" type="presOf" srcId="{F5A4B049-3C08-464B-8693-CCE2785B36A8}" destId="{EFFC57AE-ADC9-464C-8EA0-A5C4E27C2224}" srcOrd="0" destOrd="0" presId="urn:microsoft.com/office/officeart/2008/layout/LinedList"/>
    <dgm:cxn modelId="{6FC9A57D-D687-A848-83C9-43E99BF9E891}" type="presOf" srcId="{9C6B6866-92DC-4ED1-9B3A-B1D6B8165ECA}" destId="{F26F130E-7F0C-8E45-9FD1-57B11EA8843E}" srcOrd="0" destOrd="0" presId="urn:microsoft.com/office/officeart/2008/layout/LinedList"/>
    <dgm:cxn modelId="{52B8427F-A5F3-4FE3-887E-06AB6FD7C530}" srcId="{64EA0B89-F28A-444E-B7CD-85B9998ECC4C}" destId="{F5A4B049-3C08-464B-8693-CCE2785B36A8}" srcOrd="5" destOrd="0" parTransId="{AF9BD43A-C90D-4C84-9342-CD7A17CFDD86}" sibTransId="{273BF24A-9BD2-48B4-9278-F07850FBAFB3}"/>
    <dgm:cxn modelId="{EF5CA39D-5F3E-4600-B89F-26D7307B042B}" srcId="{64EA0B89-F28A-444E-B7CD-85B9998ECC4C}" destId="{B45F2448-CBCD-40EF-8729-F1082D3F2152}" srcOrd="1" destOrd="0" parTransId="{4509C7E1-5324-4302-B762-8FA179C512CC}" sibTransId="{97794BF6-BF76-4749-9F19-FA4B583F8310}"/>
    <dgm:cxn modelId="{FEE2929F-625C-F24C-B28C-7E4E2C4C44FF}" type="presOf" srcId="{64EA0B89-F28A-444E-B7CD-85B9998ECC4C}" destId="{1956C7BD-07EF-5F40-ADBE-16F436B4B078}" srcOrd="0" destOrd="0" presId="urn:microsoft.com/office/officeart/2008/layout/LinedList"/>
    <dgm:cxn modelId="{DE3B46A0-C510-A647-9131-05460F38B183}" type="presOf" srcId="{8565BA85-CA8F-4BEE-B993-4A9E89B6CE6C}" destId="{F8E2651F-5332-4F41-A256-C6E8621398FB}" srcOrd="0" destOrd="0" presId="urn:microsoft.com/office/officeart/2008/layout/LinedList"/>
    <dgm:cxn modelId="{27CADDAC-D785-47CE-B226-95288F83A5A7}" srcId="{64EA0B89-F28A-444E-B7CD-85B9998ECC4C}" destId="{6C82B132-E116-402A-99B3-ABAA890042F5}" srcOrd="6" destOrd="0" parTransId="{263E14E8-755D-4D28-BA8E-583121178F67}" sibTransId="{32579228-F63F-4F82-8172-51E5F1DE5309}"/>
    <dgm:cxn modelId="{27E150B6-7327-DE44-904E-5F95647F82DB}" type="presOf" srcId="{50300920-2937-4A76-8AD7-94B4FD9D2851}" destId="{A077987C-4B5B-3448-827A-FFFFBA6552B7}" srcOrd="0" destOrd="0" presId="urn:microsoft.com/office/officeart/2008/layout/LinedList"/>
    <dgm:cxn modelId="{E765B5B6-F472-4CE6-A434-31E8D8A1AD49}" srcId="{64EA0B89-F28A-444E-B7CD-85B9998ECC4C}" destId="{9C6B6866-92DC-4ED1-9B3A-B1D6B8165ECA}" srcOrd="9" destOrd="0" parTransId="{B23FBB57-1C4B-4A7E-8957-2F6A516DC080}" sibTransId="{FA578985-6982-442E-9060-BE457C167C22}"/>
    <dgm:cxn modelId="{004D1EBF-44CC-F846-82FC-EED1FBF2B6B1}" type="presOf" srcId="{B45F2448-CBCD-40EF-8729-F1082D3F2152}" destId="{54D27AD6-18D6-D84B-AD04-D3D56407C55D}" srcOrd="0" destOrd="0" presId="urn:microsoft.com/office/officeart/2008/layout/LinedList"/>
    <dgm:cxn modelId="{04CC4DC4-FC3D-4536-9484-B7F004794C43}" srcId="{64EA0B89-F28A-444E-B7CD-85B9998ECC4C}" destId="{B09A9378-8038-45DC-90E8-2EB811C5BFB3}" srcOrd="4" destOrd="0" parTransId="{C134C9B4-52C8-414D-A6B8-DCA58F3836B8}" sibTransId="{2ABCE058-25AD-4B87-A5DF-D74300393C87}"/>
    <dgm:cxn modelId="{2A8AFCCC-071B-6940-877C-5E38FBC18E74}" type="presOf" srcId="{462DD3DE-97F6-4FB4-AAF4-E2BB9196736D}" destId="{163D43DD-165D-8D4A-AAE6-22A67FC133F0}" srcOrd="0" destOrd="0" presId="urn:microsoft.com/office/officeart/2008/layout/LinedList"/>
    <dgm:cxn modelId="{E26BF0DA-36E6-E642-B5CC-56E95A92A8BA}" type="presOf" srcId="{15D3C1F1-B335-42AA-B2A4-B7C97461715C}" destId="{EA07E145-60DB-F841-AA9A-606F019C965A}" srcOrd="0" destOrd="0" presId="urn:microsoft.com/office/officeart/2008/layout/LinedList"/>
    <dgm:cxn modelId="{A352A1DB-F65C-4F13-B197-2A97805328E9}" srcId="{64EA0B89-F28A-444E-B7CD-85B9998ECC4C}" destId="{3BD94B00-3846-4FCC-B24F-8CEA43B908A0}" srcOrd="8" destOrd="0" parTransId="{C5B2EC14-91F7-45B3-8AA3-595491CAC3F4}" sibTransId="{A6CB22A6-7A7D-4DBE-AB28-E64B1E521954}"/>
    <dgm:cxn modelId="{1983F6E8-633D-4552-9C9E-9FA2505C27C1}" srcId="{64EA0B89-F28A-444E-B7CD-85B9998ECC4C}" destId="{15D3C1F1-B335-42AA-B2A4-B7C97461715C}" srcOrd="10" destOrd="0" parTransId="{7C28776D-9357-42EA-921F-7799EF332B1E}" sibTransId="{075F87C1-6DDA-42AB-969F-57DB712446B8}"/>
    <dgm:cxn modelId="{3DFCC5EE-2089-E44F-AC10-EB7D07546E0E}" type="presOf" srcId="{3BD94B00-3846-4FCC-B24F-8CEA43B908A0}" destId="{2C0578D2-356C-6A45-9A03-826E9A64446E}" srcOrd="0" destOrd="0" presId="urn:microsoft.com/office/officeart/2008/layout/LinedList"/>
    <dgm:cxn modelId="{22A9F6FC-7E97-8D4B-9A5E-30F10A3D9909}" type="presOf" srcId="{B09A9378-8038-45DC-90E8-2EB811C5BFB3}" destId="{BC4E4123-725B-824F-98A4-6A549AC6ECC5}" srcOrd="0" destOrd="0" presId="urn:microsoft.com/office/officeart/2008/layout/LinedList"/>
    <dgm:cxn modelId="{0F013377-1B14-304A-9800-545B48640B04}" type="presParOf" srcId="{1956C7BD-07EF-5F40-ADBE-16F436B4B078}" destId="{16F199C5-4B70-9F4A-985E-F2FF3292AAD8}" srcOrd="0" destOrd="0" presId="urn:microsoft.com/office/officeart/2008/layout/LinedList"/>
    <dgm:cxn modelId="{FB7ACFA0-543F-E34E-A12A-73325E46EFE1}" type="presParOf" srcId="{1956C7BD-07EF-5F40-ADBE-16F436B4B078}" destId="{EFEE749A-460F-0F40-9FDD-617C8BDE199B}" srcOrd="1" destOrd="0" presId="urn:microsoft.com/office/officeart/2008/layout/LinedList"/>
    <dgm:cxn modelId="{F90FC979-8972-DA42-976C-24EA87AEBDAD}" type="presParOf" srcId="{EFEE749A-460F-0F40-9FDD-617C8BDE199B}" destId="{163D43DD-165D-8D4A-AAE6-22A67FC133F0}" srcOrd="0" destOrd="0" presId="urn:microsoft.com/office/officeart/2008/layout/LinedList"/>
    <dgm:cxn modelId="{7BAEADE7-742E-7E48-AEA6-F34CFB93DEA3}" type="presParOf" srcId="{EFEE749A-460F-0F40-9FDD-617C8BDE199B}" destId="{03DF25EE-DF91-814A-A1CC-86918B0B3643}" srcOrd="1" destOrd="0" presId="urn:microsoft.com/office/officeart/2008/layout/LinedList"/>
    <dgm:cxn modelId="{E2385B4E-7981-014B-8086-D834BD24665C}" type="presParOf" srcId="{1956C7BD-07EF-5F40-ADBE-16F436B4B078}" destId="{A17DD70C-DDB9-7E45-A01A-10DBE06D0C50}" srcOrd="2" destOrd="0" presId="urn:microsoft.com/office/officeart/2008/layout/LinedList"/>
    <dgm:cxn modelId="{4EF74FBF-2D54-2E48-8387-AC9FA36F7967}" type="presParOf" srcId="{1956C7BD-07EF-5F40-ADBE-16F436B4B078}" destId="{3E0400C5-2B5D-114A-9EA9-26DA901C390C}" srcOrd="3" destOrd="0" presId="urn:microsoft.com/office/officeart/2008/layout/LinedList"/>
    <dgm:cxn modelId="{444872EC-0A54-6443-BF59-A5851916413D}" type="presParOf" srcId="{3E0400C5-2B5D-114A-9EA9-26DA901C390C}" destId="{54D27AD6-18D6-D84B-AD04-D3D56407C55D}" srcOrd="0" destOrd="0" presId="urn:microsoft.com/office/officeart/2008/layout/LinedList"/>
    <dgm:cxn modelId="{2C40E2E9-7A19-6740-9C8D-0BA7E0E3AB0E}" type="presParOf" srcId="{3E0400C5-2B5D-114A-9EA9-26DA901C390C}" destId="{CAA308D9-9E5D-5640-80A9-8F68495BC6D0}" srcOrd="1" destOrd="0" presId="urn:microsoft.com/office/officeart/2008/layout/LinedList"/>
    <dgm:cxn modelId="{2888C134-4D22-5E45-8336-C05A50645F81}" type="presParOf" srcId="{1956C7BD-07EF-5F40-ADBE-16F436B4B078}" destId="{B23CA23D-EB3A-5F47-97C5-9CB52EDB4723}" srcOrd="4" destOrd="0" presId="urn:microsoft.com/office/officeart/2008/layout/LinedList"/>
    <dgm:cxn modelId="{25C4B602-7FE0-664D-BC2F-EC2C81698406}" type="presParOf" srcId="{1956C7BD-07EF-5F40-ADBE-16F436B4B078}" destId="{60FFCABC-3DCE-C744-A9FA-D8261B912407}" srcOrd="5" destOrd="0" presId="urn:microsoft.com/office/officeart/2008/layout/LinedList"/>
    <dgm:cxn modelId="{D5A8F696-AF07-224D-AC81-DEB5EAF85827}" type="presParOf" srcId="{60FFCABC-3DCE-C744-A9FA-D8261B912407}" destId="{A077987C-4B5B-3448-827A-FFFFBA6552B7}" srcOrd="0" destOrd="0" presId="urn:microsoft.com/office/officeart/2008/layout/LinedList"/>
    <dgm:cxn modelId="{D99C2DF4-FBE8-B444-B06B-B84B967640AF}" type="presParOf" srcId="{60FFCABC-3DCE-C744-A9FA-D8261B912407}" destId="{6A2B3311-982A-524B-86E4-165E778FFC2E}" srcOrd="1" destOrd="0" presId="urn:microsoft.com/office/officeart/2008/layout/LinedList"/>
    <dgm:cxn modelId="{E026107C-5632-7C47-A93A-B42B87380776}" type="presParOf" srcId="{1956C7BD-07EF-5F40-ADBE-16F436B4B078}" destId="{D274D4AF-D47E-364E-B4AC-6DE12F27973A}" srcOrd="6" destOrd="0" presId="urn:microsoft.com/office/officeart/2008/layout/LinedList"/>
    <dgm:cxn modelId="{85D2EBE6-6820-7A4E-A266-E47C6B68D4E8}" type="presParOf" srcId="{1956C7BD-07EF-5F40-ADBE-16F436B4B078}" destId="{D17B9D22-2D31-6C4D-BD0D-08FC52AB3BEF}" srcOrd="7" destOrd="0" presId="urn:microsoft.com/office/officeart/2008/layout/LinedList"/>
    <dgm:cxn modelId="{06380D9B-6921-5D4F-BF8E-F8182F4C799D}" type="presParOf" srcId="{D17B9D22-2D31-6C4D-BD0D-08FC52AB3BEF}" destId="{0DCE5C2D-0CA2-D941-B264-C23110BA5BE3}" srcOrd="0" destOrd="0" presId="urn:microsoft.com/office/officeart/2008/layout/LinedList"/>
    <dgm:cxn modelId="{52DA1041-A26B-DA4F-92F5-5B0305E99E5C}" type="presParOf" srcId="{D17B9D22-2D31-6C4D-BD0D-08FC52AB3BEF}" destId="{3ECBBD2F-348C-314B-8FC0-3EEDE4125F5D}" srcOrd="1" destOrd="0" presId="urn:microsoft.com/office/officeart/2008/layout/LinedList"/>
    <dgm:cxn modelId="{FA6EA820-15C7-A545-93B5-397497ACD7CD}" type="presParOf" srcId="{1956C7BD-07EF-5F40-ADBE-16F436B4B078}" destId="{DC5B1475-12B7-374E-B16B-5EA70F83F52B}" srcOrd="8" destOrd="0" presId="urn:microsoft.com/office/officeart/2008/layout/LinedList"/>
    <dgm:cxn modelId="{FFA55151-7A27-C646-8C6E-ED967C99C274}" type="presParOf" srcId="{1956C7BD-07EF-5F40-ADBE-16F436B4B078}" destId="{67197823-8A14-144A-B948-D0711E0F7944}" srcOrd="9" destOrd="0" presId="urn:microsoft.com/office/officeart/2008/layout/LinedList"/>
    <dgm:cxn modelId="{354D7AB2-5857-4F41-A10E-0FFFA9233369}" type="presParOf" srcId="{67197823-8A14-144A-B948-D0711E0F7944}" destId="{BC4E4123-725B-824F-98A4-6A549AC6ECC5}" srcOrd="0" destOrd="0" presId="urn:microsoft.com/office/officeart/2008/layout/LinedList"/>
    <dgm:cxn modelId="{ABA0AC3E-436D-5F4A-86C8-C5A57B033458}" type="presParOf" srcId="{67197823-8A14-144A-B948-D0711E0F7944}" destId="{39F883ED-DABF-494C-B067-4925ABBD432B}" srcOrd="1" destOrd="0" presId="urn:microsoft.com/office/officeart/2008/layout/LinedList"/>
    <dgm:cxn modelId="{8D966344-95F7-E842-B879-E93A2AA9F6D4}" type="presParOf" srcId="{1956C7BD-07EF-5F40-ADBE-16F436B4B078}" destId="{D03C0E8C-22D2-5C44-A51A-0934C83F33BC}" srcOrd="10" destOrd="0" presId="urn:microsoft.com/office/officeart/2008/layout/LinedList"/>
    <dgm:cxn modelId="{143E77F3-030A-FB47-8772-27DCECAA64A0}" type="presParOf" srcId="{1956C7BD-07EF-5F40-ADBE-16F436B4B078}" destId="{A8C7B5A7-4F9B-2642-9F48-BA76AE5B8BEE}" srcOrd="11" destOrd="0" presId="urn:microsoft.com/office/officeart/2008/layout/LinedList"/>
    <dgm:cxn modelId="{524CB747-ECB2-414A-85FC-2B3CF90D7175}" type="presParOf" srcId="{A8C7B5A7-4F9B-2642-9F48-BA76AE5B8BEE}" destId="{EFFC57AE-ADC9-464C-8EA0-A5C4E27C2224}" srcOrd="0" destOrd="0" presId="urn:microsoft.com/office/officeart/2008/layout/LinedList"/>
    <dgm:cxn modelId="{0A4142F7-976E-6D4B-BB5E-BEA88E5D320C}" type="presParOf" srcId="{A8C7B5A7-4F9B-2642-9F48-BA76AE5B8BEE}" destId="{B8C35F36-A92E-244C-A3E6-4B87DA76D838}" srcOrd="1" destOrd="0" presId="urn:microsoft.com/office/officeart/2008/layout/LinedList"/>
    <dgm:cxn modelId="{8161E7F3-B04F-8B4A-8DED-C6B8BE01DD68}" type="presParOf" srcId="{1956C7BD-07EF-5F40-ADBE-16F436B4B078}" destId="{47C79B07-E6BE-FA47-91A6-09D537600420}" srcOrd="12" destOrd="0" presId="urn:microsoft.com/office/officeart/2008/layout/LinedList"/>
    <dgm:cxn modelId="{72CC4349-3A4B-0543-8313-97562236373D}" type="presParOf" srcId="{1956C7BD-07EF-5F40-ADBE-16F436B4B078}" destId="{1CC49DD4-E346-5D4C-81B6-6D491E58C0AC}" srcOrd="13" destOrd="0" presId="urn:microsoft.com/office/officeart/2008/layout/LinedList"/>
    <dgm:cxn modelId="{04F4ED35-5B39-B04E-8CE7-F2E4A1AD164C}" type="presParOf" srcId="{1CC49DD4-E346-5D4C-81B6-6D491E58C0AC}" destId="{71F5C98E-6BA7-D14B-808D-7062CA7A5D7F}" srcOrd="0" destOrd="0" presId="urn:microsoft.com/office/officeart/2008/layout/LinedList"/>
    <dgm:cxn modelId="{6F2E4729-8842-B94F-8C8C-8872F48D7D0F}" type="presParOf" srcId="{1CC49DD4-E346-5D4C-81B6-6D491E58C0AC}" destId="{BE8192AB-78CB-B74A-8BC9-28782656F8F2}" srcOrd="1" destOrd="0" presId="urn:microsoft.com/office/officeart/2008/layout/LinedList"/>
    <dgm:cxn modelId="{B3134826-9363-724D-B76D-8C30DEC1B1E7}" type="presParOf" srcId="{1956C7BD-07EF-5F40-ADBE-16F436B4B078}" destId="{3C3F3295-1A14-494A-AEA6-7D2F7639D879}" srcOrd="14" destOrd="0" presId="urn:microsoft.com/office/officeart/2008/layout/LinedList"/>
    <dgm:cxn modelId="{2A2C1885-9BA1-B141-9AD4-7BD7E1E3CAA7}" type="presParOf" srcId="{1956C7BD-07EF-5F40-ADBE-16F436B4B078}" destId="{E529DCEB-8483-B040-B665-05857E119FCD}" srcOrd="15" destOrd="0" presId="urn:microsoft.com/office/officeart/2008/layout/LinedList"/>
    <dgm:cxn modelId="{3814B7E4-B409-1740-8B7C-24C2B8C634DB}" type="presParOf" srcId="{E529DCEB-8483-B040-B665-05857E119FCD}" destId="{F8E2651F-5332-4F41-A256-C6E8621398FB}" srcOrd="0" destOrd="0" presId="urn:microsoft.com/office/officeart/2008/layout/LinedList"/>
    <dgm:cxn modelId="{CE24A26A-ADC3-3846-9F7E-2BA008C6D509}" type="presParOf" srcId="{E529DCEB-8483-B040-B665-05857E119FCD}" destId="{643503E2-54CA-7047-A848-F6322C5194CF}" srcOrd="1" destOrd="0" presId="urn:microsoft.com/office/officeart/2008/layout/LinedList"/>
    <dgm:cxn modelId="{F147D40F-50C6-794A-8B9E-B2F9B9D786AC}" type="presParOf" srcId="{1956C7BD-07EF-5F40-ADBE-16F436B4B078}" destId="{718094A7-1291-A141-BB71-A8D24FAE3EC9}" srcOrd="16" destOrd="0" presId="urn:microsoft.com/office/officeart/2008/layout/LinedList"/>
    <dgm:cxn modelId="{EA340404-7157-9749-8A1E-2893CB9AFCB3}" type="presParOf" srcId="{1956C7BD-07EF-5F40-ADBE-16F436B4B078}" destId="{82F28B08-3ECE-4A4D-99D6-22044222CD6D}" srcOrd="17" destOrd="0" presId="urn:microsoft.com/office/officeart/2008/layout/LinedList"/>
    <dgm:cxn modelId="{BB93B7E5-E34C-6942-BA73-21B20A3905F7}" type="presParOf" srcId="{82F28B08-3ECE-4A4D-99D6-22044222CD6D}" destId="{2C0578D2-356C-6A45-9A03-826E9A64446E}" srcOrd="0" destOrd="0" presId="urn:microsoft.com/office/officeart/2008/layout/LinedList"/>
    <dgm:cxn modelId="{3CD28AFE-6BCE-A14D-AE5F-1B77CF758358}" type="presParOf" srcId="{82F28B08-3ECE-4A4D-99D6-22044222CD6D}" destId="{F2250415-AA97-2147-A179-A5E0484C8BFC}" srcOrd="1" destOrd="0" presId="urn:microsoft.com/office/officeart/2008/layout/LinedList"/>
    <dgm:cxn modelId="{793D7803-A554-924E-884B-0D65F379B4DD}" type="presParOf" srcId="{1956C7BD-07EF-5F40-ADBE-16F436B4B078}" destId="{85D6E115-2040-9B4D-A71C-60EB1B045AA3}" srcOrd="18" destOrd="0" presId="urn:microsoft.com/office/officeart/2008/layout/LinedList"/>
    <dgm:cxn modelId="{4640E9DB-1D28-5747-A0C2-C7A6D306FE41}" type="presParOf" srcId="{1956C7BD-07EF-5F40-ADBE-16F436B4B078}" destId="{8BA1F351-99B2-2341-99FB-A360889E119F}" srcOrd="19" destOrd="0" presId="urn:microsoft.com/office/officeart/2008/layout/LinedList"/>
    <dgm:cxn modelId="{3219AC18-78D4-1949-A176-5817337A49BE}" type="presParOf" srcId="{8BA1F351-99B2-2341-99FB-A360889E119F}" destId="{F26F130E-7F0C-8E45-9FD1-57B11EA8843E}" srcOrd="0" destOrd="0" presId="urn:microsoft.com/office/officeart/2008/layout/LinedList"/>
    <dgm:cxn modelId="{78D640D1-A6CD-DE40-A900-066A9908EA30}" type="presParOf" srcId="{8BA1F351-99B2-2341-99FB-A360889E119F}" destId="{87ECFECD-B16F-7242-B484-1FA383AEE9FF}" srcOrd="1" destOrd="0" presId="urn:microsoft.com/office/officeart/2008/layout/LinedList"/>
    <dgm:cxn modelId="{626FF04F-E8B3-3A40-9D51-121854787D78}" type="presParOf" srcId="{1956C7BD-07EF-5F40-ADBE-16F436B4B078}" destId="{CB4E872B-9EA7-2B45-BF47-5FBA5B104121}" srcOrd="20" destOrd="0" presId="urn:microsoft.com/office/officeart/2008/layout/LinedList"/>
    <dgm:cxn modelId="{D33BE0A8-EC08-1547-B1CF-40BE91A4EFD9}" type="presParOf" srcId="{1956C7BD-07EF-5F40-ADBE-16F436B4B078}" destId="{4AE80615-158B-9244-B326-09A30A905BDD}" srcOrd="21" destOrd="0" presId="urn:microsoft.com/office/officeart/2008/layout/LinedList"/>
    <dgm:cxn modelId="{1DC27574-B710-DA4D-B307-954BA592B247}" type="presParOf" srcId="{4AE80615-158B-9244-B326-09A30A905BDD}" destId="{EA07E145-60DB-F841-AA9A-606F019C965A}" srcOrd="0" destOrd="0" presId="urn:microsoft.com/office/officeart/2008/layout/LinedList"/>
    <dgm:cxn modelId="{551484E3-35EE-4041-ACAB-C5B880C1358A}" type="presParOf" srcId="{4AE80615-158B-9244-B326-09A30A905BDD}" destId="{CB081B92-7872-C741-ACA1-43FDFB3E743B}" srcOrd="1" destOrd="0" presId="urn:microsoft.com/office/officeart/2008/layout/LinedList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DB936B-2803-4279-B400-302600D4BAA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061AE4-F2BE-4907-965F-01CDC84FB16A}">
      <dgm:prSet/>
      <dgm:spPr/>
      <dgm:t>
        <a:bodyPr/>
        <a:lstStyle/>
        <a:p>
          <a:r>
            <a:rPr lang="en-US" dirty="0">
              <a:latin typeface="Times" pitchFamily="2" charset="0"/>
            </a:rPr>
            <a:t>player (</a:t>
          </a:r>
          <a:r>
            <a:rPr lang="en-US" u="sng" dirty="0" err="1">
              <a:latin typeface="Times" pitchFamily="2" charset="0"/>
            </a:rPr>
            <a:t>Player_id</a:t>
          </a:r>
          <a:r>
            <a:rPr lang="en-US" dirty="0">
              <a:latin typeface="Times" pitchFamily="2" charset="0"/>
            </a:rPr>
            <a:t>, </a:t>
          </a:r>
          <a:r>
            <a:rPr lang="en-US" dirty="0" err="1">
              <a:latin typeface="Times" pitchFamily="2" charset="0"/>
            </a:rPr>
            <a:t>Player_name</a:t>
          </a:r>
          <a:r>
            <a:rPr lang="en-US" dirty="0">
              <a:latin typeface="Times" pitchFamily="2" charset="0"/>
            </a:rPr>
            <a:t>, Gender, </a:t>
          </a:r>
          <a:r>
            <a:rPr lang="en-US" dirty="0" err="1">
              <a:latin typeface="Times" pitchFamily="2" charset="0"/>
            </a:rPr>
            <a:t>College_name</a:t>
          </a:r>
          <a:r>
            <a:rPr lang="en-US" dirty="0">
              <a:latin typeface="Times" pitchFamily="2" charset="0"/>
            </a:rPr>
            <a:t>)</a:t>
          </a:r>
        </a:p>
      </dgm:t>
    </dgm:pt>
    <dgm:pt modelId="{ECBA5BC2-4D98-4042-95AC-F3398BA102C6}" type="parTrans" cxnId="{5C608C5F-114C-4C46-9C48-6F722A8EB538}">
      <dgm:prSet/>
      <dgm:spPr/>
      <dgm:t>
        <a:bodyPr/>
        <a:lstStyle/>
        <a:p>
          <a:endParaRPr lang="en-US"/>
        </a:p>
      </dgm:t>
    </dgm:pt>
    <dgm:pt modelId="{A7C896DE-11F2-43FD-8F10-72CCEB08CA87}" type="sibTrans" cxnId="{5C608C5F-114C-4C46-9C48-6F722A8EB538}">
      <dgm:prSet/>
      <dgm:spPr/>
      <dgm:t>
        <a:bodyPr/>
        <a:lstStyle/>
        <a:p>
          <a:endParaRPr lang="en-US"/>
        </a:p>
      </dgm:t>
    </dgm:pt>
    <dgm:pt modelId="{2A314721-7EAD-4B65-814F-473D10FBAD6B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  <a:latin typeface="Times" pitchFamily="2" charset="0"/>
            </a:rPr>
            <a:t>college (</a:t>
          </a:r>
          <a:r>
            <a:rPr lang="en-US" u="sng" dirty="0" err="1">
              <a:solidFill>
                <a:srgbClr val="FF0000"/>
              </a:solidFill>
              <a:latin typeface="Times" pitchFamily="2" charset="0"/>
            </a:rPr>
            <a:t>College_name</a:t>
          </a:r>
          <a:r>
            <a:rPr lang="en-US" dirty="0">
              <a:solidFill>
                <a:srgbClr val="FF0000"/>
              </a:solidFill>
              <a:latin typeface="Times" pitchFamily="2" charset="0"/>
            </a:rPr>
            <a:t>, </a:t>
          </a:r>
          <a:r>
            <a:rPr lang="en-US" dirty="0" err="1">
              <a:solidFill>
                <a:srgbClr val="FF0000"/>
              </a:solidFill>
              <a:latin typeface="Times" pitchFamily="2" charset="0"/>
            </a:rPr>
            <a:t>College_score</a:t>
          </a:r>
          <a:r>
            <a:rPr lang="en-US" dirty="0">
              <a:solidFill>
                <a:srgbClr val="FF0000"/>
              </a:solidFill>
              <a:latin typeface="Times" pitchFamily="2" charset="0"/>
            </a:rPr>
            <a:t>, </a:t>
          </a:r>
          <a:r>
            <a:rPr lang="en-US" dirty="0" err="1">
              <a:solidFill>
                <a:srgbClr val="FF0000"/>
              </a:solidFill>
              <a:latin typeface="Times" pitchFamily="2" charset="0"/>
            </a:rPr>
            <a:t>College_ranking</a:t>
          </a:r>
          <a:r>
            <a:rPr lang="en-US" dirty="0">
              <a:solidFill>
                <a:srgbClr val="FF0000"/>
              </a:solidFill>
              <a:latin typeface="Times" pitchFamily="2" charset="0"/>
            </a:rPr>
            <a:t>, Manager)</a:t>
          </a:r>
        </a:p>
      </dgm:t>
    </dgm:pt>
    <dgm:pt modelId="{8BE62BA0-B793-4A69-897E-F326C535FCBE}" type="parTrans" cxnId="{A5E50BD0-738A-432A-9E66-2D8A5D504586}">
      <dgm:prSet/>
      <dgm:spPr/>
      <dgm:t>
        <a:bodyPr/>
        <a:lstStyle/>
        <a:p>
          <a:endParaRPr lang="en-US"/>
        </a:p>
      </dgm:t>
    </dgm:pt>
    <dgm:pt modelId="{BAAB203A-2D3E-486D-A5E2-8B34E30AF638}" type="sibTrans" cxnId="{A5E50BD0-738A-432A-9E66-2D8A5D504586}">
      <dgm:prSet/>
      <dgm:spPr/>
      <dgm:t>
        <a:bodyPr/>
        <a:lstStyle/>
        <a:p>
          <a:endParaRPr lang="en-US"/>
        </a:p>
      </dgm:t>
    </dgm:pt>
    <dgm:pt modelId="{12EADC2C-3CFD-4F34-983B-E414F66DE280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  <a:latin typeface="Times" pitchFamily="2" charset="0"/>
            </a:rPr>
            <a:t>college_rank</a:t>
          </a:r>
          <a:r>
            <a:rPr lang="en-US" dirty="0">
              <a:solidFill>
                <a:srgbClr val="FF0000"/>
              </a:solidFill>
              <a:latin typeface="Times" pitchFamily="2" charset="0"/>
            </a:rPr>
            <a:t> (</a:t>
          </a:r>
          <a:r>
            <a:rPr lang="en-US" dirty="0" err="1">
              <a:solidFill>
                <a:srgbClr val="FF0000"/>
              </a:solidFill>
              <a:latin typeface="Times" pitchFamily="2" charset="0"/>
            </a:rPr>
            <a:t>College_score</a:t>
          </a:r>
          <a:r>
            <a:rPr lang="en-US" dirty="0">
              <a:solidFill>
                <a:srgbClr val="FF0000"/>
              </a:solidFill>
              <a:latin typeface="Times" pitchFamily="2" charset="0"/>
            </a:rPr>
            <a:t>, </a:t>
          </a:r>
          <a:r>
            <a:rPr lang="en-US" dirty="0" err="1">
              <a:solidFill>
                <a:srgbClr val="FF0000"/>
              </a:solidFill>
              <a:latin typeface="Times" pitchFamily="2" charset="0"/>
            </a:rPr>
            <a:t>College_ranking</a:t>
          </a:r>
          <a:r>
            <a:rPr lang="en-US" dirty="0">
              <a:solidFill>
                <a:srgbClr val="FF0000"/>
              </a:solidFill>
              <a:latin typeface="Times" pitchFamily="2" charset="0"/>
            </a:rPr>
            <a:t>)</a:t>
          </a:r>
        </a:p>
      </dgm:t>
    </dgm:pt>
    <dgm:pt modelId="{8DD13391-574D-4691-8C9F-5D73B064920D}" type="parTrans" cxnId="{E9AEC6BD-A698-4AC1-A034-C60F3E563CD6}">
      <dgm:prSet/>
      <dgm:spPr/>
      <dgm:t>
        <a:bodyPr/>
        <a:lstStyle/>
        <a:p>
          <a:endParaRPr lang="en-US"/>
        </a:p>
      </dgm:t>
    </dgm:pt>
    <dgm:pt modelId="{CC4A860E-E450-426D-A8EE-BC2640690D12}" type="sibTrans" cxnId="{E9AEC6BD-A698-4AC1-A034-C60F3E563CD6}">
      <dgm:prSet/>
      <dgm:spPr/>
      <dgm:t>
        <a:bodyPr/>
        <a:lstStyle/>
        <a:p>
          <a:endParaRPr lang="en-US"/>
        </a:p>
      </dgm:t>
    </dgm:pt>
    <dgm:pt modelId="{7ED86921-4E6C-4AE1-9A8A-1A21D7BED302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  <a:latin typeface="Times" pitchFamily="2" charset="0"/>
            </a:rPr>
            <a:t>volunteer_name</a:t>
          </a:r>
          <a:r>
            <a:rPr lang="en-US" dirty="0">
              <a:solidFill>
                <a:srgbClr val="FF0000"/>
              </a:solidFill>
              <a:latin typeface="Times" pitchFamily="2" charset="0"/>
            </a:rPr>
            <a:t>(</a:t>
          </a:r>
          <a:r>
            <a:rPr lang="en-US" u="sng" dirty="0" err="1">
              <a:solidFill>
                <a:srgbClr val="FF0000"/>
              </a:solidFill>
              <a:latin typeface="Times" pitchFamily="2" charset="0"/>
            </a:rPr>
            <a:t>Volunteer_id</a:t>
          </a:r>
          <a:r>
            <a:rPr lang="en-US" dirty="0">
              <a:solidFill>
                <a:srgbClr val="FF0000"/>
              </a:solidFill>
              <a:latin typeface="Times" pitchFamily="2" charset="0"/>
            </a:rPr>
            <a:t>, </a:t>
          </a:r>
          <a:r>
            <a:rPr lang="en-US" dirty="0" err="1">
              <a:solidFill>
                <a:srgbClr val="FF0000"/>
              </a:solidFill>
              <a:latin typeface="Times" pitchFamily="2" charset="0"/>
            </a:rPr>
            <a:t>Volunteer_name</a:t>
          </a:r>
          <a:r>
            <a:rPr lang="en-US" dirty="0">
              <a:solidFill>
                <a:srgbClr val="FF0000"/>
              </a:solidFill>
              <a:latin typeface="Times" pitchFamily="2" charset="0"/>
            </a:rPr>
            <a:t>)</a:t>
          </a:r>
        </a:p>
      </dgm:t>
    </dgm:pt>
    <dgm:pt modelId="{8B604978-A850-4167-B767-238D6E70D45B}" type="parTrans" cxnId="{D62842B6-49D0-4877-A17E-7D3744C1ECAB}">
      <dgm:prSet/>
      <dgm:spPr/>
      <dgm:t>
        <a:bodyPr/>
        <a:lstStyle/>
        <a:p>
          <a:endParaRPr lang="en-US"/>
        </a:p>
      </dgm:t>
    </dgm:pt>
    <dgm:pt modelId="{977E2610-4C94-4B8E-9F02-FC0C22DBB03E}" type="sibTrans" cxnId="{D62842B6-49D0-4877-A17E-7D3744C1ECAB}">
      <dgm:prSet/>
      <dgm:spPr/>
      <dgm:t>
        <a:bodyPr/>
        <a:lstStyle/>
        <a:p>
          <a:endParaRPr lang="en-US"/>
        </a:p>
      </dgm:t>
    </dgm:pt>
    <dgm:pt modelId="{E1815C66-A03D-41C9-9AF9-9B98F3CA4267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  <a:latin typeface="Times" pitchFamily="2" charset="0"/>
            </a:rPr>
            <a:t>volunteer_time</a:t>
          </a:r>
          <a:r>
            <a:rPr lang="en-US" dirty="0">
              <a:solidFill>
                <a:srgbClr val="FF0000"/>
              </a:solidFill>
              <a:latin typeface="Times" pitchFamily="2" charset="0"/>
            </a:rPr>
            <a:t> (</a:t>
          </a:r>
          <a:r>
            <a:rPr lang="en-US" dirty="0" err="1">
              <a:solidFill>
                <a:srgbClr val="FF0000"/>
              </a:solidFill>
              <a:latin typeface="Times" pitchFamily="2" charset="0"/>
            </a:rPr>
            <a:t>Volunteer_id</a:t>
          </a:r>
          <a:r>
            <a:rPr lang="en-US" dirty="0">
              <a:solidFill>
                <a:srgbClr val="FF0000"/>
              </a:solidFill>
              <a:latin typeface="Times" pitchFamily="2" charset="0"/>
            </a:rPr>
            <a:t>, </a:t>
          </a:r>
          <a:r>
            <a:rPr lang="en-US" dirty="0" err="1">
              <a:solidFill>
                <a:srgbClr val="FF0000"/>
              </a:solidFill>
              <a:latin typeface="Times" pitchFamily="2" charset="0"/>
            </a:rPr>
            <a:t>Available_starting_time</a:t>
          </a:r>
          <a:r>
            <a:rPr lang="en-US" dirty="0">
              <a:solidFill>
                <a:srgbClr val="FF0000"/>
              </a:solidFill>
              <a:latin typeface="Times" pitchFamily="2" charset="0"/>
            </a:rPr>
            <a:t>, </a:t>
          </a:r>
          <a:r>
            <a:rPr lang="en-US" dirty="0" err="1">
              <a:solidFill>
                <a:srgbClr val="FF0000"/>
              </a:solidFill>
              <a:latin typeface="Times" pitchFamily="2" charset="0"/>
            </a:rPr>
            <a:t>Available_ending_time</a:t>
          </a:r>
          <a:r>
            <a:rPr lang="en-US" dirty="0">
              <a:solidFill>
                <a:srgbClr val="FF0000"/>
              </a:solidFill>
              <a:latin typeface="Times" pitchFamily="2" charset="0"/>
            </a:rPr>
            <a:t>)</a:t>
          </a:r>
        </a:p>
      </dgm:t>
    </dgm:pt>
    <dgm:pt modelId="{EE2A69A8-1857-4B00-8A7B-4FF8DCA422CD}" type="parTrans" cxnId="{FB25C8FF-4382-4E61-A61E-D11860084F17}">
      <dgm:prSet/>
      <dgm:spPr/>
      <dgm:t>
        <a:bodyPr/>
        <a:lstStyle/>
        <a:p>
          <a:endParaRPr lang="en-US"/>
        </a:p>
      </dgm:t>
    </dgm:pt>
    <dgm:pt modelId="{BDF58A18-ABE1-4DA3-B679-220D73DC4ECC}" type="sibTrans" cxnId="{FB25C8FF-4382-4E61-A61E-D11860084F17}">
      <dgm:prSet/>
      <dgm:spPr/>
      <dgm:t>
        <a:bodyPr/>
        <a:lstStyle/>
        <a:p>
          <a:endParaRPr lang="en-US"/>
        </a:p>
      </dgm:t>
    </dgm:pt>
    <dgm:pt modelId="{2B8D30D7-12D1-4E1B-98DC-7E97E458EC8B}">
      <dgm:prSet/>
      <dgm:spPr/>
      <dgm:t>
        <a:bodyPr/>
        <a:lstStyle/>
        <a:p>
          <a:r>
            <a:rPr lang="en-US" dirty="0">
              <a:latin typeface="Times" pitchFamily="2" charset="0"/>
            </a:rPr>
            <a:t>event (</a:t>
          </a:r>
          <a:r>
            <a:rPr lang="en-US" u="sng" dirty="0" err="1">
              <a:latin typeface="Times" pitchFamily="2" charset="0"/>
            </a:rPr>
            <a:t>Event_name</a:t>
          </a:r>
          <a:r>
            <a:rPr lang="en-US" dirty="0">
              <a:latin typeface="Times" pitchFamily="2" charset="0"/>
            </a:rPr>
            <a:t>, </a:t>
          </a:r>
          <a:r>
            <a:rPr lang="en-US" u="sng" dirty="0">
              <a:latin typeface="Times" pitchFamily="2" charset="0"/>
            </a:rPr>
            <a:t>Category</a:t>
          </a:r>
          <a:r>
            <a:rPr lang="en-US" dirty="0">
              <a:latin typeface="Times" pitchFamily="2" charset="0"/>
            </a:rPr>
            <a:t>, </a:t>
          </a:r>
          <a:r>
            <a:rPr lang="en-US" u="sng" dirty="0">
              <a:latin typeface="Times" pitchFamily="2" charset="0"/>
            </a:rPr>
            <a:t>Round</a:t>
          </a:r>
          <a:r>
            <a:rPr lang="en-US" dirty="0">
              <a:latin typeface="Times" pitchFamily="2" charset="0"/>
            </a:rPr>
            <a:t>, </a:t>
          </a:r>
          <a:r>
            <a:rPr lang="en-US" dirty="0" err="1">
              <a:latin typeface="Times" pitchFamily="2" charset="0"/>
            </a:rPr>
            <a:t>Starting_time</a:t>
          </a:r>
          <a:r>
            <a:rPr lang="en-US" dirty="0">
              <a:latin typeface="Times" pitchFamily="2" charset="0"/>
            </a:rPr>
            <a:t>, </a:t>
          </a:r>
          <a:r>
            <a:rPr lang="en-US" dirty="0" err="1">
              <a:latin typeface="Times" pitchFamily="2" charset="0"/>
            </a:rPr>
            <a:t>Ending_time</a:t>
          </a:r>
          <a:r>
            <a:rPr lang="en-US" dirty="0">
              <a:latin typeface="Times" pitchFamily="2" charset="0"/>
            </a:rPr>
            <a:t>)</a:t>
          </a:r>
        </a:p>
      </dgm:t>
    </dgm:pt>
    <dgm:pt modelId="{98D4DD8A-7BA5-4949-9165-96FE3C8B289D}" type="parTrans" cxnId="{81950691-9AD7-48BE-AF0A-039688AD9611}">
      <dgm:prSet/>
      <dgm:spPr/>
      <dgm:t>
        <a:bodyPr/>
        <a:lstStyle/>
        <a:p>
          <a:endParaRPr lang="en-US"/>
        </a:p>
      </dgm:t>
    </dgm:pt>
    <dgm:pt modelId="{02C321D0-699F-457E-A5A6-3CFE23851569}" type="sibTrans" cxnId="{81950691-9AD7-48BE-AF0A-039688AD9611}">
      <dgm:prSet/>
      <dgm:spPr/>
      <dgm:t>
        <a:bodyPr/>
        <a:lstStyle/>
        <a:p>
          <a:endParaRPr lang="en-US"/>
        </a:p>
      </dgm:t>
    </dgm:pt>
    <dgm:pt modelId="{8791CC93-E219-4923-B8AC-794D4553E1FF}">
      <dgm:prSet/>
      <dgm:spPr/>
      <dgm:t>
        <a:bodyPr/>
        <a:lstStyle/>
        <a:p>
          <a:r>
            <a:rPr lang="en-US" dirty="0" err="1">
              <a:latin typeface="Times" pitchFamily="2" charset="0"/>
            </a:rPr>
            <a:t>event_has_player</a:t>
          </a:r>
          <a:r>
            <a:rPr lang="en-US" dirty="0">
              <a:latin typeface="Times" pitchFamily="2" charset="0"/>
            </a:rPr>
            <a:t> (</a:t>
          </a:r>
          <a:r>
            <a:rPr lang="en-US" u="sng" dirty="0" err="1">
              <a:latin typeface="Times" pitchFamily="2" charset="0"/>
            </a:rPr>
            <a:t>Event_name</a:t>
          </a:r>
          <a:r>
            <a:rPr lang="en-US" dirty="0">
              <a:latin typeface="Times" pitchFamily="2" charset="0"/>
            </a:rPr>
            <a:t>,  </a:t>
          </a:r>
          <a:r>
            <a:rPr lang="en-US" u="sng" dirty="0">
              <a:latin typeface="Times" pitchFamily="2" charset="0"/>
            </a:rPr>
            <a:t>Category</a:t>
          </a:r>
          <a:r>
            <a:rPr lang="en-US" dirty="0">
              <a:latin typeface="Times" pitchFamily="2" charset="0"/>
            </a:rPr>
            <a:t>, </a:t>
          </a:r>
          <a:r>
            <a:rPr lang="en-US" u="sng" dirty="0">
              <a:latin typeface="Times" pitchFamily="2" charset="0"/>
            </a:rPr>
            <a:t>Round</a:t>
          </a:r>
          <a:r>
            <a:rPr lang="en-US" dirty="0">
              <a:latin typeface="Times" pitchFamily="2" charset="0"/>
            </a:rPr>
            <a:t>, </a:t>
          </a:r>
          <a:r>
            <a:rPr lang="en-US" u="sng" dirty="0" err="1">
              <a:latin typeface="Times" pitchFamily="2" charset="0"/>
            </a:rPr>
            <a:t>Player_id</a:t>
          </a:r>
          <a:r>
            <a:rPr lang="en-US" dirty="0">
              <a:latin typeface="Times" pitchFamily="2" charset="0"/>
            </a:rPr>
            <a:t>)</a:t>
          </a:r>
        </a:p>
      </dgm:t>
    </dgm:pt>
    <dgm:pt modelId="{58BED5BE-03EA-4ECC-BB54-C0E08C8AA146}" type="parTrans" cxnId="{8F904C0E-F893-4119-9154-8FB97092F3AE}">
      <dgm:prSet/>
      <dgm:spPr/>
      <dgm:t>
        <a:bodyPr/>
        <a:lstStyle/>
        <a:p>
          <a:endParaRPr lang="en-US"/>
        </a:p>
      </dgm:t>
    </dgm:pt>
    <dgm:pt modelId="{2203C234-12FD-4846-ADE1-48560D4B57E2}" type="sibTrans" cxnId="{8F904C0E-F893-4119-9154-8FB97092F3AE}">
      <dgm:prSet/>
      <dgm:spPr/>
      <dgm:t>
        <a:bodyPr/>
        <a:lstStyle/>
        <a:p>
          <a:endParaRPr lang="en-US"/>
        </a:p>
      </dgm:t>
    </dgm:pt>
    <dgm:pt modelId="{008E9709-7F77-44CC-A01F-5F6827F1C85C}">
      <dgm:prSet/>
      <dgm:spPr/>
      <dgm:t>
        <a:bodyPr/>
        <a:lstStyle/>
        <a:p>
          <a:r>
            <a:rPr lang="en-US">
              <a:latin typeface="Times" pitchFamily="2" charset="0"/>
            </a:rPr>
            <a:t>event_result (</a:t>
          </a:r>
          <a:r>
            <a:rPr lang="en-US" u="sng">
              <a:latin typeface="Times" pitchFamily="2" charset="0"/>
            </a:rPr>
            <a:t>Event_name</a:t>
          </a:r>
          <a:r>
            <a:rPr lang="en-US">
              <a:latin typeface="Times" pitchFamily="2" charset="0"/>
            </a:rPr>
            <a:t>, </a:t>
          </a:r>
          <a:r>
            <a:rPr lang="en-US" u="sng">
              <a:latin typeface="Times" pitchFamily="2" charset="0"/>
            </a:rPr>
            <a:t>Category</a:t>
          </a:r>
          <a:r>
            <a:rPr lang="en-US">
              <a:latin typeface="Times" pitchFamily="2" charset="0"/>
            </a:rPr>
            <a:t>, </a:t>
          </a:r>
          <a:r>
            <a:rPr lang="en-US" u="sng">
              <a:latin typeface="Times" pitchFamily="2" charset="0"/>
            </a:rPr>
            <a:t>Round</a:t>
          </a:r>
          <a:r>
            <a:rPr lang="en-US">
              <a:latin typeface="Times" pitchFamily="2" charset="0"/>
            </a:rPr>
            <a:t>, ranking, id, performance)</a:t>
          </a:r>
        </a:p>
      </dgm:t>
    </dgm:pt>
    <dgm:pt modelId="{014AD3E7-EF3F-4B7A-804F-7AC964580A2A}" type="parTrans" cxnId="{447D273D-30C2-4FE6-8FEE-4C976EEDC60D}">
      <dgm:prSet/>
      <dgm:spPr/>
      <dgm:t>
        <a:bodyPr/>
        <a:lstStyle/>
        <a:p>
          <a:endParaRPr lang="en-US"/>
        </a:p>
      </dgm:t>
    </dgm:pt>
    <dgm:pt modelId="{88079F14-DAA8-42C8-B3CB-02033719DEC7}" type="sibTrans" cxnId="{447D273D-30C2-4FE6-8FEE-4C976EEDC60D}">
      <dgm:prSet/>
      <dgm:spPr/>
      <dgm:t>
        <a:bodyPr/>
        <a:lstStyle/>
        <a:p>
          <a:endParaRPr lang="en-US"/>
        </a:p>
      </dgm:t>
    </dgm:pt>
    <dgm:pt modelId="{C8FC0034-8BCE-4C40-89F8-93F8BACCEDAD}">
      <dgm:prSet/>
      <dgm:spPr/>
      <dgm:t>
        <a:bodyPr/>
        <a:lstStyle/>
        <a:p>
          <a:r>
            <a:rPr lang="en-US">
              <a:latin typeface="Times" pitchFamily="2" charset="0"/>
            </a:rPr>
            <a:t>volunteer_has_event (</a:t>
          </a:r>
          <a:r>
            <a:rPr lang="en-US" u="sng">
              <a:latin typeface="Times" pitchFamily="2" charset="0"/>
            </a:rPr>
            <a:t>Volunteer_id</a:t>
          </a:r>
          <a:r>
            <a:rPr lang="en-US">
              <a:latin typeface="Times" pitchFamily="2" charset="0"/>
            </a:rPr>
            <a:t>, </a:t>
          </a:r>
          <a:r>
            <a:rPr lang="en-US" u="sng">
              <a:latin typeface="Times" pitchFamily="2" charset="0"/>
            </a:rPr>
            <a:t>Event_name</a:t>
          </a:r>
          <a:r>
            <a:rPr lang="en-US">
              <a:latin typeface="Times" pitchFamily="2" charset="0"/>
            </a:rPr>
            <a:t>, </a:t>
          </a:r>
          <a:r>
            <a:rPr lang="en-US" u="sng">
              <a:latin typeface="Times" pitchFamily="2" charset="0"/>
            </a:rPr>
            <a:t>Category</a:t>
          </a:r>
          <a:r>
            <a:rPr lang="en-US">
              <a:latin typeface="Times" pitchFamily="2" charset="0"/>
            </a:rPr>
            <a:t>, </a:t>
          </a:r>
          <a:r>
            <a:rPr lang="en-US" u="sng">
              <a:latin typeface="Times" pitchFamily="2" charset="0"/>
            </a:rPr>
            <a:t>Round</a:t>
          </a:r>
          <a:r>
            <a:rPr lang="en-US">
              <a:latin typeface="Times" pitchFamily="2" charset="0"/>
            </a:rPr>
            <a:t>)</a:t>
          </a:r>
        </a:p>
      </dgm:t>
    </dgm:pt>
    <dgm:pt modelId="{6DF5CF2A-E22D-4580-888C-A43278EB5DEC}" type="parTrans" cxnId="{BBDD69D5-7273-4715-984E-A43EBBDD790E}">
      <dgm:prSet/>
      <dgm:spPr/>
      <dgm:t>
        <a:bodyPr/>
        <a:lstStyle/>
        <a:p>
          <a:endParaRPr lang="en-US"/>
        </a:p>
      </dgm:t>
    </dgm:pt>
    <dgm:pt modelId="{AF15560D-1505-4C97-B532-DFDCD4D94107}" type="sibTrans" cxnId="{BBDD69D5-7273-4715-984E-A43EBBDD790E}">
      <dgm:prSet/>
      <dgm:spPr/>
      <dgm:t>
        <a:bodyPr/>
        <a:lstStyle/>
        <a:p>
          <a:endParaRPr lang="en-US"/>
        </a:p>
      </dgm:t>
    </dgm:pt>
    <dgm:pt modelId="{BE99C21D-8E33-483B-A1D9-6B672099693E}">
      <dgm:prSet/>
      <dgm:spPr/>
      <dgm:t>
        <a:bodyPr/>
        <a:lstStyle/>
        <a:p>
          <a:r>
            <a:rPr lang="en-US" dirty="0" err="1">
              <a:latin typeface="Times" pitchFamily="2" charset="0"/>
            </a:rPr>
            <a:t>org_comm</a:t>
          </a:r>
          <a:r>
            <a:rPr lang="en-US" dirty="0">
              <a:latin typeface="Times" pitchFamily="2" charset="0"/>
            </a:rPr>
            <a:t> (</a:t>
          </a:r>
          <a:r>
            <a:rPr lang="en-US" u="sng" dirty="0" err="1">
              <a:latin typeface="Times" pitchFamily="2" charset="0"/>
            </a:rPr>
            <a:t>Org_comm_id</a:t>
          </a:r>
          <a:r>
            <a:rPr lang="en-US" dirty="0">
              <a:latin typeface="Times" pitchFamily="2" charset="0"/>
            </a:rPr>
            <a:t>, </a:t>
          </a:r>
          <a:r>
            <a:rPr lang="en-US" dirty="0" err="1">
              <a:latin typeface="Times" pitchFamily="2" charset="0"/>
            </a:rPr>
            <a:t>Org_comm_name</a:t>
          </a:r>
          <a:r>
            <a:rPr lang="en-US" dirty="0">
              <a:latin typeface="Times" pitchFamily="2" charset="0"/>
            </a:rPr>
            <a:t>)</a:t>
          </a:r>
        </a:p>
      </dgm:t>
    </dgm:pt>
    <dgm:pt modelId="{3B49F83F-BAD9-45C1-869E-A08FCDBB047D}" type="parTrans" cxnId="{4D1F1C61-4FBE-46C0-8504-338FA5241E08}">
      <dgm:prSet/>
      <dgm:spPr/>
      <dgm:t>
        <a:bodyPr/>
        <a:lstStyle/>
        <a:p>
          <a:endParaRPr lang="en-US"/>
        </a:p>
      </dgm:t>
    </dgm:pt>
    <dgm:pt modelId="{DEF42AD7-1427-41A2-9C11-2253DAD93679}" type="sibTrans" cxnId="{4D1F1C61-4FBE-46C0-8504-338FA5241E08}">
      <dgm:prSet/>
      <dgm:spPr/>
      <dgm:t>
        <a:bodyPr/>
        <a:lstStyle/>
        <a:p>
          <a:endParaRPr lang="en-US"/>
        </a:p>
      </dgm:t>
    </dgm:pt>
    <dgm:pt modelId="{22A92650-A372-4838-B903-13048C72C690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  <a:latin typeface="Times" pitchFamily="2" charset="0"/>
            </a:rPr>
            <a:t>field_time</a:t>
          </a:r>
          <a:r>
            <a:rPr lang="en-US" dirty="0">
              <a:solidFill>
                <a:srgbClr val="FF0000"/>
              </a:solidFill>
              <a:latin typeface="Times" pitchFamily="2" charset="0"/>
            </a:rPr>
            <a:t> (</a:t>
          </a:r>
          <a:r>
            <a:rPr lang="en-US" u="sng" dirty="0" err="1">
              <a:solidFill>
                <a:srgbClr val="FF0000"/>
              </a:solidFill>
              <a:latin typeface="Times" pitchFamily="2" charset="0"/>
            </a:rPr>
            <a:t>Field_name</a:t>
          </a:r>
          <a:r>
            <a:rPr lang="en-US" dirty="0">
              <a:solidFill>
                <a:srgbClr val="FF0000"/>
              </a:solidFill>
              <a:latin typeface="Times" pitchFamily="2" charset="0"/>
            </a:rPr>
            <a:t>,  </a:t>
          </a:r>
          <a:r>
            <a:rPr lang="en-US" dirty="0" err="1">
              <a:solidFill>
                <a:srgbClr val="FF0000"/>
              </a:solidFill>
              <a:latin typeface="Times" pitchFamily="2" charset="0"/>
            </a:rPr>
            <a:t>Available_starting_time</a:t>
          </a:r>
          <a:r>
            <a:rPr lang="en-US" dirty="0">
              <a:solidFill>
                <a:srgbClr val="FF0000"/>
              </a:solidFill>
              <a:latin typeface="Times" pitchFamily="2" charset="0"/>
            </a:rPr>
            <a:t>, </a:t>
          </a:r>
          <a:r>
            <a:rPr lang="en-US" dirty="0" err="1">
              <a:solidFill>
                <a:srgbClr val="FF0000"/>
              </a:solidFill>
              <a:latin typeface="Times" pitchFamily="2" charset="0"/>
            </a:rPr>
            <a:t>Available_ending_time</a:t>
          </a:r>
          <a:r>
            <a:rPr lang="en-US" dirty="0">
              <a:solidFill>
                <a:srgbClr val="FF0000"/>
              </a:solidFill>
              <a:latin typeface="Times" pitchFamily="2" charset="0"/>
            </a:rPr>
            <a:t>)</a:t>
          </a:r>
        </a:p>
      </dgm:t>
    </dgm:pt>
    <dgm:pt modelId="{DC40F272-F79C-4A6F-B5B2-90CDF0F24470}" type="parTrans" cxnId="{64C838F5-CC53-439C-BEC0-261050B676CF}">
      <dgm:prSet/>
      <dgm:spPr/>
      <dgm:t>
        <a:bodyPr/>
        <a:lstStyle/>
        <a:p>
          <a:endParaRPr lang="en-US"/>
        </a:p>
      </dgm:t>
    </dgm:pt>
    <dgm:pt modelId="{E0685C08-8C3C-416B-B862-DFFEE7662541}" type="sibTrans" cxnId="{64C838F5-CC53-439C-BEC0-261050B676CF}">
      <dgm:prSet/>
      <dgm:spPr/>
      <dgm:t>
        <a:bodyPr/>
        <a:lstStyle/>
        <a:p>
          <a:endParaRPr lang="en-US"/>
        </a:p>
      </dgm:t>
    </dgm:pt>
    <dgm:pt modelId="{A283C9DF-F1DB-4F02-8B1E-E6EF9B32C7D6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  <a:latin typeface="Times" pitchFamily="2" charset="0"/>
            </a:rPr>
            <a:t>field_org</a:t>
          </a:r>
          <a:r>
            <a:rPr lang="en-US" dirty="0">
              <a:solidFill>
                <a:srgbClr val="FF0000"/>
              </a:solidFill>
              <a:latin typeface="Times" pitchFamily="2" charset="0"/>
            </a:rPr>
            <a:t> (</a:t>
          </a:r>
          <a:r>
            <a:rPr lang="en-US" u="sng" dirty="0" err="1">
              <a:solidFill>
                <a:srgbClr val="FF0000"/>
              </a:solidFill>
              <a:latin typeface="Times" pitchFamily="2" charset="0"/>
            </a:rPr>
            <a:t>Field_name</a:t>
          </a:r>
          <a:r>
            <a:rPr lang="en-US" dirty="0">
              <a:solidFill>
                <a:srgbClr val="FF0000"/>
              </a:solidFill>
              <a:latin typeface="Times" pitchFamily="2" charset="0"/>
            </a:rPr>
            <a:t>, </a:t>
          </a:r>
          <a:r>
            <a:rPr lang="en-US" dirty="0" err="1">
              <a:solidFill>
                <a:srgbClr val="FF0000"/>
              </a:solidFill>
              <a:latin typeface="Times" pitchFamily="2" charset="0"/>
            </a:rPr>
            <a:t>Org_comm</a:t>
          </a:r>
          <a:r>
            <a:rPr lang="en-US" dirty="0">
              <a:solidFill>
                <a:srgbClr val="FF0000"/>
              </a:solidFill>
              <a:latin typeface="Times" pitchFamily="2" charset="0"/>
            </a:rPr>
            <a:t>)</a:t>
          </a:r>
        </a:p>
      </dgm:t>
    </dgm:pt>
    <dgm:pt modelId="{8D0988B3-4255-4383-962B-6A8018108CCB}" type="parTrans" cxnId="{C891A153-CD4B-459E-B623-D65E957A7025}">
      <dgm:prSet/>
      <dgm:spPr/>
      <dgm:t>
        <a:bodyPr/>
        <a:lstStyle/>
        <a:p>
          <a:endParaRPr lang="en-US"/>
        </a:p>
      </dgm:t>
    </dgm:pt>
    <dgm:pt modelId="{7D0D2513-5DC7-43A2-8DE9-F625AD597040}" type="sibTrans" cxnId="{C891A153-CD4B-459E-B623-D65E957A7025}">
      <dgm:prSet/>
      <dgm:spPr/>
      <dgm:t>
        <a:bodyPr/>
        <a:lstStyle/>
        <a:p>
          <a:endParaRPr lang="en-US"/>
        </a:p>
      </dgm:t>
    </dgm:pt>
    <dgm:pt modelId="{C2643CDC-8D2B-40F8-A165-3956728C2FA9}">
      <dgm:prSet/>
      <dgm:spPr/>
      <dgm:t>
        <a:bodyPr/>
        <a:lstStyle/>
        <a:p>
          <a:r>
            <a:rPr lang="en-US" dirty="0" err="1">
              <a:latin typeface="Times" pitchFamily="2" charset="0"/>
            </a:rPr>
            <a:t>event_has_Referee</a:t>
          </a:r>
          <a:r>
            <a:rPr lang="en-US" dirty="0">
              <a:latin typeface="Times" pitchFamily="2" charset="0"/>
            </a:rPr>
            <a:t> (</a:t>
          </a:r>
          <a:r>
            <a:rPr lang="en-US" u="sng" dirty="0" err="1">
              <a:latin typeface="Times" pitchFamily="2" charset="0"/>
            </a:rPr>
            <a:t>Event_name</a:t>
          </a:r>
          <a:r>
            <a:rPr lang="en-US" dirty="0">
              <a:latin typeface="Times" pitchFamily="2" charset="0"/>
            </a:rPr>
            <a:t>, </a:t>
          </a:r>
          <a:r>
            <a:rPr lang="en-US" u="sng" dirty="0">
              <a:latin typeface="Times" pitchFamily="2" charset="0"/>
            </a:rPr>
            <a:t>Category</a:t>
          </a:r>
          <a:r>
            <a:rPr lang="en-US" dirty="0">
              <a:latin typeface="Times" pitchFamily="2" charset="0"/>
            </a:rPr>
            <a:t>, </a:t>
          </a:r>
          <a:r>
            <a:rPr lang="en-US" u="sng" dirty="0">
              <a:latin typeface="Times" pitchFamily="2" charset="0"/>
            </a:rPr>
            <a:t>Round</a:t>
          </a:r>
          <a:r>
            <a:rPr lang="en-US" dirty="0">
              <a:latin typeface="Times" pitchFamily="2" charset="0"/>
            </a:rPr>
            <a:t>, </a:t>
          </a:r>
          <a:r>
            <a:rPr lang="en-US" u="sng" dirty="0" err="1">
              <a:latin typeface="Times" pitchFamily="2" charset="0"/>
            </a:rPr>
            <a:t>Referee_id</a:t>
          </a:r>
          <a:r>
            <a:rPr lang="en-US" dirty="0">
              <a:latin typeface="Times" pitchFamily="2" charset="0"/>
            </a:rPr>
            <a:t>)</a:t>
          </a:r>
        </a:p>
      </dgm:t>
    </dgm:pt>
    <dgm:pt modelId="{2DED0CD6-635E-4BB5-8BBC-6140BF4126EA}" type="parTrans" cxnId="{29827DA2-083F-4189-BD9D-338DD09371DE}">
      <dgm:prSet/>
      <dgm:spPr/>
      <dgm:t>
        <a:bodyPr/>
        <a:lstStyle/>
        <a:p>
          <a:endParaRPr lang="en-US"/>
        </a:p>
      </dgm:t>
    </dgm:pt>
    <dgm:pt modelId="{90261D19-68E3-45BB-87AD-F8835CDAEC7E}" type="sibTrans" cxnId="{29827DA2-083F-4189-BD9D-338DD09371DE}">
      <dgm:prSet/>
      <dgm:spPr/>
      <dgm:t>
        <a:bodyPr/>
        <a:lstStyle/>
        <a:p>
          <a:endParaRPr lang="en-US"/>
        </a:p>
      </dgm:t>
    </dgm:pt>
    <dgm:pt modelId="{37C539FF-4D5C-5746-B70F-68E62B966D7C}" type="pres">
      <dgm:prSet presAssocID="{6CDB936B-2803-4279-B400-302600D4BAA6}" presName="vert0" presStyleCnt="0">
        <dgm:presLayoutVars>
          <dgm:dir/>
          <dgm:animOne val="branch"/>
          <dgm:animLvl val="lvl"/>
        </dgm:presLayoutVars>
      </dgm:prSet>
      <dgm:spPr/>
    </dgm:pt>
    <dgm:pt modelId="{3DA43CAB-533B-CE4D-BC27-96A7CA26FD3A}" type="pres">
      <dgm:prSet presAssocID="{D6061AE4-F2BE-4907-965F-01CDC84FB16A}" presName="thickLine" presStyleLbl="alignNode1" presStyleIdx="0" presStyleCnt="13"/>
      <dgm:spPr/>
    </dgm:pt>
    <dgm:pt modelId="{101E995E-3CB8-2E45-BD91-78FB30BE0A01}" type="pres">
      <dgm:prSet presAssocID="{D6061AE4-F2BE-4907-965F-01CDC84FB16A}" presName="horz1" presStyleCnt="0"/>
      <dgm:spPr/>
    </dgm:pt>
    <dgm:pt modelId="{0E782D6B-C7B2-E24B-BA10-87342DCCB593}" type="pres">
      <dgm:prSet presAssocID="{D6061AE4-F2BE-4907-965F-01CDC84FB16A}" presName="tx1" presStyleLbl="revTx" presStyleIdx="0" presStyleCnt="13"/>
      <dgm:spPr/>
    </dgm:pt>
    <dgm:pt modelId="{9FE2A5AE-161D-4A4B-9FC5-9FA03FC4159E}" type="pres">
      <dgm:prSet presAssocID="{D6061AE4-F2BE-4907-965F-01CDC84FB16A}" presName="vert1" presStyleCnt="0"/>
      <dgm:spPr/>
    </dgm:pt>
    <dgm:pt modelId="{777C9034-C454-3646-9534-387C78DAFA2C}" type="pres">
      <dgm:prSet presAssocID="{2A314721-7EAD-4B65-814F-473D10FBAD6B}" presName="thickLine" presStyleLbl="alignNode1" presStyleIdx="1" presStyleCnt="13"/>
      <dgm:spPr/>
    </dgm:pt>
    <dgm:pt modelId="{4D1DDE1B-7661-EF4F-AEF2-3EA8AD3D0A8D}" type="pres">
      <dgm:prSet presAssocID="{2A314721-7EAD-4B65-814F-473D10FBAD6B}" presName="horz1" presStyleCnt="0"/>
      <dgm:spPr/>
    </dgm:pt>
    <dgm:pt modelId="{AFB9A901-B728-DC40-8D9D-2E3379E1B666}" type="pres">
      <dgm:prSet presAssocID="{2A314721-7EAD-4B65-814F-473D10FBAD6B}" presName="tx1" presStyleLbl="revTx" presStyleIdx="1" presStyleCnt="13"/>
      <dgm:spPr/>
    </dgm:pt>
    <dgm:pt modelId="{E02782F4-7791-5649-A98D-34FDA98F1E9D}" type="pres">
      <dgm:prSet presAssocID="{2A314721-7EAD-4B65-814F-473D10FBAD6B}" presName="vert1" presStyleCnt="0"/>
      <dgm:spPr/>
    </dgm:pt>
    <dgm:pt modelId="{0C258DCC-748A-7C4C-A241-649E341F9AF2}" type="pres">
      <dgm:prSet presAssocID="{12EADC2C-3CFD-4F34-983B-E414F66DE280}" presName="thickLine" presStyleLbl="alignNode1" presStyleIdx="2" presStyleCnt="13"/>
      <dgm:spPr/>
    </dgm:pt>
    <dgm:pt modelId="{39D6AC9D-23FB-554D-A905-C53AAA2BF271}" type="pres">
      <dgm:prSet presAssocID="{12EADC2C-3CFD-4F34-983B-E414F66DE280}" presName="horz1" presStyleCnt="0"/>
      <dgm:spPr/>
    </dgm:pt>
    <dgm:pt modelId="{F3B15027-AA2D-7A4A-9855-1A46A5A117E1}" type="pres">
      <dgm:prSet presAssocID="{12EADC2C-3CFD-4F34-983B-E414F66DE280}" presName="tx1" presStyleLbl="revTx" presStyleIdx="2" presStyleCnt="13"/>
      <dgm:spPr/>
    </dgm:pt>
    <dgm:pt modelId="{B6AAA2C7-D8D2-6A4A-8D82-640CF1F8B50F}" type="pres">
      <dgm:prSet presAssocID="{12EADC2C-3CFD-4F34-983B-E414F66DE280}" presName="vert1" presStyleCnt="0"/>
      <dgm:spPr/>
    </dgm:pt>
    <dgm:pt modelId="{F03E8650-A8AC-2D40-AE8B-2F65F4590D3B}" type="pres">
      <dgm:prSet presAssocID="{7ED86921-4E6C-4AE1-9A8A-1A21D7BED302}" presName="thickLine" presStyleLbl="alignNode1" presStyleIdx="3" presStyleCnt="13"/>
      <dgm:spPr/>
    </dgm:pt>
    <dgm:pt modelId="{F6B6B69A-478D-C84D-BDC2-FB0FE453B283}" type="pres">
      <dgm:prSet presAssocID="{7ED86921-4E6C-4AE1-9A8A-1A21D7BED302}" presName="horz1" presStyleCnt="0"/>
      <dgm:spPr/>
    </dgm:pt>
    <dgm:pt modelId="{F7B3CA5E-5DFB-0547-83EB-591B5897D9A8}" type="pres">
      <dgm:prSet presAssocID="{7ED86921-4E6C-4AE1-9A8A-1A21D7BED302}" presName="tx1" presStyleLbl="revTx" presStyleIdx="3" presStyleCnt="13"/>
      <dgm:spPr/>
    </dgm:pt>
    <dgm:pt modelId="{C48A8C8D-9A66-104E-9AA5-42F432D32C1D}" type="pres">
      <dgm:prSet presAssocID="{7ED86921-4E6C-4AE1-9A8A-1A21D7BED302}" presName="vert1" presStyleCnt="0"/>
      <dgm:spPr/>
    </dgm:pt>
    <dgm:pt modelId="{20438DEA-76A2-7A4D-898B-50A082713B86}" type="pres">
      <dgm:prSet presAssocID="{E1815C66-A03D-41C9-9AF9-9B98F3CA4267}" presName="thickLine" presStyleLbl="alignNode1" presStyleIdx="4" presStyleCnt="13"/>
      <dgm:spPr/>
    </dgm:pt>
    <dgm:pt modelId="{48C1729F-52B8-4849-99BA-494CC8D8D782}" type="pres">
      <dgm:prSet presAssocID="{E1815C66-A03D-41C9-9AF9-9B98F3CA4267}" presName="horz1" presStyleCnt="0"/>
      <dgm:spPr/>
    </dgm:pt>
    <dgm:pt modelId="{926F0FB2-0527-114F-993F-21136D8F87ED}" type="pres">
      <dgm:prSet presAssocID="{E1815C66-A03D-41C9-9AF9-9B98F3CA4267}" presName="tx1" presStyleLbl="revTx" presStyleIdx="4" presStyleCnt="13"/>
      <dgm:spPr/>
    </dgm:pt>
    <dgm:pt modelId="{1F8D3A94-E106-7D4A-9EBE-7CD1BE58BD73}" type="pres">
      <dgm:prSet presAssocID="{E1815C66-A03D-41C9-9AF9-9B98F3CA4267}" presName="vert1" presStyleCnt="0"/>
      <dgm:spPr/>
    </dgm:pt>
    <dgm:pt modelId="{59504FB7-56FD-414A-AA54-1050B1FE2B38}" type="pres">
      <dgm:prSet presAssocID="{2B8D30D7-12D1-4E1B-98DC-7E97E458EC8B}" presName="thickLine" presStyleLbl="alignNode1" presStyleIdx="5" presStyleCnt="13"/>
      <dgm:spPr/>
    </dgm:pt>
    <dgm:pt modelId="{D80CB82B-FAF2-AA41-B673-B392FBBBFAF2}" type="pres">
      <dgm:prSet presAssocID="{2B8D30D7-12D1-4E1B-98DC-7E97E458EC8B}" presName="horz1" presStyleCnt="0"/>
      <dgm:spPr/>
    </dgm:pt>
    <dgm:pt modelId="{A4A2A1CC-755F-304D-8C24-EC5AF65D98B2}" type="pres">
      <dgm:prSet presAssocID="{2B8D30D7-12D1-4E1B-98DC-7E97E458EC8B}" presName="tx1" presStyleLbl="revTx" presStyleIdx="5" presStyleCnt="13"/>
      <dgm:spPr/>
    </dgm:pt>
    <dgm:pt modelId="{4E99862A-5870-AF47-89A5-2C4737C48B92}" type="pres">
      <dgm:prSet presAssocID="{2B8D30D7-12D1-4E1B-98DC-7E97E458EC8B}" presName="vert1" presStyleCnt="0"/>
      <dgm:spPr/>
    </dgm:pt>
    <dgm:pt modelId="{A5F4F2E5-390E-F942-BE25-0120A669EABD}" type="pres">
      <dgm:prSet presAssocID="{8791CC93-E219-4923-B8AC-794D4553E1FF}" presName="thickLine" presStyleLbl="alignNode1" presStyleIdx="6" presStyleCnt="13"/>
      <dgm:spPr/>
    </dgm:pt>
    <dgm:pt modelId="{9FE4EB49-7D16-504C-832F-9C1EA466503B}" type="pres">
      <dgm:prSet presAssocID="{8791CC93-E219-4923-B8AC-794D4553E1FF}" presName="horz1" presStyleCnt="0"/>
      <dgm:spPr/>
    </dgm:pt>
    <dgm:pt modelId="{262C0538-6185-9A47-A9A2-7EC779D2BE81}" type="pres">
      <dgm:prSet presAssocID="{8791CC93-E219-4923-B8AC-794D4553E1FF}" presName="tx1" presStyleLbl="revTx" presStyleIdx="6" presStyleCnt="13"/>
      <dgm:spPr/>
    </dgm:pt>
    <dgm:pt modelId="{F4A28088-5432-9A4A-BA45-6548D96F122F}" type="pres">
      <dgm:prSet presAssocID="{8791CC93-E219-4923-B8AC-794D4553E1FF}" presName="vert1" presStyleCnt="0"/>
      <dgm:spPr/>
    </dgm:pt>
    <dgm:pt modelId="{CE6068FB-FA54-BD4F-940A-BB479CEF01E2}" type="pres">
      <dgm:prSet presAssocID="{008E9709-7F77-44CC-A01F-5F6827F1C85C}" presName="thickLine" presStyleLbl="alignNode1" presStyleIdx="7" presStyleCnt="13"/>
      <dgm:spPr/>
    </dgm:pt>
    <dgm:pt modelId="{EC8F06D3-BE9C-4F47-B84E-56F62CBDBB76}" type="pres">
      <dgm:prSet presAssocID="{008E9709-7F77-44CC-A01F-5F6827F1C85C}" presName="horz1" presStyleCnt="0"/>
      <dgm:spPr/>
    </dgm:pt>
    <dgm:pt modelId="{EFAF7785-AE6E-D847-96D3-61993D4F6D22}" type="pres">
      <dgm:prSet presAssocID="{008E9709-7F77-44CC-A01F-5F6827F1C85C}" presName="tx1" presStyleLbl="revTx" presStyleIdx="7" presStyleCnt="13"/>
      <dgm:spPr/>
    </dgm:pt>
    <dgm:pt modelId="{B905CE88-242E-9240-B92C-89A9D4E37F69}" type="pres">
      <dgm:prSet presAssocID="{008E9709-7F77-44CC-A01F-5F6827F1C85C}" presName="vert1" presStyleCnt="0"/>
      <dgm:spPr/>
    </dgm:pt>
    <dgm:pt modelId="{88ABEB09-1CDD-AD41-AEDC-6E44F0BB45E2}" type="pres">
      <dgm:prSet presAssocID="{C8FC0034-8BCE-4C40-89F8-93F8BACCEDAD}" presName="thickLine" presStyleLbl="alignNode1" presStyleIdx="8" presStyleCnt="13"/>
      <dgm:spPr/>
    </dgm:pt>
    <dgm:pt modelId="{64ED47AF-60B7-BF47-9FF5-937A9FDDABD9}" type="pres">
      <dgm:prSet presAssocID="{C8FC0034-8BCE-4C40-89F8-93F8BACCEDAD}" presName="horz1" presStyleCnt="0"/>
      <dgm:spPr/>
    </dgm:pt>
    <dgm:pt modelId="{F5C5853D-FA7F-3B42-ACE8-BCA1E9CC3D65}" type="pres">
      <dgm:prSet presAssocID="{C8FC0034-8BCE-4C40-89F8-93F8BACCEDAD}" presName="tx1" presStyleLbl="revTx" presStyleIdx="8" presStyleCnt="13"/>
      <dgm:spPr/>
    </dgm:pt>
    <dgm:pt modelId="{3769B0E4-D50A-604F-9BC1-8E96B5B50206}" type="pres">
      <dgm:prSet presAssocID="{C8FC0034-8BCE-4C40-89F8-93F8BACCEDAD}" presName="vert1" presStyleCnt="0"/>
      <dgm:spPr/>
    </dgm:pt>
    <dgm:pt modelId="{8CBAB89E-2399-2B47-B90F-90AF588E675A}" type="pres">
      <dgm:prSet presAssocID="{BE99C21D-8E33-483B-A1D9-6B672099693E}" presName="thickLine" presStyleLbl="alignNode1" presStyleIdx="9" presStyleCnt="13"/>
      <dgm:spPr/>
    </dgm:pt>
    <dgm:pt modelId="{E77A5E86-A713-5845-BC07-3382B56F9417}" type="pres">
      <dgm:prSet presAssocID="{BE99C21D-8E33-483B-A1D9-6B672099693E}" presName="horz1" presStyleCnt="0"/>
      <dgm:spPr/>
    </dgm:pt>
    <dgm:pt modelId="{27B93690-72B8-E343-AA83-D31FEE99E9FE}" type="pres">
      <dgm:prSet presAssocID="{BE99C21D-8E33-483B-A1D9-6B672099693E}" presName="tx1" presStyleLbl="revTx" presStyleIdx="9" presStyleCnt="13"/>
      <dgm:spPr/>
    </dgm:pt>
    <dgm:pt modelId="{65BB9BEA-9529-D740-82B6-F59CCDE434CA}" type="pres">
      <dgm:prSet presAssocID="{BE99C21D-8E33-483B-A1D9-6B672099693E}" presName="vert1" presStyleCnt="0"/>
      <dgm:spPr/>
    </dgm:pt>
    <dgm:pt modelId="{A96E64EC-C266-8144-8719-4A0DE46979AE}" type="pres">
      <dgm:prSet presAssocID="{22A92650-A372-4838-B903-13048C72C690}" presName="thickLine" presStyleLbl="alignNode1" presStyleIdx="10" presStyleCnt="13"/>
      <dgm:spPr/>
    </dgm:pt>
    <dgm:pt modelId="{00F4A8B8-F111-A940-A6F8-CA06AE49C74D}" type="pres">
      <dgm:prSet presAssocID="{22A92650-A372-4838-B903-13048C72C690}" presName="horz1" presStyleCnt="0"/>
      <dgm:spPr/>
    </dgm:pt>
    <dgm:pt modelId="{90B5C62D-AD71-FB4D-8031-2DD8850D56D9}" type="pres">
      <dgm:prSet presAssocID="{22A92650-A372-4838-B903-13048C72C690}" presName="tx1" presStyleLbl="revTx" presStyleIdx="10" presStyleCnt="13"/>
      <dgm:spPr/>
    </dgm:pt>
    <dgm:pt modelId="{E1301734-8439-364D-92C1-7264BE1A97D3}" type="pres">
      <dgm:prSet presAssocID="{22A92650-A372-4838-B903-13048C72C690}" presName="vert1" presStyleCnt="0"/>
      <dgm:spPr/>
    </dgm:pt>
    <dgm:pt modelId="{ACBFE484-4B47-3940-8E23-F99F0985A428}" type="pres">
      <dgm:prSet presAssocID="{A283C9DF-F1DB-4F02-8B1E-E6EF9B32C7D6}" presName="thickLine" presStyleLbl="alignNode1" presStyleIdx="11" presStyleCnt="13"/>
      <dgm:spPr/>
    </dgm:pt>
    <dgm:pt modelId="{0E2D5211-178C-5241-8A7E-EC4773CA4D98}" type="pres">
      <dgm:prSet presAssocID="{A283C9DF-F1DB-4F02-8B1E-E6EF9B32C7D6}" presName="horz1" presStyleCnt="0"/>
      <dgm:spPr/>
    </dgm:pt>
    <dgm:pt modelId="{04D7122C-DBBC-8B42-99DD-430CC639C389}" type="pres">
      <dgm:prSet presAssocID="{A283C9DF-F1DB-4F02-8B1E-E6EF9B32C7D6}" presName="tx1" presStyleLbl="revTx" presStyleIdx="11" presStyleCnt="13"/>
      <dgm:spPr/>
    </dgm:pt>
    <dgm:pt modelId="{CCFA3205-CF88-6046-ADE3-9FFF398EEB85}" type="pres">
      <dgm:prSet presAssocID="{A283C9DF-F1DB-4F02-8B1E-E6EF9B32C7D6}" presName="vert1" presStyleCnt="0"/>
      <dgm:spPr/>
    </dgm:pt>
    <dgm:pt modelId="{8486E62E-15C1-4E4D-80A3-215793B75887}" type="pres">
      <dgm:prSet presAssocID="{C2643CDC-8D2B-40F8-A165-3956728C2FA9}" presName="thickLine" presStyleLbl="alignNode1" presStyleIdx="12" presStyleCnt="13"/>
      <dgm:spPr/>
    </dgm:pt>
    <dgm:pt modelId="{2B0ED429-C32F-574A-B5A8-D4AA7CD43A46}" type="pres">
      <dgm:prSet presAssocID="{C2643CDC-8D2B-40F8-A165-3956728C2FA9}" presName="horz1" presStyleCnt="0"/>
      <dgm:spPr/>
    </dgm:pt>
    <dgm:pt modelId="{FD66595F-70F7-564F-B257-A4DEDAF0AC2A}" type="pres">
      <dgm:prSet presAssocID="{C2643CDC-8D2B-40F8-A165-3956728C2FA9}" presName="tx1" presStyleLbl="revTx" presStyleIdx="12" presStyleCnt="13"/>
      <dgm:spPr/>
    </dgm:pt>
    <dgm:pt modelId="{2DFC27EB-C4BD-EA41-8069-889EB3141ED0}" type="pres">
      <dgm:prSet presAssocID="{C2643CDC-8D2B-40F8-A165-3956728C2FA9}" presName="vert1" presStyleCnt="0"/>
      <dgm:spPr/>
    </dgm:pt>
  </dgm:ptLst>
  <dgm:cxnLst>
    <dgm:cxn modelId="{C342CE06-AD49-EA42-AF4A-60A39ACFA03D}" type="presOf" srcId="{12EADC2C-3CFD-4F34-983B-E414F66DE280}" destId="{F3B15027-AA2D-7A4A-9855-1A46A5A117E1}" srcOrd="0" destOrd="0" presId="urn:microsoft.com/office/officeart/2008/layout/LinedList"/>
    <dgm:cxn modelId="{8F904C0E-F893-4119-9154-8FB97092F3AE}" srcId="{6CDB936B-2803-4279-B400-302600D4BAA6}" destId="{8791CC93-E219-4923-B8AC-794D4553E1FF}" srcOrd="6" destOrd="0" parTransId="{58BED5BE-03EA-4ECC-BB54-C0E08C8AA146}" sibTransId="{2203C234-12FD-4846-ADE1-48560D4B57E2}"/>
    <dgm:cxn modelId="{EEBC8010-6021-5740-A682-2AF314076A15}" type="presOf" srcId="{22A92650-A372-4838-B903-13048C72C690}" destId="{90B5C62D-AD71-FB4D-8031-2DD8850D56D9}" srcOrd="0" destOrd="0" presId="urn:microsoft.com/office/officeart/2008/layout/LinedList"/>
    <dgm:cxn modelId="{8451AD1E-6239-B04B-868A-DF2B06D4CC8A}" type="presOf" srcId="{2B8D30D7-12D1-4E1B-98DC-7E97E458EC8B}" destId="{A4A2A1CC-755F-304D-8C24-EC5AF65D98B2}" srcOrd="0" destOrd="0" presId="urn:microsoft.com/office/officeart/2008/layout/LinedList"/>
    <dgm:cxn modelId="{447D273D-30C2-4FE6-8FEE-4C976EEDC60D}" srcId="{6CDB936B-2803-4279-B400-302600D4BAA6}" destId="{008E9709-7F77-44CC-A01F-5F6827F1C85C}" srcOrd="7" destOrd="0" parTransId="{014AD3E7-EF3F-4B7A-804F-7AC964580A2A}" sibTransId="{88079F14-DAA8-42C8-B3CB-02033719DEC7}"/>
    <dgm:cxn modelId="{1D2BC63E-7732-8341-8004-7E5FA10019D2}" type="presOf" srcId="{7ED86921-4E6C-4AE1-9A8A-1A21D7BED302}" destId="{F7B3CA5E-5DFB-0547-83EB-591B5897D9A8}" srcOrd="0" destOrd="0" presId="urn:microsoft.com/office/officeart/2008/layout/LinedList"/>
    <dgm:cxn modelId="{DC6A9F5E-836A-2644-9F35-C6F7618D2F5B}" type="presOf" srcId="{008E9709-7F77-44CC-A01F-5F6827F1C85C}" destId="{EFAF7785-AE6E-D847-96D3-61993D4F6D22}" srcOrd="0" destOrd="0" presId="urn:microsoft.com/office/officeart/2008/layout/LinedList"/>
    <dgm:cxn modelId="{5C608C5F-114C-4C46-9C48-6F722A8EB538}" srcId="{6CDB936B-2803-4279-B400-302600D4BAA6}" destId="{D6061AE4-F2BE-4907-965F-01CDC84FB16A}" srcOrd="0" destOrd="0" parTransId="{ECBA5BC2-4D98-4042-95AC-F3398BA102C6}" sibTransId="{A7C896DE-11F2-43FD-8F10-72CCEB08CA87}"/>
    <dgm:cxn modelId="{4D1F1C61-4FBE-46C0-8504-338FA5241E08}" srcId="{6CDB936B-2803-4279-B400-302600D4BAA6}" destId="{BE99C21D-8E33-483B-A1D9-6B672099693E}" srcOrd="9" destOrd="0" parTransId="{3B49F83F-BAD9-45C1-869E-A08FCDBB047D}" sibTransId="{DEF42AD7-1427-41A2-9C11-2253DAD93679}"/>
    <dgm:cxn modelId="{C891A153-CD4B-459E-B623-D65E957A7025}" srcId="{6CDB936B-2803-4279-B400-302600D4BAA6}" destId="{A283C9DF-F1DB-4F02-8B1E-E6EF9B32C7D6}" srcOrd="11" destOrd="0" parTransId="{8D0988B3-4255-4383-962B-6A8018108CCB}" sibTransId="{7D0D2513-5DC7-43A2-8DE9-F625AD597040}"/>
    <dgm:cxn modelId="{BBED368C-8DB2-4D4D-AE76-F58A17C68567}" type="presOf" srcId="{2A314721-7EAD-4B65-814F-473D10FBAD6B}" destId="{AFB9A901-B728-DC40-8D9D-2E3379E1B666}" srcOrd="0" destOrd="0" presId="urn:microsoft.com/office/officeart/2008/layout/LinedList"/>
    <dgm:cxn modelId="{81950691-9AD7-48BE-AF0A-039688AD9611}" srcId="{6CDB936B-2803-4279-B400-302600D4BAA6}" destId="{2B8D30D7-12D1-4E1B-98DC-7E97E458EC8B}" srcOrd="5" destOrd="0" parTransId="{98D4DD8A-7BA5-4949-9165-96FE3C8B289D}" sibTransId="{02C321D0-699F-457E-A5A6-3CFE23851569}"/>
    <dgm:cxn modelId="{C4378D93-349A-EE45-8394-998B20BFFF65}" type="presOf" srcId="{BE99C21D-8E33-483B-A1D9-6B672099693E}" destId="{27B93690-72B8-E343-AA83-D31FEE99E9FE}" srcOrd="0" destOrd="0" presId="urn:microsoft.com/office/officeart/2008/layout/LinedList"/>
    <dgm:cxn modelId="{ECCF189F-897F-2941-A2F3-66F146AB527E}" type="presOf" srcId="{E1815C66-A03D-41C9-9AF9-9B98F3CA4267}" destId="{926F0FB2-0527-114F-993F-21136D8F87ED}" srcOrd="0" destOrd="0" presId="urn:microsoft.com/office/officeart/2008/layout/LinedList"/>
    <dgm:cxn modelId="{29827DA2-083F-4189-BD9D-338DD09371DE}" srcId="{6CDB936B-2803-4279-B400-302600D4BAA6}" destId="{C2643CDC-8D2B-40F8-A165-3956728C2FA9}" srcOrd="12" destOrd="0" parTransId="{2DED0CD6-635E-4BB5-8BBC-6140BF4126EA}" sibTransId="{90261D19-68E3-45BB-87AD-F8835CDAEC7E}"/>
    <dgm:cxn modelId="{4D85A7B5-F5DE-3B44-B834-A0CD6F344F7C}" type="presOf" srcId="{8791CC93-E219-4923-B8AC-794D4553E1FF}" destId="{262C0538-6185-9A47-A9A2-7EC779D2BE81}" srcOrd="0" destOrd="0" presId="urn:microsoft.com/office/officeart/2008/layout/LinedList"/>
    <dgm:cxn modelId="{D62842B6-49D0-4877-A17E-7D3744C1ECAB}" srcId="{6CDB936B-2803-4279-B400-302600D4BAA6}" destId="{7ED86921-4E6C-4AE1-9A8A-1A21D7BED302}" srcOrd="3" destOrd="0" parTransId="{8B604978-A850-4167-B767-238D6E70D45B}" sibTransId="{977E2610-4C94-4B8E-9F02-FC0C22DBB03E}"/>
    <dgm:cxn modelId="{E9AEC6BD-A698-4AC1-A034-C60F3E563CD6}" srcId="{6CDB936B-2803-4279-B400-302600D4BAA6}" destId="{12EADC2C-3CFD-4F34-983B-E414F66DE280}" srcOrd="2" destOrd="0" parTransId="{8DD13391-574D-4691-8C9F-5D73B064920D}" sibTransId="{CC4A860E-E450-426D-A8EE-BC2640690D12}"/>
    <dgm:cxn modelId="{9B847AC8-8DBA-7342-BC89-1967B58A9962}" type="presOf" srcId="{C2643CDC-8D2B-40F8-A165-3956728C2FA9}" destId="{FD66595F-70F7-564F-B257-A4DEDAF0AC2A}" srcOrd="0" destOrd="0" presId="urn:microsoft.com/office/officeart/2008/layout/LinedList"/>
    <dgm:cxn modelId="{85E110C9-9D87-A142-BF8C-C90FBEA80068}" type="presOf" srcId="{A283C9DF-F1DB-4F02-8B1E-E6EF9B32C7D6}" destId="{04D7122C-DBBC-8B42-99DD-430CC639C389}" srcOrd="0" destOrd="0" presId="urn:microsoft.com/office/officeart/2008/layout/LinedList"/>
    <dgm:cxn modelId="{A5E50BD0-738A-432A-9E66-2D8A5D504586}" srcId="{6CDB936B-2803-4279-B400-302600D4BAA6}" destId="{2A314721-7EAD-4B65-814F-473D10FBAD6B}" srcOrd="1" destOrd="0" parTransId="{8BE62BA0-B793-4A69-897E-F326C535FCBE}" sibTransId="{BAAB203A-2D3E-486D-A5E2-8B34E30AF638}"/>
    <dgm:cxn modelId="{ACF30ED2-6AA2-DA4F-809D-F34D03AA741A}" type="presOf" srcId="{6CDB936B-2803-4279-B400-302600D4BAA6}" destId="{37C539FF-4D5C-5746-B70F-68E62B966D7C}" srcOrd="0" destOrd="0" presId="urn:microsoft.com/office/officeart/2008/layout/LinedList"/>
    <dgm:cxn modelId="{896EE9D2-1943-274F-B745-7B65303EF5E1}" type="presOf" srcId="{D6061AE4-F2BE-4907-965F-01CDC84FB16A}" destId="{0E782D6B-C7B2-E24B-BA10-87342DCCB593}" srcOrd="0" destOrd="0" presId="urn:microsoft.com/office/officeart/2008/layout/LinedList"/>
    <dgm:cxn modelId="{BBDD69D5-7273-4715-984E-A43EBBDD790E}" srcId="{6CDB936B-2803-4279-B400-302600D4BAA6}" destId="{C8FC0034-8BCE-4C40-89F8-93F8BACCEDAD}" srcOrd="8" destOrd="0" parTransId="{6DF5CF2A-E22D-4580-888C-A43278EB5DEC}" sibTransId="{AF15560D-1505-4C97-B532-DFDCD4D94107}"/>
    <dgm:cxn modelId="{8AB758E4-1708-624C-A9C7-AFE7704C2EFF}" type="presOf" srcId="{C8FC0034-8BCE-4C40-89F8-93F8BACCEDAD}" destId="{F5C5853D-FA7F-3B42-ACE8-BCA1E9CC3D65}" srcOrd="0" destOrd="0" presId="urn:microsoft.com/office/officeart/2008/layout/LinedList"/>
    <dgm:cxn modelId="{64C838F5-CC53-439C-BEC0-261050B676CF}" srcId="{6CDB936B-2803-4279-B400-302600D4BAA6}" destId="{22A92650-A372-4838-B903-13048C72C690}" srcOrd="10" destOrd="0" parTransId="{DC40F272-F79C-4A6F-B5B2-90CDF0F24470}" sibTransId="{E0685C08-8C3C-416B-B862-DFFEE7662541}"/>
    <dgm:cxn modelId="{FB25C8FF-4382-4E61-A61E-D11860084F17}" srcId="{6CDB936B-2803-4279-B400-302600D4BAA6}" destId="{E1815C66-A03D-41C9-9AF9-9B98F3CA4267}" srcOrd="4" destOrd="0" parTransId="{EE2A69A8-1857-4B00-8A7B-4FF8DCA422CD}" sibTransId="{BDF58A18-ABE1-4DA3-B679-220D73DC4ECC}"/>
    <dgm:cxn modelId="{291520EA-93EA-6B44-B329-1E00E4CE0701}" type="presParOf" srcId="{37C539FF-4D5C-5746-B70F-68E62B966D7C}" destId="{3DA43CAB-533B-CE4D-BC27-96A7CA26FD3A}" srcOrd="0" destOrd="0" presId="urn:microsoft.com/office/officeart/2008/layout/LinedList"/>
    <dgm:cxn modelId="{F3ED9BBC-966C-AF45-A62A-9128E2866D51}" type="presParOf" srcId="{37C539FF-4D5C-5746-B70F-68E62B966D7C}" destId="{101E995E-3CB8-2E45-BD91-78FB30BE0A01}" srcOrd="1" destOrd="0" presId="urn:microsoft.com/office/officeart/2008/layout/LinedList"/>
    <dgm:cxn modelId="{7AD9E140-3D4A-7740-AE78-9881E31E1E92}" type="presParOf" srcId="{101E995E-3CB8-2E45-BD91-78FB30BE0A01}" destId="{0E782D6B-C7B2-E24B-BA10-87342DCCB593}" srcOrd="0" destOrd="0" presId="urn:microsoft.com/office/officeart/2008/layout/LinedList"/>
    <dgm:cxn modelId="{C94B7103-383A-2240-BC15-1B8BEFA929CD}" type="presParOf" srcId="{101E995E-3CB8-2E45-BD91-78FB30BE0A01}" destId="{9FE2A5AE-161D-4A4B-9FC5-9FA03FC4159E}" srcOrd="1" destOrd="0" presId="urn:microsoft.com/office/officeart/2008/layout/LinedList"/>
    <dgm:cxn modelId="{9EFF0DE3-2DA9-6F46-BDFC-CBFAC30C2FBE}" type="presParOf" srcId="{37C539FF-4D5C-5746-B70F-68E62B966D7C}" destId="{777C9034-C454-3646-9534-387C78DAFA2C}" srcOrd="2" destOrd="0" presId="urn:microsoft.com/office/officeart/2008/layout/LinedList"/>
    <dgm:cxn modelId="{04557E09-347D-2B48-8BC8-5412FE4E224F}" type="presParOf" srcId="{37C539FF-4D5C-5746-B70F-68E62B966D7C}" destId="{4D1DDE1B-7661-EF4F-AEF2-3EA8AD3D0A8D}" srcOrd="3" destOrd="0" presId="urn:microsoft.com/office/officeart/2008/layout/LinedList"/>
    <dgm:cxn modelId="{4FD1C504-E4C0-9C41-845F-FCBBFCBFC604}" type="presParOf" srcId="{4D1DDE1B-7661-EF4F-AEF2-3EA8AD3D0A8D}" destId="{AFB9A901-B728-DC40-8D9D-2E3379E1B666}" srcOrd="0" destOrd="0" presId="urn:microsoft.com/office/officeart/2008/layout/LinedList"/>
    <dgm:cxn modelId="{1A689D2F-D1BA-214C-852E-622F2F3F6D9C}" type="presParOf" srcId="{4D1DDE1B-7661-EF4F-AEF2-3EA8AD3D0A8D}" destId="{E02782F4-7791-5649-A98D-34FDA98F1E9D}" srcOrd="1" destOrd="0" presId="urn:microsoft.com/office/officeart/2008/layout/LinedList"/>
    <dgm:cxn modelId="{4AF7BAA7-203E-6847-B121-7A634CB5FD60}" type="presParOf" srcId="{37C539FF-4D5C-5746-B70F-68E62B966D7C}" destId="{0C258DCC-748A-7C4C-A241-649E341F9AF2}" srcOrd="4" destOrd="0" presId="urn:microsoft.com/office/officeart/2008/layout/LinedList"/>
    <dgm:cxn modelId="{B45B1B73-9E76-2B4F-A60D-AEC044A364AA}" type="presParOf" srcId="{37C539FF-4D5C-5746-B70F-68E62B966D7C}" destId="{39D6AC9D-23FB-554D-A905-C53AAA2BF271}" srcOrd="5" destOrd="0" presId="urn:microsoft.com/office/officeart/2008/layout/LinedList"/>
    <dgm:cxn modelId="{B566FC12-C8F5-E24E-B56F-57AE8F1889E2}" type="presParOf" srcId="{39D6AC9D-23FB-554D-A905-C53AAA2BF271}" destId="{F3B15027-AA2D-7A4A-9855-1A46A5A117E1}" srcOrd="0" destOrd="0" presId="urn:microsoft.com/office/officeart/2008/layout/LinedList"/>
    <dgm:cxn modelId="{1AD6A116-F0DB-E649-8365-2EB072FF9A2A}" type="presParOf" srcId="{39D6AC9D-23FB-554D-A905-C53AAA2BF271}" destId="{B6AAA2C7-D8D2-6A4A-8D82-640CF1F8B50F}" srcOrd="1" destOrd="0" presId="urn:microsoft.com/office/officeart/2008/layout/LinedList"/>
    <dgm:cxn modelId="{DA329B2F-8441-C14B-8F21-052FE182A83C}" type="presParOf" srcId="{37C539FF-4D5C-5746-B70F-68E62B966D7C}" destId="{F03E8650-A8AC-2D40-AE8B-2F65F4590D3B}" srcOrd="6" destOrd="0" presId="urn:microsoft.com/office/officeart/2008/layout/LinedList"/>
    <dgm:cxn modelId="{BEBBB28D-D92B-734A-B767-D6C41FAF1CF1}" type="presParOf" srcId="{37C539FF-4D5C-5746-B70F-68E62B966D7C}" destId="{F6B6B69A-478D-C84D-BDC2-FB0FE453B283}" srcOrd="7" destOrd="0" presId="urn:microsoft.com/office/officeart/2008/layout/LinedList"/>
    <dgm:cxn modelId="{DF03274C-4C27-DD4A-BD8C-C3F83F11C233}" type="presParOf" srcId="{F6B6B69A-478D-C84D-BDC2-FB0FE453B283}" destId="{F7B3CA5E-5DFB-0547-83EB-591B5897D9A8}" srcOrd="0" destOrd="0" presId="urn:microsoft.com/office/officeart/2008/layout/LinedList"/>
    <dgm:cxn modelId="{2FF7AA29-BE14-9349-8A83-BF448434E613}" type="presParOf" srcId="{F6B6B69A-478D-C84D-BDC2-FB0FE453B283}" destId="{C48A8C8D-9A66-104E-9AA5-42F432D32C1D}" srcOrd="1" destOrd="0" presId="urn:microsoft.com/office/officeart/2008/layout/LinedList"/>
    <dgm:cxn modelId="{059D7A67-390A-284E-97B2-9BF3E65CB9FA}" type="presParOf" srcId="{37C539FF-4D5C-5746-B70F-68E62B966D7C}" destId="{20438DEA-76A2-7A4D-898B-50A082713B86}" srcOrd="8" destOrd="0" presId="urn:microsoft.com/office/officeart/2008/layout/LinedList"/>
    <dgm:cxn modelId="{7E7BA23E-2490-B845-8EA5-5D74D0D63E70}" type="presParOf" srcId="{37C539FF-4D5C-5746-B70F-68E62B966D7C}" destId="{48C1729F-52B8-4849-99BA-494CC8D8D782}" srcOrd="9" destOrd="0" presId="urn:microsoft.com/office/officeart/2008/layout/LinedList"/>
    <dgm:cxn modelId="{D26BA220-119F-B349-B333-0B69783E7BB4}" type="presParOf" srcId="{48C1729F-52B8-4849-99BA-494CC8D8D782}" destId="{926F0FB2-0527-114F-993F-21136D8F87ED}" srcOrd="0" destOrd="0" presId="urn:microsoft.com/office/officeart/2008/layout/LinedList"/>
    <dgm:cxn modelId="{BFC125FA-BC41-0A43-9E2E-05333CF1F951}" type="presParOf" srcId="{48C1729F-52B8-4849-99BA-494CC8D8D782}" destId="{1F8D3A94-E106-7D4A-9EBE-7CD1BE58BD73}" srcOrd="1" destOrd="0" presId="urn:microsoft.com/office/officeart/2008/layout/LinedList"/>
    <dgm:cxn modelId="{76E6345C-02CD-D84F-815E-FF7010466A54}" type="presParOf" srcId="{37C539FF-4D5C-5746-B70F-68E62B966D7C}" destId="{59504FB7-56FD-414A-AA54-1050B1FE2B38}" srcOrd="10" destOrd="0" presId="urn:microsoft.com/office/officeart/2008/layout/LinedList"/>
    <dgm:cxn modelId="{F7A19DA8-E46D-3147-8EAA-C7FFA30D8463}" type="presParOf" srcId="{37C539FF-4D5C-5746-B70F-68E62B966D7C}" destId="{D80CB82B-FAF2-AA41-B673-B392FBBBFAF2}" srcOrd="11" destOrd="0" presId="urn:microsoft.com/office/officeart/2008/layout/LinedList"/>
    <dgm:cxn modelId="{C91FE81B-8901-984F-B3E7-564A962F2C79}" type="presParOf" srcId="{D80CB82B-FAF2-AA41-B673-B392FBBBFAF2}" destId="{A4A2A1CC-755F-304D-8C24-EC5AF65D98B2}" srcOrd="0" destOrd="0" presId="urn:microsoft.com/office/officeart/2008/layout/LinedList"/>
    <dgm:cxn modelId="{B9359F66-E636-4C46-A59A-89F756206A43}" type="presParOf" srcId="{D80CB82B-FAF2-AA41-B673-B392FBBBFAF2}" destId="{4E99862A-5870-AF47-89A5-2C4737C48B92}" srcOrd="1" destOrd="0" presId="urn:microsoft.com/office/officeart/2008/layout/LinedList"/>
    <dgm:cxn modelId="{13B414CC-7D5F-234E-8A58-8345796F7E8A}" type="presParOf" srcId="{37C539FF-4D5C-5746-B70F-68E62B966D7C}" destId="{A5F4F2E5-390E-F942-BE25-0120A669EABD}" srcOrd="12" destOrd="0" presId="urn:microsoft.com/office/officeart/2008/layout/LinedList"/>
    <dgm:cxn modelId="{B9E7F77F-D4A3-494A-A17F-06EC7182E7FE}" type="presParOf" srcId="{37C539FF-4D5C-5746-B70F-68E62B966D7C}" destId="{9FE4EB49-7D16-504C-832F-9C1EA466503B}" srcOrd="13" destOrd="0" presId="urn:microsoft.com/office/officeart/2008/layout/LinedList"/>
    <dgm:cxn modelId="{EE9D25FA-330E-0447-AA2D-DD6084148E46}" type="presParOf" srcId="{9FE4EB49-7D16-504C-832F-9C1EA466503B}" destId="{262C0538-6185-9A47-A9A2-7EC779D2BE81}" srcOrd="0" destOrd="0" presId="urn:microsoft.com/office/officeart/2008/layout/LinedList"/>
    <dgm:cxn modelId="{6B643A28-D428-AC44-BF0C-B30D11456325}" type="presParOf" srcId="{9FE4EB49-7D16-504C-832F-9C1EA466503B}" destId="{F4A28088-5432-9A4A-BA45-6548D96F122F}" srcOrd="1" destOrd="0" presId="urn:microsoft.com/office/officeart/2008/layout/LinedList"/>
    <dgm:cxn modelId="{46477FD3-623C-2C4E-B4D0-E6C153F334CD}" type="presParOf" srcId="{37C539FF-4D5C-5746-B70F-68E62B966D7C}" destId="{CE6068FB-FA54-BD4F-940A-BB479CEF01E2}" srcOrd="14" destOrd="0" presId="urn:microsoft.com/office/officeart/2008/layout/LinedList"/>
    <dgm:cxn modelId="{DAD0D874-A7C6-DC44-950B-F1BEBA578B75}" type="presParOf" srcId="{37C539FF-4D5C-5746-B70F-68E62B966D7C}" destId="{EC8F06D3-BE9C-4F47-B84E-56F62CBDBB76}" srcOrd="15" destOrd="0" presId="urn:microsoft.com/office/officeart/2008/layout/LinedList"/>
    <dgm:cxn modelId="{CF4A4394-57D3-FB40-AF2C-EEDA5849652E}" type="presParOf" srcId="{EC8F06D3-BE9C-4F47-B84E-56F62CBDBB76}" destId="{EFAF7785-AE6E-D847-96D3-61993D4F6D22}" srcOrd="0" destOrd="0" presId="urn:microsoft.com/office/officeart/2008/layout/LinedList"/>
    <dgm:cxn modelId="{F903751F-8C78-BC4B-B9B2-8DB040BF7040}" type="presParOf" srcId="{EC8F06D3-BE9C-4F47-B84E-56F62CBDBB76}" destId="{B905CE88-242E-9240-B92C-89A9D4E37F69}" srcOrd="1" destOrd="0" presId="urn:microsoft.com/office/officeart/2008/layout/LinedList"/>
    <dgm:cxn modelId="{27EF56CA-C135-3940-923F-165B8823C0C3}" type="presParOf" srcId="{37C539FF-4D5C-5746-B70F-68E62B966D7C}" destId="{88ABEB09-1CDD-AD41-AEDC-6E44F0BB45E2}" srcOrd="16" destOrd="0" presId="urn:microsoft.com/office/officeart/2008/layout/LinedList"/>
    <dgm:cxn modelId="{91FE61A2-F54E-5041-96C1-C0049770080E}" type="presParOf" srcId="{37C539FF-4D5C-5746-B70F-68E62B966D7C}" destId="{64ED47AF-60B7-BF47-9FF5-937A9FDDABD9}" srcOrd="17" destOrd="0" presId="urn:microsoft.com/office/officeart/2008/layout/LinedList"/>
    <dgm:cxn modelId="{8F7BD3AA-8F58-3940-A12C-E6F097CABB70}" type="presParOf" srcId="{64ED47AF-60B7-BF47-9FF5-937A9FDDABD9}" destId="{F5C5853D-FA7F-3B42-ACE8-BCA1E9CC3D65}" srcOrd="0" destOrd="0" presId="urn:microsoft.com/office/officeart/2008/layout/LinedList"/>
    <dgm:cxn modelId="{B6B6C7DB-591D-B449-ABCE-2E1E2BACE352}" type="presParOf" srcId="{64ED47AF-60B7-BF47-9FF5-937A9FDDABD9}" destId="{3769B0E4-D50A-604F-9BC1-8E96B5B50206}" srcOrd="1" destOrd="0" presId="urn:microsoft.com/office/officeart/2008/layout/LinedList"/>
    <dgm:cxn modelId="{8555633F-46A4-0741-B34B-3CC86CBC7F87}" type="presParOf" srcId="{37C539FF-4D5C-5746-B70F-68E62B966D7C}" destId="{8CBAB89E-2399-2B47-B90F-90AF588E675A}" srcOrd="18" destOrd="0" presId="urn:microsoft.com/office/officeart/2008/layout/LinedList"/>
    <dgm:cxn modelId="{5D6F8CF5-A0FB-AC47-96A0-FA7F2160699B}" type="presParOf" srcId="{37C539FF-4D5C-5746-B70F-68E62B966D7C}" destId="{E77A5E86-A713-5845-BC07-3382B56F9417}" srcOrd="19" destOrd="0" presId="urn:microsoft.com/office/officeart/2008/layout/LinedList"/>
    <dgm:cxn modelId="{6BD86B95-C348-1643-AC22-A62F5EF181BF}" type="presParOf" srcId="{E77A5E86-A713-5845-BC07-3382B56F9417}" destId="{27B93690-72B8-E343-AA83-D31FEE99E9FE}" srcOrd="0" destOrd="0" presId="urn:microsoft.com/office/officeart/2008/layout/LinedList"/>
    <dgm:cxn modelId="{D41CCA11-FC7C-CC4D-A1E7-322491B6B64D}" type="presParOf" srcId="{E77A5E86-A713-5845-BC07-3382B56F9417}" destId="{65BB9BEA-9529-D740-82B6-F59CCDE434CA}" srcOrd="1" destOrd="0" presId="urn:microsoft.com/office/officeart/2008/layout/LinedList"/>
    <dgm:cxn modelId="{BC68D173-612A-8F4A-8BD7-5A68BDD4D2A2}" type="presParOf" srcId="{37C539FF-4D5C-5746-B70F-68E62B966D7C}" destId="{A96E64EC-C266-8144-8719-4A0DE46979AE}" srcOrd="20" destOrd="0" presId="urn:microsoft.com/office/officeart/2008/layout/LinedList"/>
    <dgm:cxn modelId="{6483415D-8713-B84E-876A-279004D1B01F}" type="presParOf" srcId="{37C539FF-4D5C-5746-B70F-68E62B966D7C}" destId="{00F4A8B8-F111-A940-A6F8-CA06AE49C74D}" srcOrd="21" destOrd="0" presId="urn:microsoft.com/office/officeart/2008/layout/LinedList"/>
    <dgm:cxn modelId="{0F5DA4C0-CBA0-8645-A188-6F8CA8E5F2C5}" type="presParOf" srcId="{00F4A8B8-F111-A940-A6F8-CA06AE49C74D}" destId="{90B5C62D-AD71-FB4D-8031-2DD8850D56D9}" srcOrd="0" destOrd="0" presId="urn:microsoft.com/office/officeart/2008/layout/LinedList"/>
    <dgm:cxn modelId="{B102E0F6-48E9-844B-9B36-9A0FDCD38DA0}" type="presParOf" srcId="{00F4A8B8-F111-A940-A6F8-CA06AE49C74D}" destId="{E1301734-8439-364D-92C1-7264BE1A97D3}" srcOrd="1" destOrd="0" presId="urn:microsoft.com/office/officeart/2008/layout/LinedList"/>
    <dgm:cxn modelId="{7AAB8886-F8A4-C840-A5D9-0ED8DBCE4577}" type="presParOf" srcId="{37C539FF-4D5C-5746-B70F-68E62B966D7C}" destId="{ACBFE484-4B47-3940-8E23-F99F0985A428}" srcOrd="22" destOrd="0" presId="urn:microsoft.com/office/officeart/2008/layout/LinedList"/>
    <dgm:cxn modelId="{009C882B-60C0-F346-90CE-B34459822D61}" type="presParOf" srcId="{37C539FF-4D5C-5746-B70F-68E62B966D7C}" destId="{0E2D5211-178C-5241-8A7E-EC4773CA4D98}" srcOrd="23" destOrd="0" presId="urn:microsoft.com/office/officeart/2008/layout/LinedList"/>
    <dgm:cxn modelId="{8FCBF4FB-2796-E741-B099-23C2DAB72690}" type="presParOf" srcId="{0E2D5211-178C-5241-8A7E-EC4773CA4D98}" destId="{04D7122C-DBBC-8B42-99DD-430CC639C389}" srcOrd="0" destOrd="0" presId="urn:microsoft.com/office/officeart/2008/layout/LinedList"/>
    <dgm:cxn modelId="{31C33B39-12BD-684E-ABF0-002503FB134A}" type="presParOf" srcId="{0E2D5211-178C-5241-8A7E-EC4773CA4D98}" destId="{CCFA3205-CF88-6046-ADE3-9FFF398EEB85}" srcOrd="1" destOrd="0" presId="urn:microsoft.com/office/officeart/2008/layout/LinedList"/>
    <dgm:cxn modelId="{A0681BA2-37FF-5B47-BB2A-C4C00A2D0ADF}" type="presParOf" srcId="{37C539FF-4D5C-5746-B70F-68E62B966D7C}" destId="{8486E62E-15C1-4E4D-80A3-215793B75887}" srcOrd="24" destOrd="0" presId="urn:microsoft.com/office/officeart/2008/layout/LinedList"/>
    <dgm:cxn modelId="{58285D1F-9149-E147-9894-11F499756796}" type="presParOf" srcId="{37C539FF-4D5C-5746-B70F-68E62B966D7C}" destId="{2B0ED429-C32F-574A-B5A8-D4AA7CD43A46}" srcOrd="25" destOrd="0" presId="urn:microsoft.com/office/officeart/2008/layout/LinedList"/>
    <dgm:cxn modelId="{7F813417-C413-7445-A9DD-549F2E4ACB19}" type="presParOf" srcId="{2B0ED429-C32F-574A-B5A8-D4AA7CD43A46}" destId="{FD66595F-70F7-564F-B257-A4DEDAF0AC2A}" srcOrd="0" destOrd="0" presId="urn:microsoft.com/office/officeart/2008/layout/LinedList"/>
    <dgm:cxn modelId="{52095975-D8DE-E544-B438-6A89F0CB88E9}" type="presParOf" srcId="{2B0ED429-C32F-574A-B5A8-D4AA7CD43A46}" destId="{2DFC27EB-C4BD-EA41-8069-889EB3141ED0}" srcOrd="1" destOrd="0" presId="urn:microsoft.com/office/officeart/2008/layout/LinedList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199C5-4B70-9F4A-985E-F2FF3292AAD8}">
      <dsp:nvSpPr>
        <dsp:cNvPr id="0" name=""/>
        <dsp:cNvSpPr/>
      </dsp:nvSpPr>
      <dsp:spPr>
        <a:xfrm>
          <a:off x="0" y="2602"/>
          <a:ext cx="10018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D43DD-165D-8D4A-AAE6-22A67FC133F0}">
      <dsp:nvSpPr>
        <dsp:cNvPr id="0" name=""/>
        <dsp:cNvSpPr/>
      </dsp:nvSpPr>
      <dsp:spPr>
        <a:xfrm>
          <a:off x="0" y="2602"/>
          <a:ext cx="10018712" cy="484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" pitchFamily="2" charset="0"/>
              <a:cs typeface="Baghdad" pitchFamily="2" charset="-78"/>
            </a:rPr>
            <a:t>player (</a:t>
          </a:r>
          <a:r>
            <a:rPr lang="en-US" sz="2100" u="sng" kern="1200" dirty="0" err="1">
              <a:latin typeface="Times" pitchFamily="2" charset="0"/>
              <a:cs typeface="Baghdad" pitchFamily="2" charset="-78"/>
            </a:rPr>
            <a:t>Player_id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</a:t>
          </a:r>
          <a:r>
            <a:rPr lang="en-US" sz="2100" kern="1200" dirty="0" err="1">
              <a:latin typeface="Times" pitchFamily="2" charset="0"/>
              <a:cs typeface="Baghdad" pitchFamily="2" charset="-78"/>
            </a:rPr>
            <a:t>Player_name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Gender, </a:t>
          </a:r>
          <a:r>
            <a:rPr lang="en-US" sz="2100" kern="1200" dirty="0" err="1">
              <a:latin typeface="Times" pitchFamily="2" charset="0"/>
              <a:cs typeface="Baghdad" pitchFamily="2" charset="-78"/>
            </a:rPr>
            <a:t>College_name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)</a:t>
          </a:r>
        </a:p>
      </dsp:txBody>
      <dsp:txXfrm>
        <a:off x="0" y="2602"/>
        <a:ext cx="10018712" cy="484115"/>
      </dsp:txXfrm>
    </dsp:sp>
    <dsp:sp modelId="{A17DD70C-DDB9-7E45-A01A-10DBE06D0C50}">
      <dsp:nvSpPr>
        <dsp:cNvPr id="0" name=""/>
        <dsp:cNvSpPr/>
      </dsp:nvSpPr>
      <dsp:spPr>
        <a:xfrm>
          <a:off x="0" y="486718"/>
          <a:ext cx="10018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27AD6-18D6-D84B-AD04-D3D56407C55D}">
      <dsp:nvSpPr>
        <dsp:cNvPr id="0" name=""/>
        <dsp:cNvSpPr/>
      </dsp:nvSpPr>
      <dsp:spPr>
        <a:xfrm>
          <a:off x="0" y="486718"/>
          <a:ext cx="10018712" cy="484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" pitchFamily="2" charset="0"/>
              <a:cs typeface="Baghdad" pitchFamily="2" charset="-78"/>
            </a:rPr>
            <a:t>college (</a:t>
          </a:r>
          <a:r>
            <a:rPr lang="en-US" sz="2100" u="sng" kern="1200" dirty="0" err="1">
              <a:latin typeface="Times" pitchFamily="2" charset="0"/>
              <a:cs typeface="Baghdad" pitchFamily="2" charset="-78"/>
            </a:rPr>
            <a:t>College_name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</a:t>
          </a:r>
          <a:r>
            <a:rPr lang="en-US" sz="2100" kern="1200" dirty="0" err="1">
              <a:latin typeface="Times" pitchFamily="2" charset="0"/>
              <a:cs typeface="Baghdad" pitchFamily="2" charset="-78"/>
            </a:rPr>
            <a:t>College_score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</a:t>
          </a:r>
          <a:r>
            <a:rPr lang="en-US" sz="2100" kern="1200" dirty="0" err="1">
              <a:latin typeface="Times" pitchFamily="2" charset="0"/>
              <a:cs typeface="Baghdad" pitchFamily="2" charset="-78"/>
            </a:rPr>
            <a:t>College_ranking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Manager, Population)</a:t>
          </a:r>
        </a:p>
      </dsp:txBody>
      <dsp:txXfrm>
        <a:off x="0" y="486718"/>
        <a:ext cx="10018712" cy="484115"/>
      </dsp:txXfrm>
    </dsp:sp>
    <dsp:sp modelId="{B23CA23D-EB3A-5F47-97C5-9CB52EDB4723}">
      <dsp:nvSpPr>
        <dsp:cNvPr id="0" name=""/>
        <dsp:cNvSpPr/>
      </dsp:nvSpPr>
      <dsp:spPr>
        <a:xfrm>
          <a:off x="0" y="970834"/>
          <a:ext cx="10018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7987C-4B5B-3448-827A-FFFFBA6552B7}">
      <dsp:nvSpPr>
        <dsp:cNvPr id="0" name=""/>
        <dsp:cNvSpPr/>
      </dsp:nvSpPr>
      <dsp:spPr>
        <a:xfrm>
          <a:off x="0" y="970834"/>
          <a:ext cx="10018712" cy="484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" pitchFamily="2" charset="0"/>
              <a:cs typeface="Baghdad" pitchFamily="2" charset="-78"/>
            </a:rPr>
            <a:t>event (</a:t>
          </a:r>
          <a:r>
            <a:rPr lang="en-US" sz="2100" u="sng" kern="1200" dirty="0" err="1">
              <a:latin typeface="Times" pitchFamily="2" charset="0"/>
              <a:cs typeface="Baghdad" pitchFamily="2" charset="-78"/>
            </a:rPr>
            <a:t>Event_name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</a:t>
          </a:r>
          <a:r>
            <a:rPr lang="en-US" sz="2100" u="sng" kern="1200" dirty="0">
              <a:latin typeface="Times" pitchFamily="2" charset="0"/>
              <a:cs typeface="Baghdad" pitchFamily="2" charset="-78"/>
            </a:rPr>
            <a:t>Category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</a:t>
          </a:r>
          <a:r>
            <a:rPr lang="en-US" sz="2100" u="sng" kern="1200" dirty="0">
              <a:latin typeface="Times" pitchFamily="2" charset="0"/>
              <a:cs typeface="Baghdad" pitchFamily="2" charset="-78"/>
            </a:rPr>
            <a:t>Round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</a:t>
          </a:r>
          <a:r>
            <a:rPr lang="en-US" sz="2100" kern="1200" dirty="0" err="1">
              <a:latin typeface="Times" pitchFamily="2" charset="0"/>
              <a:cs typeface="Baghdad" pitchFamily="2" charset="-78"/>
            </a:rPr>
            <a:t>Starting_time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</a:t>
          </a:r>
          <a:r>
            <a:rPr lang="en-US" sz="2100" kern="1200" dirty="0" err="1">
              <a:latin typeface="Times" pitchFamily="2" charset="0"/>
              <a:cs typeface="Baghdad" pitchFamily="2" charset="-78"/>
            </a:rPr>
            <a:t>Ending_time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)</a:t>
          </a:r>
        </a:p>
      </dsp:txBody>
      <dsp:txXfrm>
        <a:off x="0" y="970834"/>
        <a:ext cx="10018712" cy="484115"/>
      </dsp:txXfrm>
    </dsp:sp>
    <dsp:sp modelId="{D274D4AF-D47E-364E-B4AC-6DE12F27973A}">
      <dsp:nvSpPr>
        <dsp:cNvPr id="0" name=""/>
        <dsp:cNvSpPr/>
      </dsp:nvSpPr>
      <dsp:spPr>
        <a:xfrm>
          <a:off x="0" y="1454950"/>
          <a:ext cx="10018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E5C2D-0CA2-D941-B264-C23110BA5BE3}">
      <dsp:nvSpPr>
        <dsp:cNvPr id="0" name=""/>
        <dsp:cNvSpPr/>
      </dsp:nvSpPr>
      <dsp:spPr>
        <a:xfrm>
          <a:off x="0" y="1454950"/>
          <a:ext cx="10018712" cy="484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imes" pitchFamily="2" charset="0"/>
              <a:cs typeface="Baghdad" pitchFamily="2" charset="-78"/>
            </a:rPr>
            <a:t>event_has_player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 (</a:t>
          </a:r>
          <a:r>
            <a:rPr lang="en-US" sz="2100" u="sng" kern="1200" dirty="0" err="1">
              <a:latin typeface="Times" pitchFamily="2" charset="0"/>
              <a:cs typeface="Baghdad" pitchFamily="2" charset="-78"/>
            </a:rPr>
            <a:t>Event_name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 </a:t>
          </a:r>
          <a:r>
            <a:rPr lang="en-US" sz="2100" u="sng" kern="1200" dirty="0">
              <a:latin typeface="Times" pitchFamily="2" charset="0"/>
              <a:cs typeface="Baghdad" pitchFamily="2" charset="-78"/>
            </a:rPr>
            <a:t>Category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</a:t>
          </a:r>
          <a:r>
            <a:rPr lang="en-US" sz="2100" u="sng" kern="1200" dirty="0">
              <a:latin typeface="Times" pitchFamily="2" charset="0"/>
              <a:cs typeface="Baghdad" pitchFamily="2" charset="-78"/>
            </a:rPr>
            <a:t>Round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</a:t>
          </a:r>
          <a:r>
            <a:rPr lang="en-US" sz="2100" u="sng" kern="1200" dirty="0" err="1">
              <a:latin typeface="Times" pitchFamily="2" charset="0"/>
              <a:cs typeface="Baghdad" pitchFamily="2" charset="-78"/>
            </a:rPr>
            <a:t>Player_id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)</a:t>
          </a:r>
        </a:p>
      </dsp:txBody>
      <dsp:txXfrm>
        <a:off x="0" y="1454950"/>
        <a:ext cx="10018712" cy="484115"/>
      </dsp:txXfrm>
    </dsp:sp>
    <dsp:sp modelId="{DC5B1475-12B7-374E-B16B-5EA70F83F52B}">
      <dsp:nvSpPr>
        <dsp:cNvPr id="0" name=""/>
        <dsp:cNvSpPr/>
      </dsp:nvSpPr>
      <dsp:spPr>
        <a:xfrm>
          <a:off x="0" y="1939065"/>
          <a:ext cx="10018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E4123-725B-824F-98A4-6A549AC6ECC5}">
      <dsp:nvSpPr>
        <dsp:cNvPr id="0" name=""/>
        <dsp:cNvSpPr/>
      </dsp:nvSpPr>
      <dsp:spPr>
        <a:xfrm>
          <a:off x="0" y="1939065"/>
          <a:ext cx="10018712" cy="484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imes" pitchFamily="2" charset="0"/>
              <a:cs typeface="Baghdad" pitchFamily="2" charset="-78"/>
            </a:rPr>
            <a:t>event_result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 (</a:t>
          </a:r>
          <a:r>
            <a:rPr lang="en-US" sz="2100" u="sng" kern="1200" dirty="0" err="1">
              <a:latin typeface="Times" pitchFamily="2" charset="0"/>
              <a:cs typeface="Baghdad" pitchFamily="2" charset="-78"/>
            </a:rPr>
            <a:t>Event_name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</a:t>
          </a:r>
          <a:r>
            <a:rPr lang="en-US" sz="2100" u="sng" kern="1200" dirty="0">
              <a:latin typeface="Times" pitchFamily="2" charset="0"/>
              <a:cs typeface="Baghdad" pitchFamily="2" charset="-78"/>
            </a:rPr>
            <a:t>Category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</a:t>
          </a:r>
          <a:r>
            <a:rPr lang="en-US" sz="2100" u="sng" kern="1200" dirty="0">
              <a:latin typeface="Times" pitchFamily="2" charset="0"/>
              <a:cs typeface="Baghdad" pitchFamily="2" charset="-78"/>
            </a:rPr>
            <a:t>Round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ranking, id, performance)</a:t>
          </a:r>
        </a:p>
      </dsp:txBody>
      <dsp:txXfrm>
        <a:off x="0" y="1939065"/>
        <a:ext cx="10018712" cy="484115"/>
      </dsp:txXfrm>
    </dsp:sp>
    <dsp:sp modelId="{D03C0E8C-22D2-5C44-A51A-0934C83F33BC}">
      <dsp:nvSpPr>
        <dsp:cNvPr id="0" name=""/>
        <dsp:cNvSpPr/>
      </dsp:nvSpPr>
      <dsp:spPr>
        <a:xfrm>
          <a:off x="0" y="2423181"/>
          <a:ext cx="10018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C57AE-ADC9-464C-8EA0-A5C4E27C2224}">
      <dsp:nvSpPr>
        <dsp:cNvPr id="0" name=""/>
        <dsp:cNvSpPr/>
      </dsp:nvSpPr>
      <dsp:spPr>
        <a:xfrm>
          <a:off x="0" y="2423181"/>
          <a:ext cx="10018712" cy="484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" pitchFamily="2" charset="0"/>
              <a:cs typeface="Baghdad" pitchFamily="2" charset="-78"/>
            </a:rPr>
            <a:t>volunteer (</a:t>
          </a:r>
          <a:r>
            <a:rPr lang="en-US" sz="2100" u="sng" kern="1200" dirty="0" err="1">
              <a:latin typeface="Times" pitchFamily="2" charset="0"/>
              <a:cs typeface="Baghdad" pitchFamily="2" charset="-78"/>
            </a:rPr>
            <a:t>Volunteer_id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</a:t>
          </a:r>
          <a:r>
            <a:rPr lang="en-US" sz="2100" kern="1200" dirty="0" err="1">
              <a:latin typeface="Times" pitchFamily="2" charset="0"/>
              <a:cs typeface="Baghdad" pitchFamily="2" charset="-78"/>
            </a:rPr>
            <a:t>Volunteer_name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</a:t>
          </a:r>
          <a:r>
            <a:rPr lang="en-US" sz="2100" kern="1200" dirty="0" err="1">
              <a:latin typeface="Times" pitchFamily="2" charset="0"/>
              <a:cs typeface="Baghdad" pitchFamily="2" charset="-78"/>
            </a:rPr>
            <a:t>available_starting_time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</a:t>
          </a:r>
          <a:r>
            <a:rPr lang="en-US" sz="2100" kern="1200" dirty="0" err="1">
              <a:latin typeface="Times" pitchFamily="2" charset="0"/>
              <a:cs typeface="Baghdad" pitchFamily="2" charset="-78"/>
            </a:rPr>
            <a:t>available_ending_time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)</a:t>
          </a:r>
        </a:p>
      </dsp:txBody>
      <dsp:txXfrm>
        <a:off x="0" y="2423181"/>
        <a:ext cx="10018712" cy="484115"/>
      </dsp:txXfrm>
    </dsp:sp>
    <dsp:sp modelId="{47C79B07-E6BE-FA47-91A6-09D537600420}">
      <dsp:nvSpPr>
        <dsp:cNvPr id="0" name=""/>
        <dsp:cNvSpPr/>
      </dsp:nvSpPr>
      <dsp:spPr>
        <a:xfrm>
          <a:off x="0" y="2907297"/>
          <a:ext cx="10018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5C98E-6BA7-D14B-808D-7062CA7A5D7F}">
      <dsp:nvSpPr>
        <dsp:cNvPr id="0" name=""/>
        <dsp:cNvSpPr/>
      </dsp:nvSpPr>
      <dsp:spPr>
        <a:xfrm>
          <a:off x="0" y="2907297"/>
          <a:ext cx="10018712" cy="484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imes" pitchFamily="2" charset="0"/>
              <a:cs typeface="Baghdad" pitchFamily="2" charset="-78"/>
            </a:rPr>
            <a:t>volunteer_has_event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 (</a:t>
          </a:r>
          <a:r>
            <a:rPr lang="en-US" sz="2100" u="sng" kern="1200" dirty="0" err="1">
              <a:latin typeface="Times" pitchFamily="2" charset="0"/>
              <a:cs typeface="Baghdad" pitchFamily="2" charset="-78"/>
            </a:rPr>
            <a:t>Volunteer_id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</a:t>
          </a:r>
          <a:r>
            <a:rPr lang="en-US" sz="2100" u="sng" kern="1200" dirty="0" err="1">
              <a:latin typeface="Times" pitchFamily="2" charset="0"/>
              <a:cs typeface="Baghdad" pitchFamily="2" charset="-78"/>
            </a:rPr>
            <a:t>Event_name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</a:t>
          </a:r>
          <a:r>
            <a:rPr lang="en-US" sz="2100" u="sng" kern="1200" dirty="0">
              <a:latin typeface="Times" pitchFamily="2" charset="0"/>
              <a:cs typeface="Baghdad" pitchFamily="2" charset="-78"/>
            </a:rPr>
            <a:t>Category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</a:t>
          </a:r>
          <a:r>
            <a:rPr lang="en-US" sz="2100" u="sng" kern="1200" dirty="0">
              <a:latin typeface="Times" pitchFamily="2" charset="0"/>
              <a:cs typeface="Baghdad" pitchFamily="2" charset="-78"/>
            </a:rPr>
            <a:t>Round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)</a:t>
          </a:r>
        </a:p>
      </dsp:txBody>
      <dsp:txXfrm>
        <a:off x="0" y="2907297"/>
        <a:ext cx="10018712" cy="484115"/>
      </dsp:txXfrm>
    </dsp:sp>
    <dsp:sp modelId="{3C3F3295-1A14-494A-AEA6-7D2F7639D879}">
      <dsp:nvSpPr>
        <dsp:cNvPr id="0" name=""/>
        <dsp:cNvSpPr/>
      </dsp:nvSpPr>
      <dsp:spPr>
        <a:xfrm>
          <a:off x="0" y="3391413"/>
          <a:ext cx="10018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2651F-5332-4F41-A256-C6E8621398FB}">
      <dsp:nvSpPr>
        <dsp:cNvPr id="0" name=""/>
        <dsp:cNvSpPr/>
      </dsp:nvSpPr>
      <dsp:spPr>
        <a:xfrm>
          <a:off x="0" y="3391413"/>
          <a:ext cx="10018712" cy="484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imes" pitchFamily="2" charset="0"/>
              <a:cs typeface="Baghdad" pitchFamily="2" charset="-78"/>
            </a:rPr>
            <a:t>org_comm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 (</a:t>
          </a:r>
          <a:r>
            <a:rPr lang="en-US" sz="2100" u="sng" kern="1200" dirty="0" err="1">
              <a:latin typeface="Times" pitchFamily="2" charset="0"/>
              <a:cs typeface="Baghdad" pitchFamily="2" charset="-78"/>
            </a:rPr>
            <a:t>Org_comm_id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</a:t>
          </a:r>
          <a:r>
            <a:rPr lang="en-US" sz="2100" kern="1200" dirty="0" err="1">
              <a:latin typeface="Times" pitchFamily="2" charset="0"/>
              <a:cs typeface="Baghdad" pitchFamily="2" charset="-78"/>
            </a:rPr>
            <a:t>Org_comm_name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)</a:t>
          </a:r>
        </a:p>
      </dsp:txBody>
      <dsp:txXfrm>
        <a:off x="0" y="3391413"/>
        <a:ext cx="10018712" cy="484115"/>
      </dsp:txXfrm>
    </dsp:sp>
    <dsp:sp modelId="{718094A7-1291-A141-BB71-A8D24FAE3EC9}">
      <dsp:nvSpPr>
        <dsp:cNvPr id="0" name=""/>
        <dsp:cNvSpPr/>
      </dsp:nvSpPr>
      <dsp:spPr>
        <a:xfrm>
          <a:off x="0" y="3875528"/>
          <a:ext cx="10018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578D2-356C-6A45-9A03-826E9A64446E}">
      <dsp:nvSpPr>
        <dsp:cNvPr id="0" name=""/>
        <dsp:cNvSpPr/>
      </dsp:nvSpPr>
      <dsp:spPr>
        <a:xfrm>
          <a:off x="0" y="3875528"/>
          <a:ext cx="10018712" cy="484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" pitchFamily="2" charset="0"/>
              <a:cs typeface="Baghdad" pitchFamily="2" charset="-78"/>
            </a:rPr>
            <a:t>field (</a:t>
          </a:r>
          <a:r>
            <a:rPr lang="en-US" sz="2100" u="sng" kern="1200" dirty="0" err="1">
              <a:latin typeface="Times" pitchFamily="2" charset="0"/>
              <a:cs typeface="Baghdad" pitchFamily="2" charset="-78"/>
            </a:rPr>
            <a:t>Field_name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 </a:t>
          </a:r>
          <a:r>
            <a:rPr lang="en-US" sz="2100" kern="1200" dirty="0" err="1">
              <a:latin typeface="Times" pitchFamily="2" charset="0"/>
              <a:cs typeface="Baghdad" pitchFamily="2" charset="-78"/>
            </a:rPr>
            <a:t>Available_starting_time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</a:t>
          </a:r>
          <a:r>
            <a:rPr lang="en-US" sz="2100" kern="1200" dirty="0" err="1">
              <a:latin typeface="Times" pitchFamily="2" charset="0"/>
              <a:cs typeface="Baghdad" pitchFamily="2" charset="-78"/>
            </a:rPr>
            <a:t>Available_ending_time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</a:t>
          </a:r>
          <a:r>
            <a:rPr lang="en-US" sz="2100" kern="1200" dirty="0" err="1">
              <a:latin typeface="Times" pitchFamily="2" charset="0"/>
              <a:cs typeface="Baghdad" pitchFamily="2" charset="-78"/>
            </a:rPr>
            <a:t>Org_comm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)</a:t>
          </a:r>
        </a:p>
      </dsp:txBody>
      <dsp:txXfrm>
        <a:off x="0" y="3875528"/>
        <a:ext cx="10018712" cy="484115"/>
      </dsp:txXfrm>
    </dsp:sp>
    <dsp:sp modelId="{85D6E115-2040-9B4D-A71C-60EB1B045AA3}">
      <dsp:nvSpPr>
        <dsp:cNvPr id="0" name=""/>
        <dsp:cNvSpPr/>
      </dsp:nvSpPr>
      <dsp:spPr>
        <a:xfrm>
          <a:off x="0" y="4359644"/>
          <a:ext cx="10018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F130E-7F0C-8E45-9FD1-57B11EA8843E}">
      <dsp:nvSpPr>
        <dsp:cNvPr id="0" name=""/>
        <dsp:cNvSpPr/>
      </dsp:nvSpPr>
      <dsp:spPr>
        <a:xfrm>
          <a:off x="0" y="4359644"/>
          <a:ext cx="10018712" cy="484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" pitchFamily="2" charset="0"/>
              <a:cs typeface="Baghdad" pitchFamily="2" charset="-78"/>
            </a:rPr>
            <a:t>referee(</a:t>
          </a:r>
          <a:r>
            <a:rPr lang="en-US" sz="2100" u="sng" kern="1200" dirty="0" err="1">
              <a:latin typeface="Times" pitchFamily="2" charset="0"/>
              <a:cs typeface="Baghdad" pitchFamily="2" charset="-78"/>
            </a:rPr>
            <a:t>Referee_id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</a:t>
          </a:r>
          <a:r>
            <a:rPr lang="en-US" sz="2100" kern="1200" dirty="0" err="1">
              <a:latin typeface="Times" pitchFamily="2" charset="0"/>
              <a:cs typeface="Baghdad" pitchFamily="2" charset="-78"/>
            </a:rPr>
            <a:t>referee_name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salary, </a:t>
          </a:r>
          <a:r>
            <a:rPr lang="en-US" sz="2100" kern="1200" dirty="0" err="1">
              <a:latin typeface="Times" pitchFamily="2" charset="0"/>
              <a:cs typeface="Baghdad" pitchFamily="2" charset="-78"/>
            </a:rPr>
            <a:t>Org_comm_id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)</a:t>
          </a:r>
        </a:p>
      </dsp:txBody>
      <dsp:txXfrm>
        <a:off x="0" y="4359644"/>
        <a:ext cx="10018712" cy="484115"/>
      </dsp:txXfrm>
    </dsp:sp>
    <dsp:sp modelId="{CB4E872B-9EA7-2B45-BF47-5FBA5B104121}">
      <dsp:nvSpPr>
        <dsp:cNvPr id="0" name=""/>
        <dsp:cNvSpPr/>
      </dsp:nvSpPr>
      <dsp:spPr>
        <a:xfrm>
          <a:off x="0" y="4843760"/>
          <a:ext cx="10018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7E145-60DB-F841-AA9A-606F019C965A}">
      <dsp:nvSpPr>
        <dsp:cNvPr id="0" name=""/>
        <dsp:cNvSpPr/>
      </dsp:nvSpPr>
      <dsp:spPr>
        <a:xfrm>
          <a:off x="0" y="4843760"/>
          <a:ext cx="10018712" cy="484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imes" pitchFamily="2" charset="0"/>
              <a:cs typeface="Baghdad" pitchFamily="2" charset="-78"/>
            </a:rPr>
            <a:t>event_has_Referee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 (</a:t>
          </a:r>
          <a:r>
            <a:rPr lang="en-US" sz="2100" u="sng" kern="1200" dirty="0" err="1">
              <a:latin typeface="Times" pitchFamily="2" charset="0"/>
              <a:cs typeface="Baghdad" pitchFamily="2" charset="-78"/>
            </a:rPr>
            <a:t>Event_name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</a:t>
          </a:r>
          <a:r>
            <a:rPr lang="en-US" sz="2100" u="sng" kern="1200" dirty="0">
              <a:latin typeface="Times" pitchFamily="2" charset="0"/>
              <a:cs typeface="Baghdad" pitchFamily="2" charset="-78"/>
            </a:rPr>
            <a:t>Category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</a:t>
          </a:r>
          <a:r>
            <a:rPr lang="en-US" sz="2100" u="sng" kern="1200" dirty="0">
              <a:latin typeface="Times" pitchFamily="2" charset="0"/>
              <a:cs typeface="Baghdad" pitchFamily="2" charset="-78"/>
            </a:rPr>
            <a:t>Round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, </a:t>
          </a:r>
          <a:r>
            <a:rPr lang="en-US" sz="2100" u="sng" kern="1200" dirty="0" err="1">
              <a:latin typeface="Times" pitchFamily="2" charset="0"/>
              <a:cs typeface="Baghdad" pitchFamily="2" charset="-78"/>
            </a:rPr>
            <a:t>Referee_id</a:t>
          </a:r>
          <a:r>
            <a:rPr lang="en-US" sz="2100" kern="1200" dirty="0">
              <a:latin typeface="Times" pitchFamily="2" charset="0"/>
              <a:cs typeface="Baghdad" pitchFamily="2" charset="-78"/>
            </a:rPr>
            <a:t>)</a:t>
          </a:r>
        </a:p>
      </dsp:txBody>
      <dsp:txXfrm>
        <a:off x="0" y="4843760"/>
        <a:ext cx="10018712" cy="484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43CAB-533B-CE4D-BC27-96A7CA26FD3A}">
      <dsp:nvSpPr>
        <dsp:cNvPr id="0" name=""/>
        <dsp:cNvSpPr/>
      </dsp:nvSpPr>
      <dsp:spPr>
        <a:xfrm>
          <a:off x="0" y="669"/>
          <a:ext cx="105496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82D6B-C7B2-E24B-BA10-87342DCCB593}">
      <dsp:nvSpPr>
        <dsp:cNvPr id="0" name=""/>
        <dsp:cNvSpPr/>
      </dsp:nvSpPr>
      <dsp:spPr>
        <a:xfrm>
          <a:off x="0" y="669"/>
          <a:ext cx="10549665" cy="42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" pitchFamily="2" charset="0"/>
            </a:rPr>
            <a:t>player (</a:t>
          </a:r>
          <a:r>
            <a:rPr lang="en-US" sz="2000" u="sng" kern="1200" dirty="0" err="1">
              <a:latin typeface="Times" pitchFamily="2" charset="0"/>
            </a:rPr>
            <a:t>Player_id</a:t>
          </a:r>
          <a:r>
            <a:rPr lang="en-US" sz="2000" kern="1200" dirty="0">
              <a:latin typeface="Times" pitchFamily="2" charset="0"/>
            </a:rPr>
            <a:t>, </a:t>
          </a:r>
          <a:r>
            <a:rPr lang="en-US" sz="2000" kern="1200" dirty="0" err="1">
              <a:latin typeface="Times" pitchFamily="2" charset="0"/>
            </a:rPr>
            <a:t>Player_name</a:t>
          </a:r>
          <a:r>
            <a:rPr lang="en-US" sz="2000" kern="1200" dirty="0">
              <a:latin typeface="Times" pitchFamily="2" charset="0"/>
            </a:rPr>
            <a:t>, Gender, </a:t>
          </a:r>
          <a:r>
            <a:rPr lang="en-US" sz="2000" kern="1200" dirty="0" err="1">
              <a:latin typeface="Times" pitchFamily="2" charset="0"/>
            </a:rPr>
            <a:t>College_name</a:t>
          </a:r>
          <a:r>
            <a:rPr lang="en-US" sz="2000" kern="1200" dirty="0">
              <a:latin typeface="Times" pitchFamily="2" charset="0"/>
            </a:rPr>
            <a:t>)</a:t>
          </a:r>
        </a:p>
      </dsp:txBody>
      <dsp:txXfrm>
        <a:off x="0" y="669"/>
        <a:ext cx="10549665" cy="421509"/>
      </dsp:txXfrm>
    </dsp:sp>
    <dsp:sp modelId="{777C9034-C454-3646-9534-387C78DAFA2C}">
      <dsp:nvSpPr>
        <dsp:cNvPr id="0" name=""/>
        <dsp:cNvSpPr/>
      </dsp:nvSpPr>
      <dsp:spPr>
        <a:xfrm>
          <a:off x="0" y="422178"/>
          <a:ext cx="105496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9A901-B728-DC40-8D9D-2E3379E1B666}">
      <dsp:nvSpPr>
        <dsp:cNvPr id="0" name=""/>
        <dsp:cNvSpPr/>
      </dsp:nvSpPr>
      <dsp:spPr>
        <a:xfrm>
          <a:off x="0" y="422178"/>
          <a:ext cx="10549665" cy="42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0000"/>
              </a:solidFill>
              <a:latin typeface="Times" pitchFamily="2" charset="0"/>
            </a:rPr>
            <a:t>college (</a:t>
          </a:r>
          <a:r>
            <a:rPr lang="en-US" sz="2000" u="sng" kern="1200" dirty="0" err="1">
              <a:solidFill>
                <a:srgbClr val="FF0000"/>
              </a:solidFill>
              <a:latin typeface="Times" pitchFamily="2" charset="0"/>
            </a:rPr>
            <a:t>College_name</a:t>
          </a:r>
          <a:r>
            <a:rPr lang="en-US" sz="2000" kern="1200" dirty="0">
              <a:solidFill>
                <a:srgbClr val="FF0000"/>
              </a:solidFill>
              <a:latin typeface="Times" pitchFamily="2" charset="0"/>
            </a:rPr>
            <a:t>, </a:t>
          </a:r>
          <a:r>
            <a:rPr lang="en-US" sz="2000" kern="1200" dirty="0" err="1">
              <a:solidFill>
                <a:srgbClr val="FF0000"/>
              </a:solidFill>
              <a:latin typeface="Times" pitchFamily="2" charset="0"/>
            </a:rPr>
            <a:t>College_score</a:t>
          </a:r>
          <a:r>
            <a:rPr lang="en-US" sz="2000" kern="1200" dirty="0">
              <a:solidFill>
                <a:srgbClr val="FF0000"/>
              </a:solidFill>
              <a:latin typeface="Times" pitchFamily="2" charset="0"/>
            </a:rPr>
            <a:t>, </a:t>
          </a:r>
          <a:r>
            <a:rPr lang="en-US" sz="2000" kern="1200" dirty="0" err="1">
              <a:solidFill>
                <a:srgbClr val="FF0000"/>
              </a:solidFill>
              <a:latin typeface="Times" pitchFamily="2" charset="0"/>
            </a:rPr>
            <a:t>College_ranking</a:t>
          </a:r>
          <a:r>
            <a:rPr lang="en-US" sz="2000" kern="1200" dirty="0">
              <a:solidFill>
                <a:srgbClr val="FF0000"/>
              </a:solidFill>
              <a:latin typeface="Times" pitchFamily="2" charset="0"/>
            </a:rPr>
            <a:t>, Manager)</a:t>
          </a:r>
        </a:p>
      </dsp:txBody>
      <dsp:txXfrm>
        <a:off x="0" y="422178"/>
        <a:ext cx="10549665" cy="421509"/>
      </dsp:txXfrm>
    </dsp:sp>
    <dsp:sp modelId="{0C258DCC-748A-7C4C-A241-649E341F9AF2}">
      <dsp:nvSpPr>
        <dsp:cNvPr id="0" name=""/>
        <dsp:cNvSpPr/>
      </dsp:nvSpPr>
      <dsp:spPr>
        <a:xfrm>
          <a:off x="0" y="843688"/>
          <a:ext cx="105496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15027-AA2D-7A4A-9855-1A46A5A117E1}">
      <dsp:nvSpPr>
        <dsp:cNvPr id="0" name=""/>
        <dsp:cNvSpPr/>
      </dsp:nvSpPr>
      <dsp:spPr>
        <a:xfrm>
          <a:off x="0" y="843688"/>
          <a:ext cx="10549665" cy="42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rgbClr val="FF0000"/>
              </a:solidFill>
              <a:latin typeface="Times" pitchFamily="2" charset="0"/>
            </a:rPr>
            <a:t>college_rank</a:t>
          </a:r>
          <a:r>
            <a:rPr lang="en-US" sz="2000" kern="1200" dirty="0">
              <a:solidFill>
                <a:srgbClr val="FF0000"/>
              </a:solidFill>
              <a:latin typeface="Times" pitchFamily="2" charset="0"/>
            </a:rPr>
            <a:t> (</a:t>
          </a:r>
          <a:r>
            <a:rPr lang="en-US" sz="2000" kern="1200" dirty="0" err="1">
              <a:solidFill>
                <a:srgbClr val="FF0000"/>
              </a:solidFill>
              <a:latin typeface="Times" pitchFamily="2" charset="0"/>
            </a:rPr>
            <a:t>College_score</a:t>
          </a:r>
          <a:r>
            <a:rPr lang="en-US" sz="2000" kern="1200" dirty="0">
              <a:solidFill>
                <a:srgbClr val="FF0000"/>
              </a:solidFill>
              <a:latin typeface="Times" pitchFamily="2" charset="0"/>
            </a:rPr>
            <a:t>, </a:t>
          </a:r>
          <a:r>
            <a:rPr lang="en-US" sz="2000" kern="1200" dirty="0" err="1">
              <a:solidFill>
                <a:srgbClr val="FF0000"/>
              </a:solidFill>
              <a:latin typeface="Times" pitchFamily="2" charset="0"/>
            </a:rPr>
            <a:t>College_ranking</a:t>
          </a:r>
          <a:r>
            <a:rPr lang="en-US" sz="2000" kern="1200" dirty="0">
              <a:solidFill>
                <a:srgbClr val="FF0000"/>
              </a:solidFill>
              <a:latin typeface="Times" pitchFamily="2" charset="0"/>
            </a:rPr>
            <a:t>)</a:t>
          </a:r>
        </a:p>
      </dsp:txBody>
      <dsp:txXfrm>
        <a:off x="0" y="843688"/>
        <a:ext cx="10549665" cy="421509"/>
      </dsp:txXfrm>
    </dsp:sp>
    <dsp:sp modelId="{F03E8650-A8AC-2D40-AE8B-2F65F4590D3B}">
      <dsp:nvSpPr>
        <dsp:cNvPr id="0" name=""/>
        <dsp:cNvSpPr/>
      </dsp:nvSpPr>
      <dsp:spPr>
        <a:xfrm>
          <a:off x="0" y="1265198"/>
          <a:ext cx="105496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3CA5E-5DFB-0547-83EB-591B5897D9A8}">
      <dsp:nvSpPr>
        <dsp:cNvPr id="0" name=""/>
        <dsp:cNvSpPr/>
      </dsp:nvSpPr>
      <dsp:spPr>
        <a:xfrm>
          <a:off x="0" y="1265198"/>
          <a:ext cx="10549665" cy="42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rgbClr val="FF0000"/>
              </a:solidFill>
              <a:latin typeface="Times" pitchFamily="2" charset="0"/>
            </a:rPr>
            <a:t>volunteer_name</a:t>
          </a:r>
          <a:r>
            <a:rPr lang="en-US" sz="2000" kern="1200" dirty="0">
              <a:solidFill>
                <a:srgbClr val="FF0000"/>
              </a:solidFill>
              <a:latin typeface="Times" pitchFamily="2" charset="0"/>
            </a:rPr>
            <a:t>(</a:t>
          </a:r>
          <a:r>
            <a:rPr lang="en-US" sz="2000" u="sng" kern="1200" dirty="0" err="1">
              <a:solidFill>
                <a:srgbClr val="FF0000"/>
              </a:solidFill>
              <a:latin typeface="Times" pitchFamily="2" charset="0"/>
            </a:rPr>
            <a:t>Volunteer_id</a:t>
          </a:r>
          <a:r>
            <a:rPr lang="en-US" sz="2000" kern="1200" dirty="0">
              <a:solidFill>
                <a:srgbClr val="FF0000"/>
              </a:solidFill>
              <a:latin typeface="Times" pitchFamily="2" charset="0"/>
            </a:rPr>
            <a:t>, </a:t>
          </a:r>
          <a:r>
            <a:rPr lang="en-US" sz="2000" kern="1200" dirty="0" err="1">
              <a:solidFill>
                <a:srgbClr val="FF0000"/>
              </a:solidFill>
              <a:latin typeface="Times" pitchFamily="2" charset="0"/>
            </a:rPr>
            <a:t>Volunteer_name</a:t>
          </a:r>
          <a:r>
            <a:rPr lang="en-US" sz="2000" kern="1200" dirty="0">
              <a:solidFill>
                <a:srgbClr val="FF0000"/>
              </a:solidFill>
              <a:latin typeface="Times" pitchFamily="2" charset="0"/>
            </a:rPr>
            <a:t>)</a:t>
          </a:r>
        </a:p>
      </dsp:txBody>
      <dsp:txXfrm>
        <a:off x="0" y="1265198"/>
        <a:ext cx="10549665" cy="421509"/>
      </dsp:txXfrm>
    </dsp:sp>
    <dsp:sp modelId="{20438DEA-76A2-7A4D-898B-50A082713B86}">
      <dsp:nvSpPr>
        <dsp:cNvPr id="0" name=""/>
        <dsp:cNvSpPr/>
      </dsp:nvSpPr>
      <dsp:spPr>
        <a:xfrm>
          <a:off x="0" y="1686708"/>
          <a:ext cx="105496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F0FB2-0527-114F-993F-21136D8F87ED}">
      <dsp:nvSpPr>
        <dsp:cNvPr id="0" name=""/>
        <dsp:cNvSpPr/>
      </dsp:nvSpPr>
      <dsp:spPr>
        <a:xfrm>
          <a:off x="0" y="1686708"/>
          <a:ext cx="10549665" cy="42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rgbClr val="FF0000"/>
              </a:solidFill>
              <a:latin typeface="Times" pitchFamily="2" charset="0"/>
            </a:rPr>
            <a:t>volunteer_time</a:t>
          </a:r>
          <a:r>
            <a:rPr lang="en-US" sz="2000" kern="1200" dirty="0">
              <a:solidFill>
                <a:srgbClr val="FF0000"/>
              </a:solidFill>
              <a:latin typeface="Times" pitchFamily="2" charset="0"/>
            </a:rPr>
            <a:t> (</a:t>
          </a:r>
          <a:r>
            <a:rPr lang="en-US" sz="2000" kern="1200" dirty="0" err="1">
              <a:solidFill>
                <a:srgbClr val="FF0000"/>
              </a:solidFill>
              <a:latin typeface="Times" pitchFamily="2" charset="0"/>
            </a:rPr>
            <a:t>Volunteer_id</a:t>
          </a:r>
          <a:r>
            <a:rPr lang="en-US" sz="2000" kern="1200" dirty="0">
              <a:solidFill>
                <a:srgbClr val="FF0000"/>
              </a:solidFill>
              <a:latin typeface="Times" pitchFamily="2" charset="0"/>
            </a:rPr>
            <a:t>, </a:t>
          </a:r>
          <a:r>
            <a:rPr lang="en-US" sz="2000" kern="1200" dirty="0" err="1">
              <a:solidFill>
                <a:srgbClr val="FF0000"/>
              </a:solidFill>
              <a:latin typeface="Times" pitchFamily="2" charset="0"/>
            </a:rPr>
            <a:t>Available_starting_time</a:t>
          </a:r>
          <a:r>
            <a:rPr lang="en-US" sz="2000" kern="1200" dirty="0">
              <a:solidFill>
                <a:srgbClr val="FF0000"/>
              </a:solidFill>
              <a:latin typeface="Times" pitchFamily="2" charset="0"/>
            </a:rPr>
            <a:t>, </a:t>
          </a:r>
          <a:r>
            <a:rPr lang="en-US" sz="2000" kern="1200" dirty="0" err="1">
              <a:solidFill>
                <a:srgbClr val="FF0000"/>
              </a:solidFill>
              <a:latin typeface="Times" pitchFamily="2" charset="0"/>
            </a:rPr>
            <a:t>Available_ending_time</a:t>
          </a:r>
          <a:r>
            <a:rPr lang="en-US" sz="2000" kern="1200" dirty="0">
              <a:solidFill>
                <a:srgbClr val="FF0000"/>
              </a:solidFill>
              <a:latin typeface="Times" pitchFamily="2" charset="0"/>
            </a:rPr>
            <a:t>)</a:t>
          </a:r>
        </a:p>
      </dsp:txBody>
      <dsp:txXfrm>
        <a:off x="0" y="1686708"/>
        <a:ext cx="10549665" cy="421509"/>
      </dsp:txXfrm>
    </dsp:sp>
    <dsp:sp modelId="{59504FB7-56FD-414A-AA54-1050B1FE2B38}">
      <dsp:nvSpPr>
        <dsp:cNvPr id="0" name=""/>
        <dsp:cNvSpPr/>
      </dsp:nvSpPr>
      <dsp:spPr>
        <a:xfrm>
          <a:off x="0" y="2108217"/>
          <a:ext cx="105496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2A1CC-755F-304D-8C24-EC5AF65D98B2}">
      <dsp:nvSpPr>
        <dsp:cNvPr id="0" name=""/>
        <dsp:cNvSpPr/>
      </dsp:nvSpPr>
      <dsp:spPr>
        <a:xfrm>
          <a:off x="0" y="2108217"/>
          <a:ext cx="10549665" cy="42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" pitchFamily="2" charset="0"/>
            </a:rPr>
            <a:t>event (</a:t>
          </a:r>
          <a:r>
            <a:rPr lang="en-US" sz="2000" u="sng" kern="1200" dirty="0" err="1">
              <a:latin typeface="Times" pitchFamily="2" charset="0"/>
            </a:rPr>
            <a:t>Event_name</a:t>
          </a:r>
          <a:r>
            <a:rPr lang="en-US" sz="2000" kern="1200" dirty="0">
              <a:latin typeface="Times" pitchFamily="2" charset="0"/>
            </a:rPr>
            <a:t>, </a:t>
          </a:r>
          <a:r>
            <a:rPr lang="en-US" sz="2000" u="sng" kern="1200" dirty="0">
              <a:latin typeface="Times" pitchFamily="2" charset="0"/>
            </a:rPr>
            <a:t>Category</a:t>
          </a:r>
          <a:r>
            <a:rPr lang="en-US" sz="2000" kern="1200" dirty="0">
              <a:latin typeface="Times" pitchFamily="2" charset="0"/>
            </a:rPr>
            <a:t>, </a:t>
          </a:r>
          <a:r>
            <a:rPr lang="en-US" sz="2000" u="sng" kern="1200" dirty="0">
              <a:latin typeface="Times" pitchFamily="2" charset="0"/>
            </a:rPr>
            <a:t>Round</a:t>
          </a:r>
          <a:r>
            <a:rPr lang="en-US" sz="2000" kern="1200" dirty="0">
              <a:latin typeface="Times" pitchFamily="2" charset="0"/>
            </a:rPr>
            <a:t>, </a:t>
          </a:r>
          <a:r>
            <a:rPr lang="en-US" sz="2000" kern="1200" dirty="0" err="1">
              <a:latin typeface="Times" pitchFamily="2" charset="0"/>
            </a:rPr>
            <a:t>Starting_time</a:t>
          </a:r>
          <a:r>
            <a:rPr lang="en-US" sz="2000" kern="1200" dirty="0">
              <a:latin typeface="Times" pitchFamily="2" charset="0"/>
            </a:rPr>
            <a:t>, </a:t>
          </a:r>
          <a:r>
            <a:rPr lang="en-US" sz="2000" kern="1200" dirty="0" err="1">
              <a:latin typeface="Times" pitchFamily="2" charset="0"/>
            </a:rPr>
            <a:t>Ending_time</a:t>
          </a:r>
          <a:r>
            <a:rPr lang="en-US" sz="2000" kern="1200" dirty="0">
              <a:latin typeface="Times" pitchFamily="2" charset="0"/>
            </a:rPr>
            <a:t>)</a:t>
          </a:r>
        </a:p>
      </dsp:txBody>
      <dsp:txXfrm>
        <a:off x="0" y="2108217"/>
        <a:ext cx="10549665" cy="421509"/>
      </dsp:txXfrm>
    </dsp:sp>
    <dsp:sp modelId="{A5F4F2E5-390E-F942-BE25-0120A669EABD}">
      <dsp:nvSpPr>
        <dsp:cNvPr id="0" name=""/>
        <dsp:cNvSpPr/>
      </dsp:nvSpPr>
      <dsp:spPr>
        <a:xfrm>
          <a:off x="0" y="2529727"/>
          <a:ext cx="105496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C0538-6185-9A47-A9A2-7EC779D2BE81}">
      <dsp:nvSpPr>
        <dsp:cNvPr id="0" name=""/>
        <dsp:cNvSpPr/>
      </dsp:nvSpPr>
      <dsp:spPr>
        <a:xfrm>
          <a:off x="0" y="2529727"/>
          <a:ext cx="10549665" cy="42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" pitchFamily="2" charset="0"/>
            </a:rPr>
            <a:t>event_has_player</a:t>
          </a:r>
          <a:r>
            <a:rPr lang="en-US" sz="2000" kern="1200" dirty="0">
              <a:latin typeface="Times" pitchFamily="2" charset="0"/>
            </a:rPr>
            <a:t> (</a:t>
          </a:r>
          <a:r>
            <a:rPr lang="en-US" sz="2000" u="sng" kern="1200" dirty="0" err="1">
              <a:latin typeface="Times" pitchFamily="2" charset="0"/>
            </a:rPr>
            <a:t>Event_name</a:t>
          </a:r>
          <a:r>
            <a:rPr lang="en-US" sz="2000" kern="1200" dirty="0">
              <a:latin typeface="Times" pitchFamily="2" charset="0"/>
            </a:rPr>
            <a:t>,  </a:t>
          </a:r>
          <a:r>
            <a:rPr lang="en-US" sz="2000" u="sng" kern="1200" dirty="0">
              <a:latin typeface="Times" pitchFamily="2" charset="0"/>
            </a:rPr>
            <a:t>Category</a:t>
          </a:r>
          <a:r>
            <a:rPr lang="en-US" sz="2000" kern="1200" dirty="0">
              <a:latin typeface="Times" pitchFamily="2" charset="0"/>
            </a:rPr>
            <a:t>, </a:t>
          </a:r>
          <a:r>
            <a:rPr lang="en-US" sz="2000" u="sng" kern="1200" dirty="0">
              <a:latin typeface="Times" pitchFamily="2" charset="0"/>
            </a:rPr>
            <a:t>Round</a:t>
          </a:r>
          <a:r>
            <a:rPr lang="en-US" sz="2000" kern="1200" dirty="0">
              <a:latin typeface="Times" pitchFamily="2" charset="0"/>
            </a:rPr>
            <a:t>, </a:t>
          </a:r>
          <a:r>
            <a:rPr lang="en-US" sz="2000" u="sng" kern="1200" dirty="0" err="1">
              <a:latin typeface="Times" pitchFamily="2" charset="0"/>
            </a:rPr>
            <a:t>Player_id</a:t>
          </a:r>
          <a:r>
            <a:rPr lang="en-US" sz="2000" kern="1200" dirty="0">
              <a:latin typeface="Times" pitchFamily="2" charset="0"/>
            </a:rPr>
            <a:t>)</a:t>
          </a:r>
        </a:p>
      </dsp:txBody>
      <dsp:txXfrm>
        <a:off x="0" y="2529727"/>
        <a:ext cx="10549665" cy="421509"/>
      </dsp:txXfrm>
    </dsp:sp>
    <dsp:sp modelId="{CE6068FB-FA54-BD4F-940A-BB479CEF01E2}">
      <dsp:nvSpPr>
        <dsp:cNvPr id="0" name=""/>
        <dsp:cNvSpPr/>
      </dsp:nvSpPr>
      <dsp:spPr>
        <a:xfrm>
          <a:off x="0" y="2951237"/>
          <a:ext cx="105496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F7785-AE6E-D847-96D3-61993D4F6D22}">
      <dsp:nvSpPr>
        <dsp:cNvPr id="0" name=""/>
        <dsp:cNvSpPr/>
      </dsp:nvSpPr>
      <dsp:spPr>
        <a:xfrm>
          <a:off x="0" y="2951237"/>
          <a:ext cx="10549665" cy="42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" pitchFamily="2" charset="0"/>
            </a:rPr>
            <a:t>event_result (</a:t>
          </a:r>
          <a:r>
            <a:rPr lang="en-US" sz="2000" u="sng" kern="1200">
              <a:latin typeface="Times" pitchFamily="2" charset="0"/>
            </a:rPr>
            <a:t>Event_name</a:t>
          </a:r>
          <a:r>
            <a:rPr lang="en-US" sz="2000" kern="1200">
              <a:latin typeface="Times" pitchFamily="2" charset="0"/>
            </a:rPr>
            <a:t>, </a:t>
          </a:r>
          <a:r>
            <a:rPr lang="en-US" sz="2000" u="sng" kern="1200">
              <a:latin typeface="Times" pitchFamily="2" charset="0"/>
            </a:rPr>
            <a:t>Category</a:t>
          </a:r>
          <a:r>
            <a:rPr lang="en-US" sz="2000" kern="1200">
              <a:latin typeface="Times" pitchFamily="2" charset="0"/>
            </a:rPr>
            <a:t>, </a:t>
          </a:r>
          <a:r>
            <a:rPr lang="en-US" sz="2000" u="sng" kern="1200">
              <a:latin typeface="Times" pitchFamily="2" charset="0"/>
            </a:rPr>
            <a:t>Round</a:t>
          </a:r>
          <a:r>
            <a:rPr lang="en-US" sz="2000" kern="1200">
              <a:latin typeface="Times" pitchFamily="2" charset="0"/>
            </a:rPr>
            <a:t>, ranking, id, performance)</a:t>
          </a:r>
        </a:p>
      </dsp:txBody>
      <dsp:txXfrm>
        <a:off x="0" y="2951237"/>
        <a:ext cx="10549665" cy="421509"/>
      </dsp:txXfrm>
    </dsp:sp>
    <dsp:sp modelId="{88ABEB09-1CDD-AD41-AEDC-6E44F0BB45E2}">
      <dsp:nvSpPr>
        <dsp:cNvPr id="0" name=""/>
        <dsp:cNvSpPr/>
      </dsp:nvSpPr>
      <dsp:spPr>
        <a:xfrm>
          <a:off x="0" y="3372747"/>
          <a:ext cx="105496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5853D-FA7F-3B42-ACE8-BCA1E9CC3D65}">
      <dsp:nvSpPr>
        <dsp:cNvPr id="0" name=""/>
        <dsp:cNvSpPr/>
      </dsp:nvSpPr>
      <dsp:spPr>
        <a:xfrm>
          <a:off x="0" y="3372747"/>
          <a:ext cx="10549665" cy="42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" pitchFamily="2" charset="0"/>
            </a:rPr>
            <a:t>volunteer_has_event (</a:t>
          </a:r>
          <a:r>
            <a:rPr lang="en-US" sz="2000" u="sng" kern="1200">
              <a:latin typeface="Times" pitchFamily="2" charset="0"/>
            </a:rPr>
            <a:t>Volunteer_id</a:t>
          </a:r>
          <a:r>
            <a:rPr lang="en-US" sz="2000" kern="1200">
              <a:latin typeface="Times" pitchFamily="2" charset="0"/>
            </a:rPr>
            <a:t>, </a:t>
          </a:r>
          <a:r>
            <a:rPr lang="en-US" sz="2000" u="sng" kern="1200">
              <a:latin typeface="Times" pitchFamily="2" charset="0"/>
            </a:rPr>
            <a:t>Event_name</a:t>
          </a:r>
          <a:r>
            <a:rPr lang="en-US" sz="2000" kern="1200">
              <a:latin typeface="Times" pitchFamily="2" charset="0"/>
            </a:rPr>
            <a:t>, </a:t>
          </a:r>
          <a:r>
            <a:rPr lang="en-US" sz="2000" u="sng" kern="1200">
              <a:latin typeface="Times" pitchFamily="2" charset="0"/>
            </a:rPr>
            <a:t>Category</a:t>
          </a:r>
          <a:r>
            <a:rPr lang="en-US" sz="2000" kern="1200">
              <a:latin typeface="Times" pitchFamily="2" charset="0"/>
            </a:rPr>
            <a:t>, </a:t>
          </a:r>
          <a:r>
            <a:rPr lang="en-US" sz="2000" u="sng" kern="1200">
              <a:latin typeface="Times" pitchFamily="2" charset="0"/>
            </a:rPr>
            <a:t>Round</a:t>
          </a:r>
          <a:r>
            <a:rPr lang="en-US" sz="2000" kern="1200">
              <a:latin typeface="Times" pitchFamily="2" charset="0"/>
            </a:rPr>
            <a:t>)</a:t>
          </a:r>
        </a:p>
      </dsp:txBody>
      <dsp:txXfrm>
        <a:off x="0" y="3372747"/>
        <a:ext cx="10549665" cy="421509"/>
      </dsp:txXfrm>
    </dsp:sp>
    <dsp:sp modelId="{8CBAB89E-2399-2B47-B90F-90AF588E675A}">
      <dsp:nvSpPr>
        <dsp:cNvPr id="0" name=""/>
        <dsp:cNvSpPr/>
      </dsp:nvSpPr>
      <dsp:spPr>
        <a:xfrm>
          <a:off x="0" y="3794256"/>
          <a:ext cx="105496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93690-72B8-E343-AA83-D31FEE99E9FE}">
      <dsp:nvSpPr>
        <dsp:cNvPr id="0" name=""/>
        <dsp:cNvSpPr/>
      </dsp:nvSpPr>
      <dsp:spPr>
        <a:xfrm>
          <a:off x="0" y="3794256"/>
          <a:ext cx="10549665" cy="42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" pitchFamily="2" charset="0"/>
            </a:rPr>
            <a:t>org_comm</a:t>
          </a:r>
          <a:r>
            <a:rPr lang="en-US" sz="2000" kern="1200" dirty="0">
              <a:latin typeface="Times" pitchFamily="2" charset="0"/>
            </a:rPr>
            <a:t> (</a:t>
          </a:r>
          <a:r>
            <a:rPr lang="en-US" sz="2000" u="sng" kern="1200" dirty="0" err="1">
              <a:latin typeface="Times" pitchFamily="2" charset="0"/>
            </a:rPr>
            <a:t>Org_comm_id</a:t>
          </a:r>
          <a:r>
            <a:rPr lang="en-US" sz="2000" kern="1200" dirty="0">
              <a:latin typeface="Times" pitchFamily="2" charset="0"/>
            </a:rPr>
            <a:t>, </a:t>
          </a:r>
          <a:r>
            <a:rPr lang="en-US" sz="2000" kern="1200" dirty="0" err="1">
              <a:latin typeface="Times" pitchFamily="2" charset="0"/>
            </a:rPr>
            <a:t>Org_comm_name</a:t>
          </a:r>
          <a:r>
            <a:rPr lang="en-US" sz="2000" kern="1200" dirty="0">
              <a:latin typeface="Times" pitchFamily="2" charset="0"/>
            </a:rPr>
            <a:t>)</a:t>
          </a:r>
        </a:p>
      </dsp:txBody>
      <dsp:txXfrm>
        <a:off x="0" y="3794256"/>
        <a:ext cx="10549665" cy="421509"/>
      </dsp:txXfrm>
    </dsp:sp>
    <dsp:sp modelId="{A96E64EC-C266-8144-8719-4A0DE46979AE}">
      <dsp:nvSpPr>
        <dsp:cNvPr id="0" name=""/>
        <dsp:cNvSpPr/>
      </dsp:nvSpPr>
      <dsp:spPr>
        <a:xfrm>
          <a:off x="0" y="4215766"/>
          <a:ext cx="105496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5C62D-AD71-FB4D-8031-2DD8850D56D9}">
      <dsp:nvSpPr>
        <dsp:cNvPr id="0" name=""/>
        <dsp:cNvSpPr/>
      </dsp:nvSpPr>
      <dsp:spPr>
        <a:xfrm>
          <a:off x="0" y="4215766"/>
          <a:ext cx="10549665" cy="42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rgbClr val="FF0000"/>
              </a:solidFill>
              <a:latin typeface="Times" pitchFamily="2" charset="0"/>
            </a:rPr>
            <a:t>field_time</a:t>
          </a:r>
          <a:r>
            <a:rPr lang="en-US" sz="2000" kern="1200" dirty="0">
              <a:solidFill>
                <a:srgbClr val="FF0000"/>
              </a:solidFill>
              <a:latin typeface="Times" pitchFamily="2" charset="0"/>
            </a:rPr>
            <a:t> (</a:t>
          </a:r>
          <a:r>
            <a:rPr lang="en-US" sz="2000" u="sng" kern="1200" dirty="0" err="1">
              <a:solidFill>
                <a:srgbClr val="FF0000"/>
              </a:solidFill>
              <a:latin typeface="Times" pitchFamily="2" charset="0"/>
            </a:rPr>
            <a:t>Field_name</a:t>
          </a:r>
          <a:r>
            <a:rPr lang="en-US" sz="2000" kern="1200" dirty="0">
              <a:solidFill>
                <a:srgbClr val="FF0000"/>
              </a:solidFill>
              <a:latin typeface="Times" pitchFamily="2" charset="0"/>
            </a:rPr>
            <a:t>,  </a:t>
          </a:r>
          <a:r>
            <a:rPr lang="en-US" sz="2000" kern="1200" dirty="0" err="1">
              <a:solidFill>
                <a:srgbClr val="FF0000"/>
              </a:solidFill>
              <a:latin typeface="Times" pitchFamily="2" charset="0"/>
            </a:rPr>
            <a:t>Available_starting_time</a:t>
          </a:r>
          <a:r>
            <a:rPr lang="en-US" sz="2000" kern="1200" dirty="0">
              <a:solidFill>
                <a:srgbClr val="FF0000"/>
              </a:solidFill>
              <a:latin typeface="Times" pitchFamily="2" charset="0"/>
            </a:rPr>
            <a:t>, </a:t>
          </a:r>
          <a:r>
            <a:rPr lang="en-US" sz="2000" kern="1200" dirty="0" err="1">
              <a:solidFill>
                <a:srgbClr val="FF0000"/>
              </a:solidFill>
              <a:latin typeface="Times" pitchFamily="2" charset="0"/>
            </a:rPr>
            <a:t>Available_ending_time</a:t>
          </a:r>
          <a:r>
            <a:rPr lang="en-US" sz="2000" kern="1200" dirty="0">
              <a:solidFill>
                <a:srgbClr val="FF0000"/>
              </a:solidFill>
              <a:latin typeface="Times" pitchFamily="2" charset="0"/>
            </a:rPr>
            <a:t>)</a:t>
          </a:r>
        </a:p>
      </dsp:txBody>
      <dsp:txXfrm>
        <a:off x="0" y="4215766"/>
        <a:ext cx="10549665" cy="421509"/>
      </dsp:txXfrm>
    </dsp:sp>
    <dsp:sp modelId="{ACBFE484-4B47-3940-8E23-F99F0985A428}">
      <dsp:nvSpPr>
        <dsp:cNvPr id="0" name=""/>
        <dsp:cNvSpPr/>
      </dsp:nvSpPr>
      <dsp:spPr>
        <a:xfrm>
          <a:off x="0" y="4637276"/>
          <a:ext cx="105496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7122C-DBBC-8B42-99DD-430CC639C389}">
      <dsp:nvSpPr>
        <dsp:cNvPr id="0" name=""/>
        <dsp:cNvSpPr/>
      </dsp:nvSpPr>
      <dsp:spPr>
        <a:xfrm>
          <a:off x="0" y="4637276"/>
          <a:ext cx="10549665" cy="42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rgbClr val="FF0000"/>
              </a:solidFill>
              <a:latin typeface="Times" pitchFamily="2" charset="0"/>
            </a:rPr>
            <a:t>field_org</a:t>
          </a:r>
          <a:r>
            <a:rPr lang="en-US" sz="2000" kern="1200" dirty="0">
              <a:solidFill>
                <a:srgbClr val="FF0000"/>
              </a:solidFill>
              <a:latin typeface="Times" pitchFamily="2" charset="0"/>
            </a:rPr>
            <a:t> (</a:t>
          </a:r>
          <a:r>
            <a:rPr lang="en-US" sz="2000" u="sng" kern="1200" dirty="0" err="1">
              <a:solidFill>
                <a:srgbClr val="FF0000"/>
              </a:solidFill>
              <a:latin typeface="Times" pitchFamily="2" charset="0"/>
            </a:rPr>
            <a:t>Field_name</a:t>
          </a:r>
          <a:r>
            <a:rPr lang="en-US" sz="2000" kern="1200" dirty="0">
              <a:solidFill>
                <a:srgbClr val="FF0000"/>
              </a:solidFill>
              <a:latin typeface="Times" pitchFamily="2" charset="0"/>
            </a:rPr>
            <a:t>, </a:t>
          </a:r>
          <a:r>
            <a:rPr lang="en-US" sz="2000" kern="1200" dirty="0" err="1">
              <a:solidFill>
                <a:srgbClr val="FF0000"/>
              </a:solidFill>
              <a:latin typeface="Times" pitchFamily="2" charset="0"/>
            </a:rPr>
            <a:t>Org_comm</a:t>
          </a:r>
          <a:r>
            <a:rPr lang="en-US" sz="2000" kern="1200" dirty="0">
              <a:solidFill>
                <a:srgbClr val="FF0000"/>
              </a:solidFill>
              <a:latin typeface="Times" pitchFamily="2" charset="0"/>
            </a:rPr>
            <a:t>)</a:t>
          </a:r>
        </a:p>
      </dsp:txBody>
      <dsp:txXfrm>
        <a:off x="0" y="4637276"/>
        <a:ext cx="10549665" cy="421509"/>
      </dsp:txXfrm>
    </dsp:sp>
    <dsp:sp modelId="{8486E62E-15C1-4E4D-80A3-215793B75887}">
      <dsp:nvSpPr>
        <dsp:cNvPr id="0" name=""/>
        <dsp:cNvSpPr/>
      </dsp:nvSpPr>
      <dsp:spPr>
        <a:xfrm>
          <a:off x="0" y="5058786"/>
          <a:ext cx="105496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6595F-70F7-564F-B257-A4DEDAF0AC2A}">
      <dsp:nvSpPr>
        <dsp:cNvPr id="0" name=""/>
        <dsp:cNvSpPr/>
      </dsp:nvSpPr>
      <dsp:spPr>
        <a:xfrm>
          <a:off x="0" y="5058786"/>
          <a:ext cx="10549665" cy="42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" pitchFamily="2" charset="0"/>
            </a:rPr>
            <a:t>event_has_Referee</a:t>
          </a:r>
          <a:r>
            <a:rPr lang="en-US" sz="2000" kern="1200" dirty="0">
              <a:latin typeface="Times" pitchFamily="2" charset="0"/>
            </a:rPr>
            <a:t> (</a:t>
          </a:r>
          <a:r>
            <a:rPr lang="en-US" sz="2000" u="sng" kern="1200" dirty="0" err="1">
              <a:latin typeface="Times" pitchFamily="2" charset="0"/>
            </a:rPr>
            <a:t>Event_name</a:t>
          </a:r>
          <a:r>
            <a:rPr lang="en-US" sz="2000" kern="1200" dirty="0">
              <a:latin typeface="Times" pitchFamily="2" charset="0"/>
            </a:rPr>
            <a:t>, </a:t>
          </a:r>
          <a:r>
            <a:rPr lang="en-US" sz="2000" u="sng" kern="1200" dirty="0">
              <a:latin typeface="Times" pitchFamily="2" charset="0"/>
            </a:rPr>
            <a:t>Category</a:t>
          </a:r>
          <a:r>
            <a:rPr lang="en-US" sz="2000" kern="1200" dirty="0">
              <a:latin typeface="Times" pitchFamily="2" charset="0"/>
            </a:rPr>
            <a:t>, </a:t>
          </a:r>
          <a:r>
            <a:rPr lang="en-US" sz="2000" u="sng" kern="1200" dirty="0">
              <a:latin typeface="Times" pitchFamily="2" charset="0"/>
            </a:rPr>
            <a:t>Round</a:t>
          </a:r>
          <a:r>
            <a:rPr lang="en-US" sz="2000" kern="1200" dirty="0">
              <a:latin typeface="Times" pitchFamily="2" charset="0"/>
            </a:rPr>
            <a:t>, </a:t>
          </a:r>
          <a:r>
            <a:rPr lang="en-US" sz="2000" u="sng" kern="1200" dirty="0" err="1">
              <a:latin typeface="Times" pitchFamily="2" charset="0"/>
            </a:rPr>
            <a:t>Referee_id</a:t>
          </a:r>
          <a:r>
            <a:rPr lang="en-US" sz="2000" kern="1200" dirty="0">
              <a:latin typeface="Times" pitchFamily="2" charset="0"/>
            </a:rPr>
            <a:t>)</a:t>
          </a:r>
        </a:p>
      </dsp:txBody>
      <dsp:txXfrm>
        <a:off x="0" y="5058786"/>
        <a:ext cx="10549665" cy="421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2:15:00.9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6712,'0'0'0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2:16:44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0 14240,'0'0'8215,"2"5"-7964,6 15-20,-5-13-5,6 0-14,-3-3-9,13 6-20,2 1-1,0 2 2,-1 1 0,-2-2 0,-1 0-2,2-1-12,3-1-7,-4 1-22,-2 1-9,2 0-14,1 0-4,-6-3-12,-9-4-2,5 7-10,-6-5-3,1 8-4,-1-4 1,-1-7-8,1 6 4,-2-8 96,-1 0-82,0 7 1,0-7 89,0 0-95,0 5-2,0-5 343,-2-3-379,-6-4-4,6 4-6,0-1-2,-5-4-6,5 4-2,0 2-5,-7 0 5,4 1 1,-10 1-3,4 3-9,5 0 2,-13 10-5,0-2-1,-2-1 0,4 0-1,0 3-5,2 1 4,2-4-4,2-2 5,-2 2 1,2-2-1,-1-3-5,2-1 4,6-3-4,-8 4 4,6-3-5,-4 3-1,6-3 0,-3 4 0,3-4-1,-5 4-5,6-4 5,-5 4 1,4-4 0,-4 3 0,6-5 0,5-8-1,16-29-5,14-17 4,9-9-5,-8 11-3509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7F739-072A-034D-9FFB-9D5525A5D589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58EEA-E6E1-044C-93A1-29BC7D5A57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636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24bb1b5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24bb1b5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185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58EEA-E6E1-044C-93A1-29BC7D5A57E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641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58EEA-E6E1-044C-93A1-29BC7D5A57E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70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58EEA-E6E1-044C-93A1-29BC7D5A57EA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078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FBE23-D53A-D34E-A374-B5A3627B4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314A28-837F-BE4A-81A0-6E9F28021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921CD-0F79-8544-BF0C-30EFFD7B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F8D-7001-EC4A-B2F1-8EA2A360B249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3AE06-A43A-5247-AB39-AA03E915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EB35B-E1D4-714C-90E1-6C7F8D9E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7B0E-D05E-AA42-81E8-AFE77A349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9604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6C4ED-2394-904E-BEF7-AEB8EDD9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04712F-7B9B-8043-9A8E-5668688B3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6DBA5-7918-0B42-A5C0-E3DE3AD1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F8D-7001-EC4A-B2F1-8EA2A360B249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122272-C2EE-9140-A6F3-4FFEEDC9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A277B-945C-AE4F-BBA2-BC584DCD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7B0E-D05E-AA42-81E8-AFE77A349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0061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178A42-B360-B44C-B58F-B4951CC87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C327F7-DFF9-1C41-A074-447039FA0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2DD78-4E30-BC49-8D6A-48D00A44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F8D-7001-EC4A-B2F1-8EA2A360B249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CF44D-DD9F-9344-A384-454A0664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AA898-602F-4E41-A2BC-813FE90B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7B0E-D05E-AA42-81E8-AFE77A349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0781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2DB4E-64E2-2445-A614-180DDCE4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0C89A-D04B-CF47-B020-6153267A9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81CEA-33A6-BD4C-BFC7-66852116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F8D-7001-EC4A-B2F1-8EA2A360B249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D0088-C7EE-2948-BDF1-CEBAD13D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ABD6F-8FC9-B147-81D8-82D2F35E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7B0E-D05E-AA42-81E8-AFE77A349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048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CA085-A2A3-914E-8EEE-00EAA84F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F16DE5-E0CA-7546-A672-608B74D4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F9043-6E8A-A542-AD7E-0678FF92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F8D-7001-EC4A-B2F1-8EA2A360B249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8AF99-480F-7E41-BC11-7DB3523A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B6AB1-B709-B54B-8AFB-A84D165E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7B0E-D05E-AA42-81E8-AFE77A349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7505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779F1-9CDF-2849-A6B0-AD3C64ED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65B3C-7FD1-BA44-8E01-E7860F385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2679D-1357-C84F-A987-8A8C6C8CC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7453A5-1A53-8F4C-BD92-DC8C5C87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F8D-7001-EC4A-B2F1-8EA2A360B249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88D70E-02A3-6846-AB1C-DD522837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182252-8DFC-6D46-85F1-5196ADE7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7B0E-D05E-AA42-81E8-AFE77A349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6099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EFDD2-44F2-9844-88B7-8DE8CD79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45471C-E6F4-3444-AD32-BBB696E8D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80E96D-4084-7B46-91D6-7E49A3B20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340366-EC76-074D-BBE1-910552B9F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EB524B-0405-2744-85E0-467F672DE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9821B6-B107-4C48-92DA-FD0B1C97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F8D-7001-EC4A-B2F1-8EA2A360B249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A7C659-8D76-7348-90F3-C55DCE6B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FC711D-31AD-2F40-B662-E8D74527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7B0E-D05E-AA42-81E8-AFE77A349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003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A6352-9298-114A-AD4C-B505BD51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03FBFD-C4D5-7940-A0CC-3F45E18D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F8D-7001-EC4A-B2F1-8EA2A360B249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5AFAFB-8E29-6841-A286-E71136F7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E4B63A-E047-5249-B3DB-D297E872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7B0E-D05E-AA42-81E8-AFE77A349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4546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05F232-86D3-9F40-8A91-F0A07E95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F8D-7001-EC4A-B2F1-8EA2A360B249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EE6CA5-11DE-FB4D-B39E-35801E9C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E02420-9220-3446-8A06-13843927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7B0E-D05E-AA42-81E8-AFE77A349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337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DA72B-7C4E-DD46-B891-792BEB11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7D825-9080-D34D-8513-C665D4BD2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51A176-A431-A240-B23D-849AC708C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3E872F-2CCA-EF44-A642-2D218183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F8D-7001-EC4A-B2F1-8EA2A360B249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6445D0-460B-0B44-BD76-97AD4008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68A5E-9ACE-BC44-8119-EDED818D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7B0E-D05E-AA42-81E8-AFE77A349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666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91686-3B8D-B14B-A2EB-E8561E5C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B2666E-9CBE-A948-8305-E4FB86A76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F65912-B241-6848-BDF4-7FD8DA1A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0FCFB2-4455-3A41-B374-345764B8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8F8D-7001-EC4A-B2F1-8EA2A360B249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560C4-3B09-B44B-B29C-180CD2D0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FF3D79-4B47-B045-8A10-2E382D64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7B0E-D05E-AA42-81E8-AFE77A349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0598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B9B9BC-D81F-FF4B-8EAB-99A35961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B9BA7B-D4BF-5D4C-AEF3-49C54DEB3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9C427-5C26-2447-A225-092D62061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88F8D-7001-EC4A-B2F1-8EA2A360B249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28AE7-4384-5B40-8B7E-98B29D219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65BAB-BCF7-2741-88CE-D794412E1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17B0E-D05E-AA42-81E8-AFE77A349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28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9;p2">
            <a:extLst>
              <a:ext uri="{FF2B5EF4-FFF2-40B4-BE49-F238E27FC236}">
                <a16:creationId xmlns:a16="http://schemas.microsoft.com/office/drawing/2014/main" id="{94B3555E-F4FD-8847-A59C-8FC53F80F57F}"/>
              </a:ext>
            </a:extLst>
          </p:cNvPr>
          <p:cNvSpPr/>
          <p:nvPr/>
        </p:nvSpPr>
        <p:spPr>
          <a:xfrm rot="5879754">
            <a:off x="3264330" y="-768097"/>
            <a:ext cx="5600577" cy="8819493"/>
          </a:xfrm>
          <a:custGeom>
            <a:avLst/>
            <a:gdLst/>
            <a:ahLst/>
            <a:cxnLst/>
            <a:rect l="l" t="t" r="r" b="b"/>
            <a:pathLst>
              <a:path w="26254" h="30659" extrusionOk="0">
                <a:moveTo>
                  <a:pt x="1513" y="8085"/>
                </a:moveTo>
                <a:cubicBezTo>
                  <a:pt x="596" y="9680"/>
                  <a:pt x="1" y="11490"/>
                  <a:pt x="155" y="13323"/>
                </a:cubicBezTo>
                <a:cubicBezTo>
                  <a:pt x="334" y="15574"/>
                  <a:pt x="1596" y="17562"/>
                  <a:pt x="2251" y="19729"/>
                </a:cubicBezTo>
                <a:cubicBezTo>
                  <a:pt x="3037" y="22301"/>
                  <a:pt x="3013" y="25265"/>
                  <a:pt x="4727" y="27349"/>
                </a:cubicBezTo>
                <a:cubicBezTo>
                  <a:pt x="6073" y="29016"/>
                  <a:pt x="8275" y="29742"/>
                  <a:pt x="10395" y="30147"/>
                </a:cubicBezTo>
                <a:cubicBezTo>
                  <a:pt x="12597" y="30540"/>
                  <a:pt x="14848" y="30659"/>
                  <a:pt x="17074" y="30480"/>
                </a:cubicBezTo>
                <a:cubicBezTo>
                  <a:pt x="18384" y="30385"/>
                  <a:pt x="19741" y="30159"/>
                  <a:pt x="20860" y="29468"/>
                </a:cubicBezTo>
                <a:cubicBezTo>
                  <a:pt x="22480" y="28456"/>
                  <a:pt x="23361" y="26634"/>
                  <a:pt x="24027" y="24848"/>
                </a:cubicBezTo>
                <a:cubicBezTo>
                  <a:pt x="25468" y="20955"/>
                  <a:pt x="26254" y="16490"/>
                  <a:pt x="24468" y="12764"/>
                </a:cubicBezTo>
                <a:cubicBezTo>
                  <a:pt x="23539" y="10799"/>
                  <a:pt x="21932" y="9168"/>
                  <a:pt x="21301" y="7084"/>
                </a:cubicBezTo>
                <a:cubicBezTo>
                  <a:pt x="20884" y="5703"/>
                  <a:pt x="20896" y="4167"/>
                  <a:pt x="20146" y="2953"/>
                </a:cubicBezTo>
                <a:cubicBezTo>
                  <a:pt x="18312" y="0"/>
                  <a:pt x="13097" y="357"/>
                  <a:pt x="10288" y="1369"/>
                </a:cubicBezTo>
                <a:cubicBezTo>
                  <a:pt x="6847" y="2596"/>
                  <a:pt x="3322" y="4870"/>
                  <a:pt x="1513" y="8085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4"/>
          <p:cNvSpPr txBox="1">
            <a:spLocks noGrp="1"/>
          </p:cNvSpPr>
          <p:nvPr>
            <p:ph type="subTitle" idx="1"/>
          </p:nvPr>
        </p:nvSpPr>
        <p:spPr>
          <a:xfrm>
            <a:off x="3289135" y="4590574"/>
            <a:ext cx="5378371" cy="5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altLang="zh-CN" sz="1800" dirty="0">
                <a:latin typeface="Times" pitchFamily="2" charset="0"/>
              </a:rPr>
              <a:t>119010321 Wang </a:t>
            </a:r>
            <a:r>
              <a:rPr lang="en" altLang="zh-CN" sz="1800" dirty="0" err="1">
                <a:latin typeface="Times" pitchFamily="2" charset="0"/>
              </a:rPr>
              <a:t>Yuhao</a:t>
            </a:r>
            <a:r>
              <a:rPr lang="en" altLang="zh-CN" sz="1800" dirty="0">
                <a:latin typeface="Times" pitchFamily="2" charset="0"/>
              </a:rPr>
              <a:t> / 119010322 Wang </a:t>
            </a:r>
            <a:r>
              <a:rPr lang="en" altLang="zh-CN" sz="1800" dirty="0" err="1">
                <a:latin typeface="Times" pitchFamily="2" charset="0"/>
              </a:rPr>
              <a:t>Yupeng</a:t>
            </a:r>
            <a:r>
              <a:rPr lang="en" altLang="zh-CN" sz="1800" dirty="0">
                <a:latin typeface="Times" pitchFamily="2" charset="0"/>
              </a:rPr>
              <a:t> /</a:t>
            </a:r>
          </a:p>
          <a:p>
            <a:pPr>
              <a:spcBef>
                <a:spcPts val="0"/>
              </a:spcBef>
            </a:pPr>
            <a:r>
              <a:rPr lang="en" altLang="zh-CN" sz="1800" dirty="0">
                <a:latin typeface="Times" pitchFamily="2" charset="0"/>
              </a:rPr>
              <a:t>119010054 Dai Yulong / 119010249 Qin </a:t>
            </a:r>
            <a:r>
              <a:rPr lang="en" altLang="zh-CN" sz="1800" dirty="0" err="1">
                <a:latin typeface="Times" pitchFamily="2" charset="0"/>
              </a:rPr>
              <a:t>Peiran</a:t>
            </a:r>
            <a:r>
              <a:rPr lang="en" altLang="zh-CN" sz="1800" dirty="0">
                <a:latin typeface="Times" pitchFamily="2" charset="0"/>
              </a:rPr>
              <a:t> /</a:t>
            </a:r>
          </a:p>
          <a:p>
            <a:pPr>
              <a:spcBef>
                <a:spcPts val="0"/>
              </a:spcBef>
            </a:pPr>
            <a:r>
              <a:rPr lang="en" altLang="zh-CN" sz="1800" dirty="0">
                <a:latin typeface="Times" pitchFamily="2" charset="0"/>
              </a:rPr>
              <a:t>119010344 Xiao Nan</a:t>
            </a:r>
            <a:endParaRPr sz="1800" dirty="0">
              <a:latin typeface="Times" pitchFamily="2" charset="0"/>
            </a:endParaRPr>
          </a:p>
        </p:txBody>
      </p:sp>
      <p:grpSp>
        <p:nvGrpSpPr>
          <p:cNvPr id="322" name="Google Shape;322;p34"/>
          <p:cNvGrpSpPr/>
          <p:nvPr/>
        </p:nvGrpSpPr>
        <p:grpSpPr>
          <a:xfrm>
            <a:off x="8372828" y="5220840"/>
            <a:ext cx="1132852" cy="914201"/>
            <a:chOff x="11091729" y="134464"/>
            <a:chExt cx="849639" cy="685651"/>
          </a:xfrm>
        </p:grpSpPr>
        <p:sp>
          <p:nvSpPr>
            <p:cNvPr id="323" name="Google Shape;323;p34"/>
            <p:cNvSpPr/>
            <p:nvPr/>
          </p:nvSpPr>
          <p:spPr>
            <a:xfrm rot="6034158">
              <a:off x="11262820" y="128520"/>
              <a:ext cx="567331" cy="697539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" name="Google Shape;324;p34"/>
            <p:cNvSpPr/>
            <p:nvPr/>
          </p:nvSpPr>
          <p:spPr>
            <a:xfrm rot="6034158">
              <a:off x="11113288" y="585080"/>
              <a:ext cx="160613" cy="177279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25" name="Google Shape;325;p34"/>
          <p:cNvSpPr/>
          <p:nvPr/>
        </p:nvSpPr>
        <p:spPr>
          <a:xfrm rot="-5602829">
            <a:off x="3015034" y="662370"/>
            <a:ext cx="641828" cy="789135"/>
          </a:xfrm>
          <a:custGeom>
            <a:avLst/>
            <a:gdLst/>
            <a:ahLst/>
            <a:cxnLst/>
            <a:rect l="l" t="t" r="r" b="b"/>
            <a:pathLst>
              <a:path w="8919" h="10966" extrusionOk="0">
                <a:moveTo>
                  <a:pt x="6692" y="1357"/>
                </a:moveTo>
                <a:cubicBezTo>
                  <a:pt x="4228" y="0"/>
                  <a:pt x="1" y="822"/>
                  <a:pt x="1" y="3882"/>
                </a:cubicBezTo>
                <a:cubicBezTo>
                  <a:pt x="1" y="5227"/>
                  <a:pt x="620" y="5715"/>
                  <a:pt x="1322" y="6668"/>
                </a:cubicBezTo>
                <a:cubicBezTo>
                  <a:pt x="2346" y="8049"/>
                  <a:pt x="3168" y="10966"/>
                  <a:pt x="5442" y="9620"/>
                </a:cubicBezTo>
                <a:cubicBezTo>
                  <a:pt x="7180" y="8584"/>
                  <a:pt x="8919" y="5263"/>
                  <a:pt x="8323" y="3262"/>
                </a:cubicBezTo>
                <a:cubicBezTo>
                  <a:pt x="8061" y="2417"/>
                  <a:pt x="7466" y="1786"/>
                  <a:pt x="6692" y="135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26" name="Google Shape;326;p34"/>
          <p:cNvGrpSpPr/>
          <p:nvPr/>
        </p:nvGrpSpPr>
        <p:grpSpPr>
          <a:xfrm>
            <a:off x="1038497" y="1347087"/>
            <a:ext cx="1166335" cy="4163827"/>
            <a:chOff x="769875" y="952498"/>
            <a:chExt cx="874751" cy="3122870"/>
          </a:xfrm>
        </p:grpSpPr>
        <p:sp>
          <p:nvSpPr>
            <p:cNvPr id="327" name="Google Shape;327;p34"/>
            <p:cNvSpPr/>
            <p:nvPr/>
          </p:nvSpPr>
          <p:spPr>
            <a:xfrm>
              <a:off x="1506164" y="2347234"/>
              <a:ext cx="74632" cy="129453"/>
            </a:xfrm>
            <a:custGeom>
              <a:avLst/>
              <a:gdLst/>
              <a:ahLst/>
              <a:cxnLst/>
              <a:rect l="l" t="t" r="r" b="b"/>
              <a:pathLst>
                <a:path w="1085" h="1882" extrusionOk="0">
                  <a:moveTo>
                    <a:pt x="144" y="0"/>
                  </a:moveTo>
                  <a:lnTo>
                    <a:pt x="1" y="1251"/>
                  </a:lnTo>
                  <a:lnTo>
                    <a:pt x="596" y="1882"/>
                  </a:lnTo>
                  <a:cubicBezTo>
                    <a:pt x="1084" y="1536"/>
                    <a:pt x="394" y="643"/>
                    <a:pt x="144" y="0"/>
                  </a:cubicBezTo>
                  <a:close/>
                </a:path>
              </a:pathLst>
            </a:custGeom>
            <a:solidFill>
              <a:srgbClr val="1C4E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1393148" y="1434837"/>
              <a:ext cx="251478" cy="627457"/>
            </a:xfrm>
            <a:custGeom>
              <a:avLst/>
              <a:gdLst/>
              <a:ahLst/>
              <a:cxnLst/>
              <a:rect l="l" t="t" r="r" b="b"/>
              <a:pathLst>
                <a:path w="3656" h="9122" extrusionOk="0">
                  <a:moveTo>
                    <a:pt x="1263" y="358"/>
                  </a:moveTo>
                  <a:cubicBezTo>
                    <a:pt x="2656" y="763"/>
                    <a:pt x="2751" y="1823"/>
                    <a:pt x="2858" y="3192"/>
                  </a:cubicBezTo>
                  <a:cubicBezTo>
                    <a:pt x="2953" y="4561"/>
                    <a:pt x="3144" y="5490"/>
                    <a:pt x="3406" y="6442"/>
                  </a:cubicBezTo>
                  <a:cubicBezTo>
                    <a:pt x="3656" y="7407"/>
                    <a:pt x="3227" y="8026"/>
                    <a:pt x="2406" y="8764"/>
                  </a:cubicBezTo>
                  <a:cubicBezTo>
                    <a:pt x="2406" y="8764"/>
                    <a:pt x="1751" y="9121"/>
                    <a:pt x="1882" y="8419"/>
                  </a:cubicBezTo>
                  <a:cubicBezTo>
                    <a:pt x="2084" y="7335"/>
                    <a:pt x="1584" y="7609"/>
                    <a:pt x="1858" y="6597"/>
                  </a:cubicBezTo>
                  <a:cubicBezTo>
                    <a:pt x="1977" y="6168"/>
                    <a:pt x="1644" y="4906"/>
                    <a:pt x="1644" y="4906"/>
                  </a:cubicBezTo>
                  <a:cubicBezTo>
                    <a:pt x="1644" y="4906"/>
                    <a:pt x="1" y="1"/>
                    <a:pt x="1263" y="358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829719" y="2397174"/>
              <a:ext cx="144999" cy="200027"/>
            </a:xfrm>
            <a:custGeom>
              <a:avLst/>
              <a:gdLst/>
              <a:ahLst/>
              <a:cxnLst/>
              <a:rect l="l" t="t" r="r" b="b"/>
              <a:pathLst>
                <a:path w="2108" h="2908" extrusionOk="0">
                  <a:moveTo>
                    <a:pt x="369" y="1"/>
                  </a:moveTo>
                  <a:cubicBezTo>
                    <a:pt x="83" y="858"/>
                    <a:pt x="0" y="2156"/>
                    <a:pt x="143" y="2513"/>
                  </a:cubicBezTo>
                  <a:cubicBezTo>
                    <a:pt x="232" y="2767"/>
                    <a:pt x="607" y="2908"/>
                    <a:pt x="992" y="2908"/>
                  </a:cubicBezTo>
                  <a:cubicBezTo>
                    <a:pt x="1221" y="2908"/>
                    <a:pt x="1453" y="2858"/>
                    <a:pt x="1631" y="2751"/>
                  </a:cubicBezTo>
                  <a:cubicBezTo>
                    <a:pt x="2107" y="2465"/>
                    <a:pt x="369" y="1"/>
                    <a:pt x="369" y="1"/>
                  </a:cubicBezTo>
                  <a:close/>
                </a:path>
              </a:pathLst>
            </a:custGeom>
            <a:solidFill>
              <a:srgbClr val="1C4E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769875" y="1431604"/>
              <a:ext cx="294950" cy="615901"/>
            </a:xfrm>
            <a:custGeom>
              <a:avLst/>
              <a:gdLst/>
              <a:ahLst/>
              <a:cxnLst/>
              <a:rect l="l" t="t" r="r" b="b"/>
              <a:pathLst>
                <a:path w="4288" h="8954" extrusionOk="0">
                  <a:moveTo>
                    <a:pt x="3692" y="0"/>
                  </a:moveTo>
                  <a:cubicBezTo>
                    <a:pt x="2704" y="167"/>
                    <a:pt x="1942" y="286"/>
                    <a:pt x="1120" y="2643"/>
                  </a:cubicBezTo>
                  <a:cubicBezTo>
                    <a:pt x="287" y="5001"/>
                    <a:pt x="1" y="8013"/>
                    <a:pt x="799" y="8430"/>
                  </a:cubicBezTo>
                  <a:cubicBezTo>
                    <a:pt x="1787" y="8954"/>
                    <a:pt x="2501" y="8144"/>
                    <a:pt x="3287" y="8204"/>
                  </a:cubicBezTo>
                  <a:cubicBezTo>
                    <a:pt x="3442" y="8216"/>
                    <a:pt x="3454" y="7227"/>
                    <a:pt x="3454" y="7227"/>
                  </a:cubicBezTo>
                  <a:cubicBezTo>
                    <a:pt x="3454" y="7227"/>
                    <a:pt x="2335" y="7275"/>
                    <a:pt x="2168" y="7037"/>
                  </a:cubicBezTo>
                  <a:cubicBezTo>
                    <a:pt x="2001" y="6811"/>
                    <a:pt x="2501" y="4156"/>
                    <a:pt x="3394" y="3358"/>
                  </a:cubicBezTo>
                  <a:cubicBezTo>
                    <a:pt x="4287" y="2548"/>
                    <a:pt x="3692" y="0"/>
                    <a:pt x="3692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1234252" y="2282505"/>
              <a:ext cx="353899" cy="1452946"/>
            </a:xfrm>
            <a:custGeom>
              <a:avLst/>
              <a:gdLst/>
              <a:ahLst/>
              <a:cxnLst/>
              <a:rect l="l" t="t" r="r" b="b"/>
              <a:pathLst>
                <a:path w="5145" h="21123" extrusionOk="0">
                  <a:moveTo>
                    <a:pt x="3870" y="1"/>
                  </a:moveTo>
                  <a:cubicBezTo>
                    <a:pt x="1227" y="548"/>
                    <a:pt x="132" y="1513"/>
                    <a:pt x="132" y="1513"/>
                  </a:cubicBezTo>
                  <a:cubicBezTo>
                    <a:pt x="144" y="2287"/>
                    <a:pt x="96" y="3537"/>
                    <a:pt x="1" y="4835"/>
                  </a:cubicBezTo>
                  <a:cubicBezTo>
                    <a:pt x="870" y="7942"/>
                    <a:pt x="1858" y="12479"/>
                    <a:pt x="1894" y="12788"/>
                  </a:cubicBezTo>
                  <a:cubicBezTo>
                    <a:pt x="1930" y="13157"/>
                    <a:pt x="1441" y="13121"/>
                    <a:pt x="715" y="14407"/>
                  </a:cubicBezTo>
                  <a:cubicBezTo>
                    <a:pt x="1" y="15693"/>
                    <a:pt x="679" y="19396"/>
                    <a:pt x="525" y="20253"/>
                  </a:cubicBezTo>
                  <a:cubicBezTo>
                    <a:pt x="382" y="21122"/>
                    <a:pt x="1287" y="20599"/>
                    <a:pt x="1287" y="20599"/>
                  </a:cubicBezTo>
                  <a:cubicBezTo>
                    <a:pt x="4454" y="14336"/>
                    <a:pt x="2715" y="14634"/>
                    <a:pt x="3894" y="11990"/>
                  </a:cubicBezTo>
                  <a:cubicBezTo>
                    <a:pt x="5061" y="9347"/>
                    <a:pt x="5144" y="3668"/>
                    <a:pt x="3870" y="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1148269" y="2153116"/>
              <a:ext cx="352248" cy="461960"/>
            </a:xfrm>
            <a:custGeom>
              <a:avLst/>
              <a:gdLst/>
              <a:ahLst/>
              <a:cxnLst/>
              <a:rect l="l" t="t" r="r" b="b"/>
              <a:pathLst>
                <a:path w="5121" h="6716" extrusionOk="0">
                  <a:moveTo>
                    <a:pt x="1382" y="3394"/>
                  </a:moveTo>
                  <a:cubicBezTo>
                    <a:pt x="1382" y="3394"/>
                    <a:pt x="2477" y="2429"/>
                    <a:pt x="5120" y="1882"/>
                  </a:cubicBezTo>
                  <a:cubicBezTo>
                    <a:pt x="4465" y="1"/>
                    <a:pt x="1" y="2930"/>
                    <a:pt x="679" y="4858"/>
                  </a:cubicBezTo>
                  <a:cubicBezTo>
                    <a:pt x="858" y="5358"/>
                    <a:pt x="1048" y="6001"/>
                    <a:pt x="1251" y="6716"/>
                  </a:cubicBezTo>
                  <a:cubicBezTo>
                    <a:pt x="1346" y="5418"/>
                    <a:pt x="1394" y="4168"/>
                    <a:pt x="1382" y="3394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821534" y="1410279"/>
              <a:ext cx="728089" cy="2158886"/>
            </a:xfrm>
            <a:custGeom>
              <a:avLst/>
              <a:gdLst/>
              <a:ahLst/>
              <a:cxnLst/>
              <a:rect l="l" t="t" r="r" b="b"/>
              <a:pathLst>
                <a:path w="10585" h="31386" extrusionOk="0">
                  <a:moveTo>
                    <a:pt x="10251" y="5382"/>
                  </a:moveTo>
                  <a:cubicBezTo>
                    <a:pt x="10585" y="4358"/>
                    <a:pt x="9394" y="2096"/>
                    <a:pt x="9573" y="715"/>
                  </a:cubicBezTo>
                  <a:lnTo>
                    <a:pt x="8275" y="334"/>
                  </a:lnTo>
                  <a:lnTo>
                    <a:pt x="4441" y="1"/>
                  </a:lnTo>
                  <a:cubicBezTo>
                    <a:pt x="3822" y="203"/>
                    <a:pt x="3441" y="263"/>
                    <a:pt x="2941" y="310"/>
                  </a:cubicBezTo>
                  <a:cubicBezTo>
                    <a:pt x="2429" y="358"/>
                    <a:pt x="1869" y="3251"/>
                    <a:pt x="3096" y="6001"/>
                  </a:cubicBezTo>
                  <a:cubicBezTo>
                    <a:pt x="4810" y="9823"/>
                    <a:pt x="2477" y="10180"/>
                    <a:pt x="1524" y="12455"/>
                  </a:cubicBezTo>
                  <a:cubicBezTo>
                    <a:pt x="1191" y="13264"/>
                    <a:pt x="0" y="15741"/>
                    <a:pt x="1262" y="18539"/>
                  </a:cubicBezTo>
                  <a:cubicBezTo>
                    <a:pt x="2846" y="22051"/>
                    <a:pt x="3167" y="23289"/>
                    <a:pt x="3060" y="24039"/>
                  </a:cubicBezTo>
                  <a:cubicBezTo>
                    <a:pt x="2869" y="25313"/>
                    <a:pt x="1298" y="25921"/>
                    <a:pt x="3429" y="30969"/>
                  </a:cubicBezTo>
                  <a:cubicBezTo>
                    <a:pt x="3429" y="30969"/>
                    <a:pt x="3786" y="31385"/>
                    <a:pt x="4227" y="30945"/>
                  </a:cubicBezTo>
                  <a:cubicBezTo>
                    <a:pt x="4239" y="27147"/>
                    <a:pt x="5310" y="26968"/>
                    <a:pt x="4834" y="25099"/>
                  </a:cubicBezTo>
                  <a:cubicBezTo>
                    <a:pt x="4489" y="23694"/>
                    <a:pt x="4751" y="23956"/>
                    <a:pt x="5060" y="21861"/>
                  </a:cubicBezTo>
                  <a:cubicBezTo>
                    <a:pt x="5560" y="18455"/>
                    <a:pt x="6013" y="14979"/>
                    <a:pt x="6001" y="14205"/>
                  </a:cubicBezTo>
                  <a:cubicBezTo>
                    <a:pt x="6001" y="14205"/>
                    <a:pt x="7227" y="13228"/>
                    <a:pt x="9870" y="12681"/>
                  </a:cubicBezTo>
                  <a:cubicBezTo>
                    <a:pt x="9870" y="12681"/>
                    <a:pt x="8549" y="9526"/>
                    <a:pt x="9073" y="8002"/>
                  </a:cubicBezTo>
                  <a:cubicBezTo>
                    <a:pt x="9430" y="6966"/>
                    <a:pt x="9966" y="6299"/>
                    <a:pt x="10251" y="5382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1227717" y="2242402"/>
              <a:ext cx="331750" cy="311252"/>
            </a:xfrm>
            <a:custGeom>
              <a:avLst/>
              <a:gdLst/>
              <a:ahLst/>
              <a:cxnLst/>
              <a:rect l="l" t="t" r="r" b="b"/>
              <a:pathLst>
                <a:path w="4823" h="4525" extrusionOk="0">
                  <a:moveTo>
                    <a:pt x="1" y="3191"/>
                  </a:moveTo>
                  <a:cubicBezTo>
                    <a:pt x="1429" y="4525"/>
                    <a:pt x="3846" y="4013"/>
                    <a:pt x="4299" y="3477"/>
                  </a:cubicBezTo>
                  <a:cubicBezTo>
                    <a:pt x="4823" y="2858"/>
                    <a:pt x="4322" y="1286"/>
                    <a:pt x="4049" y="643"/>
                  </a:cubicBezTo>
                  <a:cubicBezTo>
                    <a:pt x="3787" y="0"/>
                    <a:pt x="727" y="1358"/>
                    <a:pt x="1" y="1953"/>
                  </a:cubicBezTo>
                  <a:lnTo>
                    <a:pt x="1" y="3191"/>
                  </a:ln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831301" y="2160476"/>
              <a:ext cx="674918" cy="506189"/>
            </a:xfrm>
            <a:custGeom>
              <a:avLst/>
              <a:gdLst/>
              <a:ahLst/>
              <a:cxnLst/>
              <a:rect l="l" t="t" r="r" b="b"/>
              <a:pathLst>
                <a:path w="9812" h="7359" extrusionOk="0">
                  <a:moveTo>
                    <a:pt x="1120" y="1549"/>
                  </a:moveTo>
                  <a:cubicBezTo>
                    <a:pt x="596" y="2715"/>
                    <a:pt x="1" y="3513"/>
                    <a:pt x="144" y="4097"/>
                  </a:cubicBezTo>
                  <a:cubicBezTo>
                    <a:pt x="275" y="4680"/>
                    <a:pt x="453" y="4763"/>
                    <a:pt x="870" y="6228"/>
                  </a:cubicBezTo>
                  <a:cubicBezTo>
                    <a:pt x="1192" y="7359"/>
                    <a:pt x="1870" y="6252"/>
                    <a:pt x="3882" y="6359"/>
                  </a:cubicBezTo>
                  <a:cubicBezTo>
                    <a:pt x="5894" y="6454"/>
                    <a:pt x="5930" y="6597"/>
                    <a:pt x="6073" y="5716"/>
                  </a:cubicBezTo>
                  <a:cubicBezTo>
                    <a:pt x="6145" y="5240"/>
                    <a:pt x="6145" y="4513"/>
                    <a:pt x="6121" y="3954"/>
                  </a:cubicBezTo>
                  <a:cubicBezTo>
                    <a:pt x="6097" y="3418"/>
                    <a:pt x="6406" y="2918"/>
                    <a:pt x="6895" y="2692"/>
                  </a:cubicBezTo>
                  <a:cubicBezTo>
                    <a:pt x="7502" y="2406"/>
                    <a:pt x="8466" y="2061"/>
                    <a:pt x="9812" y="1834"/>
                  </a:cubicBezTo>
                  <a:lnTo>
                    <a:pt x="9347" y="715"/>
                  </a:lnTo>
                  <a:cubicBezTo>
                    <a:pt x="9347" y="715"/>
                    <a:pt x="8121" y="1"/>
                    <a:pt x="5633" y="644"/>
                  </a:cubicBezTo>
                  <a:cubicBezTo>
                    <a:pt x="3144" y="1275"/>
                    <a:pt x="1120" y="1549"/>
                    <a:pt x="1120" y="1549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890320" y="1410279"/>
              <a:ext cx="659304" cy="937815"/>
            </a:xfrm>
            <a:custGeom>
              <a:avLst/>
              <a:gdLst/>
              <a:ahLst/>
              <a:cxnLst/>
              <a:rect l="l" t="t" r="r" b="b"/>
              <a:pathLst>
                <a:path w="9585" h="13634" extrusionOk="0">
                  <a:moveTo>
                    <a:pt x="8073" y="7990"/>
                  </a:moveTo>
                  <a:cubicBezTo>
                    <a:pt x="8430" y="6966"/>
                    <a:pt x="8966" y="6299"/>
                    <a:pt x="9251" y="5382"/>
                  </a:cubicBezTo>
                  <a:cubicBezTo>
                    <a:pt x="9585" y="4358"/>
                    <a:pt x="8394" y="2096"/>
                    <a:pt x="8573" y="715"/>
                  </a:cubicBezTo>
                  <a:lnTo>
                    <a:pt x="7275" y="334"/>
                  </a:lnTo>
                  <a:lnTo>
                    <a:pt x="3441" y="1"/>
                  </a:lnTo>
                  <a:cubicBezTo>
                    <a:pt x="2822" y="203"/>
                    <a:pt x="2441" y="263"/>
                    <a:pt x="1941" y="310"/>
                  </a:cubicBezTo>
                  <a:cubicBezTo>
                    <a:pt x="1429" y="358"/>
                    <a:pt x="857" y="3168"/>
                    <a:pt x="2096" y="6001"/>
                  </a:cubicBezTo>
                  <a:cubicBezTo>
                    <a:pt x="3774" y="9835"/>
                    <a:pt x="1191" y="10216"/>
                    <a:pt x="262" y="12455"/>
                  </a:cubicBezTo>
                  <a:cubicBezTo>
                    <a:pt x="0" y="13098"/>
                    <a:pt x="2108" y="13633"/>
                    <a:pt x="3632" y="13086"/>
                  </a:cubicBezTo>
                  <a:cubicBezTo>
                    <a:pt x="4775" y="12681"/>
                    <a:pt x="7180" y="11514"/>
                    <a:pt x="8489" y="11621"/>
                  </a:cubicBezTo>
                  <a:cubicBezTo>
                    <a:pt x="8489" y="11621"/>
                    <a:pt x="8525" y="11097"/>
                    <a:pt x="8073" y="10026"/>
                  </a:cubicBezTo>
                  <a:cubicBezTo>
                    <a:pt x="7620" y="8954"/>
                    <a:pt x="8073" y="7990"/>
                    <a:pt x="8073" y="7990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1086017" y="1155559"/>
              <a:ext cx="379280" cy="538174"/>
            </a:xfrm>
            <a:custGeom>
              <a:avLst/>
              <a:gdLst/>
              <a:ahLst/>
              <a:cxnLst/>
              <a:rect l="l" t="t" r="r" b="b"/>
              <a:pathLst>
                <a:path w="5514" h="7824" extrusionOk="0">
                  <a:moveTo>
                    <a:pt x="1549" y="560"/>
                  </a:moveTo>
                  <a:cubicBezTo>
                    <a:pt x="1763" y="1513"/>
                    <a:pt x="1334" y="3323"/>
                    <a:pt x="1191" y="3549"/>
                  </a:cubicBezTo>
                  <a:lnTo>
                    <a:pt x="596" y="3692"/>
                  </a:lnTo>
                  <a:cubicBezTo>
                    <a:pt x="596" y="3692"/>
                    <a:pt x="1" y="6156"/>
                    <a:pt x="2072" y="7180"/>
                  </a:cubicBezTo>
                  <a:cubicBezTo>
                    <a:pt x="3370" y="7823"/>
                    <a:pt x="5513" y="6764"/>
                    <a:pt x="4430" y="4025"/>
                  </a:cubicBezTo>
                  <a:cubicBezTo>
                    <a:pt x="4430" y="4025"/>
                    <a:pt x="3870" y="3858"/>
                    <a:pt x="3501" y="3656"/>
                  </a:cubicBezTo>
                  <a:cubicBezTo>
                    <a:pt x="3501" y="3656"/>
                    <a:pt x="3311" y="3537"/>
                    <a:pt x="3608" y="1989"/>
                  </a:cubicBezTo>
                  <a:cubicBezTo>
                    <a:pt x="3608" y="1989"/>
                    <a:pt x="3787" y="1311"/>
                    <a:pt x="2823" y="656"/>
                  </a:cubicBezTo>
                  <a:cubicBezTo>
                    <a:pt x="1858" y="1"/>
                    <a:pt x="1549" y="560"/>
                    <a:pt x="1549" y="56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919761" y="952498"/>
              <a:ext cx="397302" cy="440637"/>
            </a:xfrm>
            <a:custGeom>
              <a:avLst/>
              <a:gdLst/>
              <a:ahLst/>
              <a:cxnLst/>
              <a:rect l="l" t="t" r="r" b="b"/>
              <a:pathLst>
                <a:path w="5776" h="6406" extrusionOk="0">
                  <a:moveTo>
                    <a:pt x="4549" y="572"/>
                  </a:moveTo>
                  <a:cubicBezTo>
                    <a:pt x="4394" y="560"/>
                    <a:pt x="4287" y="405"/>
                    <a:pt x="4168" y="310"/>
                  </a:cubicBezTo>
                  <a:cubicBezTo>
                    <a:pt x="3894" y="60"/>
                    <a:pt x="3454" y="36"/>
                    <a:pt x="3144" y="238"/>
                  </a:cubicBezTo>
                  <a:cubicBezTo>
                    <a:pt x="2846" y="441"/>
                    <a:pt x="2703" y="857"/>
                    <a:pt x="2811" y="1203"/>
                  </a:cubicBezTo>
                  <a:cubicBezTo>
                    <a:pt x="2870" y="1381"/>
                    <a:pt x="2989" y="1536"/>
                    <a:pt x="3061" y="1715"/>
                  </a:cubicBezTo>
                  <a:cubicBezTo>
                    <a:pt x="3132" y="1881"/>
                    <a:pt x="3132" y="2119"/>
                    <a:pt x="2989" y="2238"/>
                  </a:cubicBezTo>
                  <a:cubicBezTo>
                    <a:pt x="2870" y="2346"/>
                    <a:pt x="2680" y="2334"/>
                    <a:pt x="2525" y="2274"/>
                  </a:cubicBezTo>
                  <a:cubicBezTo>
                    <a:pt x="2382" y="2203"/>
                    <a:pt x="2251" y="2096"/>
                    <a:pt x="2108" y="2012"/>
                  </a:cubicBezTo>
                  <a:cubicBezTo>
                    <a:pt x="1620" y="1738"/>
                    <a:pt x="965" y="1810"/>
                    <a:pt x="548" y="2191"/>
                  </a:cubicBezTo>
                  <a:cubicBezTo>
                    <a:pt x="132" y="2560"/>
                    <a:pt x="1" y="3215"/>
                    <a:pt x="227" y="3727"/>
                  </a:cubicBezTo>
                  <a:cubicBezTo>
                    <a:pt x="334" y="3953"/>
                    <a:pt x="525" y="4155"/>
                    <a:pt x="763" y="4167"/>
                  </a:cubicBezTo>
                  <a:cubicBezTo>
                    <a:pt x="906" y="4179"/>
                    <a:pt x="1060" y="4120"/>
                    <a:pt x="1191" y="4179"/>
                  </a:cubicBezTo>
                  <a:cubicBezTo>
                    <a:pt x="1406" y="4263"/>
                    <a:pt x="1406" y="4584"/>
                    <a:pt x="1275" y="4751"/>
                  </a:cubicBezTo>
                  <a:cubicBezTo>
                    <a:pt x="1132" y="4929"/>
                    <a:pt x="906" y="5013"/>
                    <a:pt x="691" y="5096"/>
                  </a:cubicBezTo>
                  <a:cubicBezTo>
                    <a:pt x="477" y="5179"/>
                    <a:pt x="263" y="5298"/>
                    <a:pt x="179" y="5513"/>
                  </a:cubicBezTo>
                  <a:cubicBezTo>
                    <a:pt x="108" y="5739"/>
                    <a:pt x="215" y="6001"/>
                    <a:pt x="406" y="6144"/>
                  </a:cubicBezTo>
                  <a:cubicBezTo>
                    <a:pt x="584" y="6287"/>
                    <a:pt x="822" y="6346"/>
                    <a:pt x="1060" y="6370"/>
                  </a:cubicBezTo>
                  <a:cubicBezTo>
                    <a:pt x="1370" y="6406"/>
                    <a:pt x="1703" y="6382"/>
                    <a:pt x="1977" y="6239"/>
                  </a:cubicBezTo>
                  <a:cubicBezTo>
                    <a:pt x="2322" y="6060"/>
                    <a:pt x="2573" y="5703"/>
                    <a:pt x="2632" y="5322"/>
                  </a:cubicBezTo>
                  <a:cubicBezTo>
                    <a:pt x="2680" y="4941"/>
                    <a:pt x="2525" y="4536"/>
                    <a:pt x="2239" y="4274"/>
                  </a:cubicBezTo>
                  <a:cubicBezTo>
                    <a:pt x="2453" y="4346"/>
                    <a:pt x="2656" y="4334"/>
                    <a:pt x="2751" y="4048"/>
                  </a:cubicBezTo>
                  <a:cubicBezTo>
                    <a:pt x="2787" y="3941"/>
                    <a:pt x="2811" y="4132"/>
                    <a:pt x="3108" y="3989"/>
                  </a:cubicBezTo>
                  <a:cubicBezTo>
                    <a:pt x="3227" y="3941"/>
                    <a:pt x="3061" y="3703"/>
                    <a:pt x="3418" y="3739"/>
                  </a:cubicBezTo>
                  <a:cubicBezTo>
                    <a:pt x="3751" y="3774"/>
                    <a:pt x="3930" y="3536"/>
                    <a:pt x="3977" y="3167"/>
                  </a:cubicBezTo>
                  <a:cubicBezTo>
                    <a:pt x="4025" y="2846"/>
                    <a:pt x="3954" y="2465"/>
                    <a:pt x="4049" y="2155"/>
                  </a:cubicBezTo>
                  <a:cubicBezTo>
                    <a:pt x="4251" y="1465"/>
                    <a:pt x="4918" y="1345"/>
                    <a:pt x="5442" y="976"/>
                  </a:cubicBezTo>
                  <a:cubicBezTo>
                    <a:pt x="5632" y="834"/>
                    <a:pt x="5775" y="655"/>
                    <a:pt x="5692" y="405"/>
                  </a:cubicBezTo>
                  <a:cubicBezTo>
                    <a:pt x="5609" y="119"/>
                    <a:pt x="5382" y="0"/>
                    <a:pt x="5132" y="179"/>
                  </a:cubicBezTo>
                  <a:cubicBezTo>
                    <a:pt x="4954" y="310"/>
                    <a:pt x="4811" y="607"/>
                    <a:pt x="4549" y="572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1149094" y="992602"/>
              <a:ext cx="222795" cy="244118"/>
            </a:xfrm>
            <a:custGeom>
              <a:avLst/>
              <a:gdLst/>
              <a:ahLst/>
              <a:cxnLst/>
              <a:rect l="l" t="t" r="r" b="b"/>
              <a:pathLst>
                <a:path w="3239" h="3549" extrusionOk="0">
                  <a:moveTo>
                    <a:pt x="3239" y="1191"/>
                  </a:moveTo>
                  <a:cubicBezTo>
                    <a:pt x="3120" y="739"/>
                    <a:pt x="2537" y="0"/>
                    <a:pt x="1405" y="227"/>
                  </a:cubicBezTo>
                  <a:cubicBezTo>
                    <a:pt x="191" y="477"/>
                    <a:pt x="1" y="1727"/>
                    <a:pt x="286" y="2572"/>
                  </a:cubicBezTo>
                  <a:cubicBezTo>
                    <a:pt x="632" y="3549"/>
                    <a:pt x="3239" y="1191"/>
                    <a:pt x="3239" y="1191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1158931" y="1043367"/>
              <a:ext cx="239165" cy="281812"/>
            </a:xfrm>
            <a:custGeom>
              <a:avLst/>
              <a:gdLst/>
              <a:ahLst/>
              <a:cxnLst/>
              <a:rect l="l" t="t" r="r" b="b"/>
              <a:pathLst>
                <a:path w="3477" h="4097" extrusionOk="0">
                  <a:moveTo>
                    <a:pt x="417" y="1858"/>
                  </a:moveTo>
                  <a:cubicBezTo>
                    <a:pt x="191" y="1453"/>
                    <a:pt x="0" y="1584"/>
                    <a:pt x="24" y="1858"/>
                  </a:cubicBezTo>
                  <a:cubicBezTo>
                    <a:pt x="60" y="2215"/>
                    <a:pt x="191" y="2608"/>
                    <a:pt x="369" y="2715"/>
                  </a:cubicBezTo>
                  <a:cubicBezTo>
                    <a:pt x="608" y="2858"/>
                    <a:pt x="584" y="2656"/>
                    <a:pt x="679" y="2632"/>
                  </a:cubicBezTo>
                  <a:cubicBezTo>
                    <a:pt x="786" y="2608"/>
                    <a:pt x="953" y="3323"/>
                    <a:pt x="1620" y="3704"/>
                  </a:cubicBezTo>
                  <a:cubicBezTo>
                    <a:pt x="2298" y="4096"/>
                    <a:pt x="2906" y="3894"/>
                    <a:pt x="3013" y="3704"/>
                  </a:cubicBezTo>
                  <a:cubicBezTo>
                    <a:pt x="3120" y="3525"/>
                    <a:pt x="3477" y="2799"/>
                    <a:pt x="3406" y="1572"/>
                  </a:cubicBezTo>
                  <a:cubicBezTo>
                    <a:pt x="3322" y="358"/>
                    <a:pt x="2798" y="48"/>
                    <a:pt x="2536" y="84"/>
                  </a:cubicBezTo>
                  <a:cubicBezTo>
                    <a:pt x="1989" y="155"/>
                    <a:pt x="1584" y="1"/>
                    <a:pt x="1203" y="608"/>
                  </a:cubicBezTo>
                  <a:cubicBezTo>
                    <a:pt x="893" y="1120"/>
                    <a:pt x="679" y="2334"/>
                    <a:pt x="417" y="1858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986965" y="1846805"/>
              <a:ext cx="202297" cy="204016"/>
            </a:xfrm>
            <a:custGeom>
              <a:avLst/>
              <a:gdLst/>
              <a:ahLst/>
              <a:cxnLst/>
              <a:rect l="l" t="t" r="r" b="b"/>
              <a:pathLst>
                <a:path w="2941" h="2966" extrusionOk="0">
                  <a:moveTo>
                    <a:pt x="810" y="786"/>
                  </a:moveTo>
                  <a:cubicBezTo>
                    <a:pt x="393" y="870"/>
                    <a:pt x="155" y="1156"/>
                    <a:pt x="72" y="1418"/>
                  </a:cubicBezTo>
                  <a:cubicBezTo>
                    <a:pt x="0" y="1691"/>
                    <a:pt x="60" y="2037"/>
                    <a:pt x="179" y="2287"/>
                  </a:cubicBezTo>
                  <a:cubicBezTo>
                    <a:pt x="322" y="2572"/>
                    <a:pt x="453" y="2775"/>
                    <a:pt x="1024" y="2846"/>
                  </a:cubicBezTo>
                  <a:cubicBezTo>
                    <a:pt x="1607" y="2918"/>
                    <a:pt x="1905" y="2965"/>
                    <a:pt x="2048" y="2846"/>
                  </a:cubicBezTo>
                  <a:cubicBezTo>
                    <a:pt x="2191" y="2739"/>
                    <a:pt x="2131" y="2561"/>
                    <a:pt x="2393" y="2299"/>
                  </a:cubicBezTo>
                  <a:cubicBezTo>
                    <a:pt x="2655" y="2037"/>
                    <a:pt x="2941" y="1251"/>
                    <a:pt x="2822" y="1096"/>
                  </a:cubicBezTo>
                  <a:cubicBezTo>
                    <a:pt x="2715" y="941"/>
                    <a:pt x="2369" y="834"/>
                    <a:pt x="2179" y="786"/>
                  </a:cubicBezTo>
                  <a:cubicBezTo>
                    <a:pt x="2048" y="751"/>
                    <a:pt x="1905" y="727"/>
                    <a:pt x="1905" y="727"/>
                  </a:cubicBezTo>
                  <a:cubicBezTo>
                    <a:pt x="1905" y="727"/>
                    <a:pt x="2060" y="608"/>
                    <a:pt x="2131" y="453"/>
                  </a:cubicBezTo>
                  <a:cubicBezTo>
                    <a:pt x="2191" y="322"/>
                    <a:pt x="2227" y="1"/>
                    <a:pt x="2096" y="1"/>
                  </a:cubicBezTo>
                  <a:cubicBezTo>
                    <a:pt x="1965" y="1"/>
                    <a:pt x="1607" y="417"/>
                    <a:pt x="1357" y="596"/>
                  </a:cubicBezTo>
                  <a:cubicBezTo>
                    <a:pt x="1107" y="763"/>
                    <a:pt x="976" y="751"/>
                    <a:pt x="810" y="78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382486" y="1914767"/>
              <a:ext cx="195005" cy="199133"/>
            </a:xfrm>
            <a:custGeom>
              <a:avLst/>
              <a:gdLst/>
              <a:ahLst/>
              <a:cxnLst/>
              <a:rect l="l" t="t" r="r" b="b"/>
              <a:pathLst>
                <a:path w="2835" h="2895" extrusionOk="0">
                  <a:moveTo>
                    <a:pt x="1572" y="930"/>
                  </a:moveTo>
                  <a:cubicBezTo>
                    <a:pt x="1263" y="1120"/>
                    <a:pt x="275" y="1049"/>
                    <a:pt x="132" y="1203"/>
                  </a:cubicBezTo>
                  <a:cubicBezTo>
                    <a:pt x="1" y="1370"/>
                    <a:pt x="96" y="1644"/>
                    <a:pt x="298" y="1858"/>
                  </a:cubicBezTo>
                  <a:cubicBezTo>
                    <a:pt x="489" y="2061"/>
                    <a:pt x="441" y="2358"/>
                    <a:pt x="620" y="2549"/>
                  </a:cubicBezTo>
                  <a:cubicBezTo>
                    <a:pt x="810" y="2751"/>
                    <a:pt x="1049" y="2870"/>
                    <a:pt x="1132" y="2882"/>
                  </a:cubicBezTo>
                  <a:cubicBezTo>
                    <a:pt x="1215" y="2894"/>
                    <a:pt x="1680" y="2846"/>
                    <a:pt x="1894" y="2763"/>
                  </a:cubicBezTo>
                  <a:cubicBezTo>
                    <a:pt x="2096" y="2668"/>
                    <a:pt x="2501" y="1977"/>
                    <a:pt x="2644" y="1775"/>
                  </a:cubicBezTo>
                  <a:cubicBezTo>
                    <a:pt x="2787" y="1561"/>
                    <a:pt x="2834" y="1144"/>
                    <a:pt x="2561" y="930"/>
                  </a:cubicBezTo>
                  <a:cubicBezTo>
                    <a:pt x="2299" y="703"/>
                    <a:pt x="1703" y="334"/>
                    <a:pt x="1584" y="310"/>
                  </a:cubicBezTo>
                  <a:cubicBezTo>
                    <a:pt x="1477" y="287"/>
                    <a:pt x="1453" y="406"/>
                    <a:pt x="1144" y="203"/>
                  </a:cubicBezTo>
                  <a:cubicBezTo>
                    <a:pt x="822" y="1"/>
                    <a:pt x="632" y="287"/>
                    <a:pt x="918" y="608"/>
                  </a:cubicBezTo>
                  <a:cubicBezTo>
                    <a:pt x="1168" y="882"/>
                    <a:pt x="1572" y="930"/>
                    <a:pt x="1572" y="93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027067" y="3502865"/>
              <a:ext cx="186820" cy="371026"/>
            </a:xfrm>
            <a:custGeom>
              <a:avLst/>
              <a:gdLst/>
              <a:ahLst/>
              <a:cxnLst/>
              <a:rect l="l" t="t" r="r" b="b"/>
              <a:pathLst>
                <a:path w="2716" h="5394" extrusionOk="0">
                  <a:moveTo>
                    <a:pt x="298" y="191"/>
                  </a:moveTo>
                  <a:cubicBezTo>
                    <a:pt x="0" y="631"/>
                    <a:pt x="96" y="988"/>
                    <a:pt x="167" y="2096"/>
                  </a:cubicBezTo>
                  <a:cubicBezTo>
                    <a:pt x="239" y="3203"/>
                    <a:pt x="191" y="4167"/>
                    <a:pt x="429" y="4513"/>
                  </a:cubicBezTo>
                  <a:cubicBezTo>
                    <a:pt x="667" y="4846"/>
                    <a:pt x="1394" y="5394"/>
                    <a:pt x="1917" y="5251"/>
                  </a:cubicBezTo>
                  <a:cubicBezTo>
                    <a:pt x="2453" y="5108"/>
                    <a:pt x="2715" y="4417"/>
                    <a:pt x="2644" y="4096"/>
                  </a:cubicBezTo>
                  <a:cubicBezTo>
                    <a:pt x="2572" y="3786"/>
                    <a:pt x="2036" y="2548"/>
                    <a:pt x="1989" y="1953"/>
                  </a:cubicBezTo>
                  <a:cubicBezTo>
                    <a:pt x="1941" y="1357"/>
                    <a:pt x="1691" y="0"/>
                    <a:pt x="1239" y="24"/>
                  </a:cubicBezTo>
                  <a:cubicBezTo>
                    <a:pt x="786" y="48"/>
                    <a:pt x="298" y="191"/>
                    <a:pt x="298" y="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950921" y="3138360"/>
              <a:ext cx="227747" cy="432520"/>
            </a:xfrm>
            <a:custGeom>
              <a:avLst/>
              <a:gdLst/>
              <a:ahLst/>
              <a:cxnLst/>
              <a:rect l="l" t="t" r="r" b="b"/>
              <a:pathLst>
                <a:path w="3311" h="6288" extrusionOk="0">
                  <a:moveTo>
                    <a:pt x="3024" y="275"/>
                  </a:moveTo>
                  <a:cubicBezTo>
                    <a:pt x="3167" y="977"/>
                    <a:pt x="524" y="810"/>
                    <a:pt x="786" y="1"/>
                  </a:cubicBezTo>
                  <a:cubicBezTo>
                    <a:pt x="393" y="929"/>
                    <a:pt x="0" y="2311"/>
                    <a:pt x="1536" y="5882"/>
                  </a:cubicBezTo>
                  <a:cubicBezTo>
                    <a:pt x="1536" y="5882"/>
                    <a:pt x="1905" y="6287"/>
                    <a:pt x="2346" y="5847"/>
                  </a:cubicBezTo>
                  <a:cubicBezTo>
                    <a:pt x="2358" y="2275"/>
                    <a:pt x="3310" y="1882"/>
                    <a:pt x="3024" y="275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1183487" y="3668299"/>
              <a:ext cx="254780" cy="407070"/>
            </a:xfrm>
            <a:custGeom>
              <a:avLst/>
              <a:gdLst/>
              <a:ahLst/>
              <a:cxnLst/>
              <a:rect l="l" t="t" r="r" b="b"/>
              <a:pathLst>
                <a:path w="3704" h="5918" extrusionOk="0">
                  <a:moveTo>
                    <a:pt x="1132" y="203"/>
                  </a:moveTo>
                  <a:cubicBezTo>
                    <a:pt x="870" y="393"/>
                    <a:pt x="1" y="1846"/>
                    <a:pt x="227" y="2346"/>
                  </a:cubicBezTo>
                  <a:cubicBezTo>
                    <a:pt x="453" y="2846"/>
                    <a:pt x="894" y="2989"/>
                    <a:pt x="846" y="3298"/>
                  </a:cubicBezTo>
                  <a:cubicBezTo>
                    <a:pt x="810" y="3596"/>
                    <a:pt x="405" y="3989"/>
                    <a:pt x="667" y="4739"/>
                  </a:cubicBezTo>
                  <a:cubicBezTo>
                    <a:pt x="929" y="5501"/>
                    <a:pt x="1632" y="5882"/>
                    <a:pt x="2310" y="5906"/>
                  </a:cubicBezTo>
                  <a:cubicBezTo>
                    <a:pt x="2989" y="5918"/>
                    <a:pt x="3465" y="5370"/>
                    <a:pt x="3584" y="5072"/>
                  </a:cubicBezTo>
                  <a:cubicBezTo>
                    <a:pt x="3703" y="4786"/>
                    <a:pt x="3703" y="4132"/>
                    <a:pt x="3287" y="3572"/>
                  </a:cubicBezTo>
                  <a:cubicBezTo>
                    <a:pt x="2858" y="3024"/>
                    <a:pt x="2382" y="1560"/>
                    <a:pt x="2287" y="845"/>
                  </a:cubicBezTo>
                  <a:cubicBezTo>
                    <a:pt x="2203" y="119"/>
                    <a:pt x="1417" y="0"/>
                    <a:pt x="1132" y="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1234252" y="3234181"/>
              <a:ext cx="231049" cy="502956"/>
            </a:xfrm>
            <a:custGeom>
              <a:avLst/>
              <a:gdLst/>
              <a:ahLst/>
              <a:cxnLst/>
              <a:rect l="l" t="t" r="r" b="b"/>
              <a:pathLst>
                <a:path w="3359" h="7312" extrusionOk="0">
                  <a:moveTo>
                    <a:pt x="3358" y="918"/>
                  </a:moveTo>
                  <a:cubicBezTo>
                    <a:pt x="3263" y="2180"/>
                    <a:pt x="429" y="882"/>
                    <a:pt x="1072" y="1"/>
                  </a:cubicBezTo>
                  <a:lnTo>
                    <a:pt x="1072" y="1"/>
                  </a:lnTo>
                  <a:cubicBezTo>
                    <a:pt x="965" y="156"/>
                    <a:pt x="846" y="346"/>
                    <a:pt x="715" y="572"/>
                  </a:cubicBezTo>
                  <a:cubicBezTo>
                    <a:pt x="1" y="1858"/>
                    <a:pt x="656" y="5573"/>
                    <a:pt x="501" y="6442"/>
                  </a:cubicBezTo>
                  <a:cubicBezTo>
                    <a:pt x="358" y="7311"/>
                    <a:pt x="1263" y="6835"/>
                    <a:pt x="1263" y="6835"/>
                  </a:cubicBezTo>
                  <a:cubicBezTo>
                    <a:pt x="2942" y="3513"/>
                    <a:pt x="3263" y="1965"/>
                    <a:pt x="3358" y="918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47" name="Google Shape;347;p34"/>
          <p:cNvSpPr/>
          <p:nvPr/>
        </p:nvSpPr>
        <p:spPr>
          <a:xfrm>
            <a:off x="10458437" y="4453351"/>
            <a:ext cx="255465" cy="593463"/>
          </a:xfrm>
          <a:custGeom>
            <a:avLst/>
            <a:gdLst/>
            <a:ahLst/>
            <a:cxnLst/>
            <a:rect l="l" t="t" r="r" b="b"/>
            <a:pathLst>
              <a:path w="2727" h="6335" extrusionOk="0">
                <a:moveTo>
                  <a:pt x="1215" y="1"/>
                </a:moveTo>
                <a:cubicBezTo>
                  <a:pt x="1072" y="144"/>
                  <a:pt x="691" y="608"/>
                  <a:pt x="667" y="941"/>
                </a:cubicBezTo>
                <a:cubicBezTo>
                  <a:pt x="631" y="1394"/>
                  <a:pt x="786" y="2287"/>
                  <a:pt x="715" y="2763"/>
                </a:cubicBezTo>
                <a:cubicBezTo>
                  <a:pt x="655" y="3180"/>
                  <a:pt x="322" y="3477"/>
                  <a:pt x="179" y="3846"/>
                </a:cubicBezTo>
                <a:cubicBezTo>
                  <a:pt x="72" y="4120"/>
                  <a:pt x="0" y="4989"/>
                  <a:pt x="298" y="5608"/>
                </a:cubicBezTo>
                <a:cubicBezTo>
                  <a:pt x="441" y="5918"/>
                  <a:pt x="762" y="6251"/>
                  <a:pt x="1072" y="6275"/>
                </a:cubicBezTo>
                <a:cubicBezTo>
                  <a:pt x="1643" y="6335"/>
                  <a:pt x="2167" y="5823"/>
                  <a:pt x="2429" y="5311"/>
                </a:cubicBezTo>
                <a:cubicBezTo>
                  <a:pt x="2596" y="5001"/>
                  <a:pt x="2727" y="3775"/>
                  <a:pt x="2429" y="2810"/>
                </a:cubicBezTo>
                <a:cubicBezTo>
                  <a:pt x="2251" y="2239"/>
                  <a:pt x="1596" y="775"/>
                  <a:pt x="1620" y="548"/>
                </a:cubicBezTo>
                <a:cubicBezTo>
                  <a:pt x="1655" y="310"/>
                  <a:pt x="1215" y="1"/>
                  <a:pt x="1215" y="1"/>
                </a:cubicBezTo>
                <a:close/>
              </a:path>
            </a:pathLst>
          </a:custGeom>
          <a:solidFill>
            <a:srgbClr val="1D3F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8" name="Google Shape;348;p34"/>
          <p:cNvSpPr/>
          <p:nvPr/>
        </p:nvSpPr>
        <p:spPr>
          <a:xfrm>
            <a:off x="10430521" y="2720066"/>
            <a:ext cx="692764" cy="1792473"/>
          </a:xfrm>
          <a:custGeom>
            <a:avLst/>
            <a:gdLst/>
            <a:ahLst/>
            <a:cxnLst/>
            <a:rect l="l" t="t" r="r" b="b"/>
            <a:pathLst>
              <a:path w="7395" h="19134" extrusionOk="0">
                <a:moveTo>
                  <a:pt x="3215" y="0"/>
                </a:moveTo>
                <a:cubicBezTo>
                  <a:pt x="3299" y="1596"/>
                  <a:pt x="7394" y="4191"/>
                  <a:pt x="3811" y="12061"/>
                </a:cubicBezTo>
                <a:cubicBezTo>
                  <a:pt x="3227" y="13347"/>
                  <a:pt x="5966" y="14407"/>
                  <a:pt x="1918" y="19050"/>
                </a:cubicBezTo>
                <a:cubicBezTo>
                  <a:pt x="1918" y="19050"/>
                  <a:pt x="1548" y="19134"/>
                  <a:pt x="1513" y="18503"/>
                </a:cubicBezTo>
                <a:cubicBezTo>
                  <a:pt x="1572" y="16276"/>
                  <a:pt x="703" y="15157"/>
                  <a:pt x="2049" y="12931"/>
                </a:cubicBezTo>
                <a:cubicBezTo>
                  <a:pt x="2846" y="11311"/>
                  <a:pt x="1" y="10109"/>
                  <a:pt x="703" y="1215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9" name="Google Shape;349;p34"/>
          <p:cNvSpPr/>
          <p:nvPr/>
        </p:nvSpPr>
        <p:spPr>
          <a:xfrm>
            <a:off x="10449537" y="2720065"/>
            <a:ext cx="545499" cy="915816"/>
          </a:xfrm>
          <a:custGeom>
            <a:avLst/>
            <a:gdLst/>
            <a:ahLst/>
            <a:cxnLst/>
            <a:rect l="l" t="t" r="r" b="b"/>
            <a:pathLst>
              <a:path w="5823" h="9776" extrusionOk="0">
                <a:moveTo>
                  <a:pt x="3012" y="0"/>
                </a:moveTo>
                <a:cubicBezTo>
                  <a:pt x="3120" y="1381"/>
                  <a:pt x="5822" y="3251"/>
                  <a:pt x="5072" y="7989"/>
                </a:cubicBezTo>
                <a:cubicBezTo>
                  <a:pt x="4882" y="9204"/>
                  <a:pt x="2131" y="9775"/>
                  <a:pt x="691" y="7739"/>
                </a:cubicBezTo>
                <a:cubicBezTo>
                  <a:pt x="0" y="5025"/>
                  <a:pt x="500" y="1072"/>
                  <a:pt x="500" y="1072"/>
                </a:cubicBezTo>
                <a:close/>
              </a:path>
            </a:pathLst>
          </a:custGeom>
          <a:solidFill>
            <a:srgbClr val="1D3F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0" name="Google Shape;350;p34"/>
          <p:cNvSpPr/>
          <p:nvPr/>
        </p:nvSpPr>
        <p:spPr>
          <a:xfrm>
            <a:off x="9998840" y="3513075"/>
            <a:ext cx="293219" cy="122533"/>
          </a:xfrm>
          <a:custGeom>
            <a:avLst/>
            <a:gdLst/>
            <a:ahLst/>
            <a:cxnLst/>
            <a:rect l="l" t="t" r="r" b="b"/>
            <a:pathLst>
              <a:path w="3130" h="1308" extrusionOk="0">
                <a:moveTo>
                  <a:pt x="2065" y="1"/>
                </a:moveTo>
                <a:cubicBezTo>
                  <a:pt x="2060" y="1"/>
                  <a:pt x="2054" y="1"/>
                  <a:pt x="2049" y="1"/>
                </a:cubicBezTo>
                <a:cubicBezTo>
                  <a:pt x="1061" y="1"/>
                  <a:pt x="1" y="667"/>
                  <a:pt x="72" y="1060"/>
                </a:cubicBezTo>
                <a:cubicBezTo>
                  <a:pt x="104" y="1241"/>
                  <a:pt x="698" y="1308"/>
                  <a:pt x="1321" y="1308"/>
                </a:cubicBezTo>
                <a:cubicBezTo>
                  <a:pt x="1887" y="1308"/>
                  <a:pt x="2476" y="1253"/>
                  <a:pt x="2692" y="1179"/>
                </a:cubicBezTo>
                <a:cubicBezTo>
                  <a:pt x="3130" y="1037"/>
                  <a:pt x="3026" y="1"/>
                  <a:pt x="2065" y="1"/>
                </a:cubicBezTo>
                <a:close/>
              </a:path>
            </a:pathLst>
          </a:custGeom>
          <a:solidFill>
            <a:srgbClr val="1E313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1" name="Google Shape;351;p34"/>
          <p:cNvSpPr/>
          <p:nvPr/>
        </p:nvSpPr>
        <p:spPr>
          <a:xfrm>
            <a:off x="9817101" y="2788079"/>
            <a:ext cx="760775" cy="2162791"/>
          </a:xfrm>
          <a:custGeom>
            <a:avLst/>
            <a:gdLst/>
            <a:ahLst/>
            <a:cxnLst/>
            <a:rect l="l" t="t" r="r" b="b"/>
            <a:pathLst>
              <a:path w="8121" h="23087" extrusionOk="0">
                <a:moveTo>
                  <a:pt x="4334" y="1"/>
                </a:moveTo>
                <a:cubicBezTo>
                  <a:pt x="4084" y="1477"/>
                  <a:pt x="72" y="4513"/>
                  <a:pt x="3667" y="12526"/>
                </a:cubicBezTo>
                <a:cubicBezTo>
                  <a:pt x="4751" y="14967"/>
                  <a:pt x="0" y="16646"/>
                  <a:pt x="5203" y="23087"/>
                </a:cubicBezTo>
                <a:cubicBezTo>
                  <a:pt x="5203" y="23087"/>
                  <a:pt x="5418" y="22861"/>
                  <a:pt x="5763" y="23087"/>
                </a:cubicBezTo>
                <a:cubicBezTo>
                  <a:pt x="5870" y="21182"/>
                  <a:pt x="8120" y="18562"/>
                  <a:pt x="6025" y="13729"/>
                </a:cubicBezTo>
                <a:cubicBezTo>
                  <a:pt x="5644" y="12038"/>
                  <a:pt x="7513" y="9014"/>
                  <a:pt x="7739" y="3132"/>
                </a:cubicBezTo>
                <a:lnTo>
                  <a:pt x="7739" y="405"/>
                </a:ln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2" name="Google Shape;352;p34"/>
          <p:cNvSpPr/>
          <p:nvPr/>
        </p:nvSpPr>
        <p:spPr>
          <a:xfrm>
            <a:off x="9948721" y="2788078"/>
            <a:ext cx="606859" cy="824384"/>
          </a:xfrm>
          <a:custGeom>
            <a:avLst/>
            <a:gdLst/>
            <a:ahLst/>
            <a:cxnLst/>
            <a:rect l="l" t="t" r="r" b="b"/>
            <a:pathLst>
              <a:path w="6478" h="8800" extrusionOk="0">
                <a:moveTo>
                  <a:pt x="6477" y="405"/>
                </a:moveTo>
                <a:lnTo>
                  <a:pt x="6477" y="3132"/>
                </a:lnTo>
                <a:cubicBezTo>
                  <a:pt x="6394" y="5192"/>
                  <a:pt x="5977" y="6894"/>
                  <a:pt x="5668" y="8323"/>
                </a:cubicBezTo>
                <a:cubicBezTo>
                  <a:pt x="5572" y="7954"/>
                  <a:pt x="2977" y="8002"/>
                  <a:pt x="1619" y="8323"/>
                </a:cubicBezTo>
                <a:cubicBezTo>
                  <a:pt x="595" y="8561"/>
                  <a:pt x="607" y="8799"/>
                  <a:pt x="607" y="8799"/>
                </a:cubicBezTo>
                <a:cubicBezTo>
                  <a:pt x="0" y="4049"/>
                  <a:pt x="2596" y="1287"/>
                  <a:pt x="2929" y="1"/>
                </a:cubicBezTo>
                <a:close/>
              </a:path>
            </a:pathLst>
          </a:custGeom>
          <a:solidFill>
            <a:srgbClr val="1D3F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3" name="Google Shape;353;p34"/>
          <p:cNvSpPr/>
          <p:nvPr/>
        </p:nvSpPr>
        <p:spPr>
          <a:xfrm>
            <a:off x="10735075" y="1735199"/>
            <a:ext cx="542127" cy="1079756"/>
          </a:xfrm>
          <a:custGeom>
            <a:avLst/>
            <a:gdLst/>
            <a:ahLst/>
            <a:cxnLst/>
            <a:rect l="l" t="t" r="r" b="b"/>
            <a:pathLst>
              <a:path w="5787" h="11526" extrusionOk="0">
                <a:moveTo>
                  <a:pt x="714" y="0"/>
                </a:moveTo>
                <a:cubicBezTo>
                  <a:pt x="4655" y="857"/>
                  <a:pt x="5787" y="6203"/>
                  <a:pt x="5322" y="8465"/>
                </a:cubicBezTo>
                <a:cubicBezTo>
                  <a:pt x="4846" y="10716"/>
                  <a:pt x="1643" y="11525"/>
                  <a:pt x="1643" y="11525"/>
                </a:cubicBezTo>
                <a:cubicBezTo>
                  <a:pt x="1643" y="11525"/>
                  <a:pt x="0" y="11502"/>
                  <a:pt x="1203" y="10513"/>
                </a:cubicBezTo>
                <a:cubicBezTo>
                  <a:pt x="1953" y="9906"/>
                  <a:pt x="1774" y="9525"/>
                  <a:pt x="2667" y="8323"/>
                </a:cubicBezTo>
                <a:cubicBezTo>
                  <a:pt x="3131" y="7692"/>
                  <a:pt x="1203" y="5048"/>
                  <a:pt x="1203" y="5048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4" name="Google Shape;354;p34"/>
          <p:cNvSpPr/>
          <p:nvPr/>
        </p:nvSpPr>
        <p:spPr>
          <a:xfrm>
            <a:off x="9726699" y="1848926"/>
            <a:ext cx="390459" cy="1054088"/>
          </a:xfrm>
          <a:custGeom>
            <a:avLst/>
            <a:gdLst/>
            <a:ahLst/>
            <a:cxnLst/>
            <a:rect l="l" t="t" r="r" b="b"/>
            <a:pathLst>
              <a:path w="4168" h="11252" extrusionOk="0">
                <a:moveTo>
                  <a:pt x="3418" y="1"/>
                </a:moveTo>
                <a:cubicBezTo>
                  <a:pt x="179" y="2560"/>
                  <a:pt x="1096" y="5727"/>
                  <a:pt x="941" y="7001"/>
                </a:cubicBezTo>
                <a:cubicBezTo>
                  <a:pt x="775" y="8275"/>
                  <a:pt x="1" y="8835"/>
                  <a:pt x="489" y="11097"/>
                </a:cubicBezTo>
                <a:cubicBezTo>
                  <a:pt x="489" y="11097"/>
                  <a:pt x="1203" y="11252"/>
                  <a:pt x="1763" y="10026"/>
                </a:cubicBezTo>
                <a:cubicBezTo>
                  <a:pt x="2096" y="9299"/>
                  <a:pt x="3025" y="9002"/>
                  <a:pt x="2977" y="7668"/>
                </a:cubicBezTo>
                <a:cubicBezTo>
                  <a:pt x="2930" y="6370"/>
                  <a:pt x="4168" y="4501"/>
                  <a:pt x="4168" y="4501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5" name="Google Shape;355;p34"/>
          <p:cNvSpPr/>
          <p:nvPr/>
        </p:nvSpPr>
        <p:spPr>
          <a:xfrm>
            <a:off x="10004462" y="1680489"/>
            <a:ext cx="983828" cy="1253813"/>
          </a:xfrm>
          <a:custGeom>
            <a:avLst/>
            <a:gdLst/>
            <a:ahLst/>
            <a:cxnLst/>
            <a:rect l="l" t="t" r="r" b="b"/>
            <a:pathLst>
              <a:path w="10502" h="13384" extrusionOk="0">
                <a:moveTo>
                  <a:pt x="4263" y="370"/>
                </a:moveTo>
                <a:cubicBezTo>
                  <a:pt x="2036" y="703"/>
                  <a:pt x="893" y="1382"/>
                  <a:pt x="441" y="1799"/>
                </a:cubicBezTo>
                <a:cubicBezTo>
                  <a:pt x="0" y="2203"/>
                  <a:pt x="453" y="5192"/>
                  <a:pt x="1477" y="7168"/>
                </a:cubicBezTo>
                <a:cubicBezTo>
                  <a:pt x="2679" y="9502"/>
                  <a:pt x="2334" y="11824"/>
                  <a:pt x="2334" y="11824"/>
                </a:cubicBezTo>
                <a:cubicBezTo>
                  <a:pt x="2334" y="11824"/>
                  <a:pt x="5430" y="13383"/>
                  <a:pt x="7763" y="11097"/>
                </a:cubicBezTo>
                <a:cubicBezTo>
                  <a:pt x="7763" y="11097"/>
                  <a:pt x="7799" y="9573"/>
                  <a:pt x="8513" y="7740"/>
                </a:cubicBezTo>
                <a:cubicBezTo>
                  <a:pt x="9228" y="5894"/>
                  <a:pt x="10502" y="3061"/>
                  <a:pt x="8513" y="584"/>
                </a:cubicBezTo>
                <a:cubicBezTo>
                  <a:pt x="8513" y="584"/>
                  <a:pt x="6811" y="1"/>
                  <a:pt x="4263" y="370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6" name="Google Shape;356;p34"/>
          <p:cNvSpPr/>
          <p:nvPr/>
        </p:nvSpPr>
        <p:spPr>
          <a:xfrm>
            <a:off x="10259928" y="1570133"/>
            <a:ext cx="268861" cy="341369"/>
          </a:xfrm>
          <a:custGeom>
            <a:avLst/>
            <a:gdLst/>
            <a:ahLst/>
            <a:cxnLst/>
            <a:rect l="l" t="t" r="r" b="b"/>
            <a:pathLst>
              <a:path w="2870" h="3644" extrusionOk="0">
                <a:moveTo>
                  <a:pt x="214" y="298"/>
                </a:moveTo>
                <a:cubicBezTo>
                  <a:pt x="405" y="1976"/>
                  <a:pt x="0" y="2846"/>
                  <a:pt x="0" y="2846"/>
                </a:cubicBezTo>
                <a:cubicBezTo>
                  <a:pt x="0" y="2846"/>
                  <a:pt x="202" y="3643"/>
                  <a:pt x="1238" y="3500"/>
                </a:cubicBezTo>
                <a:cubicBezTo>
                  <a:pt x="2274" y="3358"/>
                  <a:pt x="2869" y="2512"/>
                  <a:pt x="2869" y="2512"/>
                </a:cubicBezTo>
                <a:cubicBezTo>
                  <a:pt x="2869" y="2512"/>
                  <a:pt x="2465" y="1929"/>
                  <a:pt x="2465" y="0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7" name="Google Shape;357;p34"/>
          <p:cNvSpPr/>
          <p:nvPr/>
        </p:nvSpPr>
        <p:spPr>
          <a:xfrm>
            <a:off x="10224236" y="1305765"/>
            <a:ext cx="301181" cy="264459"/>
          </a:xfrm>
          <a:custGeom>
            <a:avLst/>
            <a:gdLst/>
            <a:ahLst/>
            <a:cxnLst/>
            <a:rect l="l" t="t" r="r" b="b"/>
            <a:pathLst>
              <a:path w="3215" h="2823" extrusionOk="0">
                <a:moveTo>
                  <a:pt x="250" y="2167"/>
                </a:moveTo>
                <a:cubicBezTo>
                  <a:pt x="0" y="1274"/>
                  <a:pt x="95" y="643"/>
                  <a:pt x="738" y="310"/>
                </a:cubicBezTo>
                <a:cubicBezTo>
                  <a:pt x="1369" y="0"/>
                  <a:pt x="2203" y="24"/>
                  <a:pt x="2369" y="715"/>
                </a:cubicBezTo>
                <a:cubicBezTo>
                  <a:pt x="2572" y="655"/>
                  <a:pt x="3215" y="810"/>
                  <a:pt x="3048" y="2024"/>
                </a:cubicBezTo>
                <a:cubicBezTo>
                  <a:pt x="3048" y="2024"/>
                  <a:pt x="2762" y="2620"/>
                  <a:pt x="1607" y="2727"/>
                </a:cubicBezTo>
                <a:cubicBezTo>
                  <a:pt x="679" y="2822"/>
                  <a:pt x="250" y="2167"/>
                  <a:pt x="250" y="2167"/>
                </a:cubicBezTo>
                <a:close/>
              </a:path>
            </a:pathLst>
          </a:custGeom>
          <a:solidFill>
            <a:srgbClr val="1D3F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8" name="Google Shape;358;p34"/>
          <p:cNvSpPr/>
          <p:nvPr/>
        </p:nvSpPr>
        <p:spPr>
          <a:xfrm>
            <a:off x="10221988" y="1503150"/>
            <a:ext cx="75881" cy="101643"/>
          </a:xfrm>
          <a:custGeom>
            <a:avLst/>
            <a:gdLst/>
            <a:ahLst/>
            <a:cxnLst/>
            <a:rect l="l" t="t" r="r" b="b"/>
            <a:pathLst>
              <a:path w="810" h="1085" extrusionOk="0">
                <a:moveTo>
                  <a:pt x="691" y="405"/>
                </a:moveTo>
                <a:cubicBezTo>
                  <a:pt x="810" y="667"/>
                  <a:pt x="774" y="941"/>
                  <a:pt x="619" y="1013"/>
                </a:cubicBezTo>
                <a:cubicBezTo>
                  <a:pt x="465" y="1084"/>
                  <a:pt x="238" y="929"/>
                  <a:pt x="119" y="679"/>
                </a:cubicBezTo>
                <a:cubicBezTo>
                  <a:pt x="0" y="417"/>
                  <a:pt x="24" y="144"/>
                  <a:pt x="179" y="72"/>
                </a:cubicBezTo>
                <a:cubicBezTo>
                  <a:pt x="345" y="1"/>
                  <a:pt x="560" y="155"/>
                  <a:pt x="691" y="405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9" name="Google Shape;359;p34"/>
          <p:cNvSpPr/>
          <p:nvPr/>
        </p:nvSpPr>
        <p:spPr>
          <a:xfrm>
            <a:off x="10466213" y="1492002"/>
            <a:ext cx="68105" cy="101643"/>
          </a:xfrm>
          <a:custGeom>
            <a:avLst/>
            <a:gdLst/>
            <a:ahLst/>
            <a:cxnLst/>
            <a:rect l="l" t="t" r="r" b="b"/>
            <a:pathLst>
              <a:path w="727" h="1085" extrusionOk="0">
                <a:moveTo>
                  <a:pt x="679" y="608"/>
                </a:moveTo>
                <a:cubicBezTo>
                  <a:pt x="620" y="882"/>
                  <a:pt x="441" y="1084"/>
                  <a:pt x="263" y="1048"/>
                </a:cubicBezTo>
                <a:cubicBezTo>
                  <a:pt x="96" y="1013"/>
                  <a:pt x="1" y="763"/>
                  <a:pt x="60" y="477"/>
                </a:cubicBezTo>
                <a:cubicBezTo>
                  <a:pt x="120" y="203"/>
                  <a:pt x="298" y="1"/>
                  <a:pt x="465" y="36"/>
                </a:cubicBezTo>
                <a:cubicBezTo>
                  <a:pt x="644" y="72"/>
                  <a:pt x="727" y="322"/>
                  <a:pt x="679" y="608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0" name="Google Shape;360;p34"/>
          <p:cNvSpPr/>
          <p:nvPr/>
        </p:nvSpPr>
        <p:spPr>
          <a:xfrm>
            <a:off x="10239787" y="1338086"/>
            <a:ext cx="261087" cy="367039"/>
          </a:xfrm>
          <a:custGeom>
            <a:avLst/>
            <a:gdLst/>
            <a:ahLst/>
            <a:cxnLst/>
            <a:rect l="l" t="t" r="r" b="b"/>
            <a:pathLst>
              <a:path w="2787" h="3918" extrusionOk="0">
                <a:moveTo>
                  <a:pt x="1465" y="786"/>
                </a:moveTo>
                <a:cubicBezTo>
                  <a:pt x="1072" y="786"/>
                  <a:pt x="882" y="346"/>
                  <a:pt x="441" y="655"/>
                </a:cubicBezTo>
                <a:cubicBezTo>
                  <a:pt x="1" y="965"/>
                  <a:pt x="215" y="2822"/>
                  <a:pt x="894" y="3406"/>
                </a:cubicBezTo>
                <a:cubicBezTo>
                  <a:pt x="1501" y="3918"/>
                  <a:pt x="2120" y="3549"/>
                  <a:pt x="2346" y="3179"/>
                </a:cubicBezTo>
                <a:cubicBezTo>
                  <a:pt x="2549" y="2858"/>
                  <a:pt x="2787" y="2144"/>
                  <a:pt x="2632" y="1275"/>
                </a:cubicBezTo>
                <a:cubicBezTo>
                  <a:pt x="2418" y="1"/>
                  <a:pt x="1894" y="786"/>
                  <a:pt x="1465" y="786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1" name="Google Shape;361;p34"/>
          <p:cNvSpPr/>
          <p:nvPr/>
        </p:nvSpPr>
        <p:spPr>
          <a:xfrm>
            <a:off x="9750120" y="2759131"/>
            <a:ext cx="188577" cy="245441"/>
          </a:xfrm>
          <a:custGeom>
            <a:avLst/>
            <a:gdLst/>
            <a:ahLst/>
            <a:cxnLst/>
            <a:rect l="l" t="t" r="r" b="b"/>
            <a:pathLst>
              <a:path w="2013" h="2620" extrusionOk="0">
                <a:moveTo>
                  <a:pt x="132" y="703"/>
                </a:moveTo>
                <a:cubicBezTo>
                  <a:pt x="144" y="131"/>
                  <a:pt x="560" y="72"/>
                  <a:pt x="846" y="36"/>
                </a:cubicBezTo>
                <a:cubicBezTo>
                  <a:pt x="1132" y="0"/>
                  <a:pt x="1287" y="250"/>
                  <a:pt x="1584" y="310"/>
                </a:cubicBezTo>
                <a:cubicBezTo>
                  <a:pt x="1882" y="369"/>
                  <a:pt x="1989" y="643"/>
                  <a:pt x="1858" y="1262"/>
                </a:cubicBezTo>
                <a:cubicBezTo>
                  <a:pt x="1751" y="1774"/>
                  <a:pt x="2013" y="1917"/>
                  <a:pt x="1787" y="2262"/>
                </a:cubicBezTo>
                <a:cubicBezTo>
                  <a:pt x="1561" y="2608"/>
                  <a:pt x="560" y="2619"/>
                  <a:pt x="203" y="2036"/>
                </a:cubicBezTo>
                <a:cubicBezTo>
                  <a:pt x="1" y="1703"/>
                  <a:pt x="108" y="1310"/>
                  <a:pt x="132" y="703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2" name="Google Shape;362;p34"/>
          <p:cNvSpPr/>
          <p:nvPr/>
        </p:nvSpPr>
        <p:spPr>
          <a:xfrm>
            <a:off x="9968894" y="1709743"/>
            <a:ext cx="1024016" cy="1238168"/>
          </a:xfrm>
          <a:custGeom>
            <a:avLst/>
            <a:gdLst/>
            <a:ahLst/>
            <a:cxnLst/>
            <a:rect l="l" t="t" r="r" b="b"/>
            <a:pathLst>
              <a:path w="10931" h="13217" extrusionOk="0">
                <a:moveTo>
                  <a:pt x="6156" y="48"/>
                </a:moveTo>
                <a:cubicBezTo>
                  <a:pt x="6323" y="167"/>
                  <a:pt x="6299" y="726"/>
                  <a:pt x="5989" y="1131"/>
                </a:cubicBezTo>
                <a:cubicBezTo>
                  <a:pt x="5989" y="1131"/>
                  <a:pt x="5394" y="1977"/>
                  <a:pt x="4358" y="2119"/>
                </a:cubicBezTo>
                <a:cubicBezTo>
                  <a:pt x="3322" y="2262"/>
                  <a:pt x="3120" y="1477"/>
                  <a:pt x="3120" y="1477"/>
                </a:cubicBezTo>
                <a:cubicBezTo>
                  <a:pt x="2953" y="1012"/>
                  <a:pt x="3120" y="560"/>
                  <a:pt x="3215" y="464"/>
                </a:cubicBezTo>
                <a:cubicBezTo>
                  <a:pt x="3215" y="464"/>
                  <a:pt x="1822" y="667"/>
                  <a:pt x="846" y="1596"/>
                </a:cubicBezTo>
                <a:cubicBezTo>
                  <a:pt x="846" y="1596"/>
                  <a:pt x="1" y="2405"/>
                  <a:pt x="1596" y="6489"/>
                </a:cubicBezTo>
                <a:cubicBezTo>
                  <a:pt x="1596" y="6489"/>
                  <a:pt x="2906" y="9108"/>
                  <a:pt x="2727" y="11621"/>
                </a:cubicBezTo>
                <a:cubicBezTo>
                  <a:pt x="2727" y="11621"/>
                  <a:pt x="5823" y="13216"/>
                  <a:pt x="8156" y="10894"/>
                </a:cubicBezTo>
                <a:cubicBezTo>
                  <a:pt x="8156" y="10894"/>
                  <a:pt x="8180" y="10073"/>
                  <a:pt x="9037" y="7537"/>
                </a:cubicBezTo>
                <a:cubicBezTo>
                  <a:pt x="9907" y="5001"/>
                  <a:pt x="10931" y="3155"/>
                  <a:pt x="8906" y="381"/>
                </a:cubicBezTo>
                <a:cubicBezTo>
                  <a:pt x="8906" y="381"/>
                  <a:pt x="7775" y="0"/>
                  <a:pt x="6156" y="48"/>
                </a:cubicBezTo>
                <a:close/>
              </a:path>
            </a:pathLst>
          </a:custGeom>
          <a:solidFill>
            <a:srgbClr val="CAE7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3" name="Google Shape;363;p34"/>
          <p:cNvSpPr/>
          <p:nvPr/>
        </p:nvSpPr>
        <p:spPr>
          <a:xfrm>
            <a:off x="10607857" y="2678752"/>
            <a:ext cx="313547" cy="270080"/>
          </a:xfrm>
          <a:custGeom>
            <a:avLst/>
            <a:gdLst/>
            <a:ahLst/>
            <a:cxnLst/>
            <a:rect l="l" t="t" r="r" b="b"/>
            <a:pathLst>
              <a:path w="3347" h="2883" extrusionOk="0">
                <a:moveTo>
                  <a:pt x="2632" y="2215"/>
                </a:moveTo>
                <a:cubicBezTo>
                  <a:pt x="3108" y="1787"/>
                  <a:pt x="3346" y="1596"/>
                  <a:pt x="3311" y="1465"/>
                </a:cubicBezTo>
                <a:cubicBezTo>
                  <a:pt x="3275" y="1334"/>
                  <a:pt x="2882" y="394"/>
                  <a:pt x="2430" y="310"/>
                </a:cubicBezTo>
                <a:cubicBezTo>
                  <a:pt x="1977" y="227"/>
                  <a:pt x="1191" y="168"/>
                  <a:pt x="882" y="84"/>
                </a:cubicBezTo>
                <a:cubicBezTo>
                  <a:pt x="584" y="1"/>
                  <a:pt x="441" y="215"/>
                  <a:pt x="227" y="298"/>
                </a:cubicBezTo>
                <a:cubicBezTo>
                  <a:pt x="1" y="370"/>
                  <a:pt x="310" y="679"/>
                  <a:pt x="656" y="691"/>
                </a:cubicBezTo>
                <a:cubicBezTo>
                  <a:pt x="656" y="691"/>
                  <a:pt x="334" y="1001"/>
                  <a:pt x="370" y="1227"/>
                </a:cubicBezTo>
                <a:cubicBezTo>
                  <a:pt x="429" y="1608"/>
                  <a:pt x="953" y="1596"/>
                  <a:pt x="1060" y="1775"/>
                </a:cubicBezTo>
                <a:cubicBezTo>
                  <a:pt x="1251" y="2096"/>
                  <a:pt x="1906" y="2882"/>
                  <a:pt x="2632" y="2215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4" name="Google Shape;364;p34"/>
          <p:cNvSpPr/>
          <p:nvPr/>
        </p:nvSpPr>
        <p:spPr>
          <a:xfrm>
            <a:off x="10107042" y="4919600"/>
            <a:ext cx="387180" cy="549995"/>
          </a:xfrm>
          <a:custGeom>
            <a:avLst/>
            <a:gdLst/>
            <a:ahLst/>
            <a:cxnLst/>
            <a:rect l="l" t="t" r="r" b="b"/>
            <a:pathLst>
              <a:path w="4133" h="5871" extrusionOk="0">
                <a:moveTo>
                  <a:pt x="2108" y="334"/>
                </a:moveTo>
                <a:cubicBezTo>
                  <a:pt x="2049" y="1203"/>
                  <a:pt x="227" y="3858"/>
                  <a:pt x="72" y="4489"/>
                </a:cubicBezTo>
                <a:cubicBezTo>
                  <a:pt x="72" y="4489"/>
                  <a:pt x="1" y="5037"/>
                  <a:pt x="370" y="5346"/>
                </a:cubicBezTo>
                <a:cubicBezTo>
                  <a:pt x="989" y="5870"/>
                  <a:pt x="3549" y="5715"/>
                  <a:pt x="3906" y="5227"/>
                </a:cubicBezTo>
                <a:cubicBezTo>
                  <a:pt x="3906" y="5227"/>
                  <a:pt x="4132" y="4882"/>
                  <a:pt x="4049" y="4358"/>
                </a:cubicBezTo>
                <a:cubicBezTo>
                  <a:pt x="4025" y="4144"/>
                  <a:pt x="3632" y="3275"/>
                  <a:pt x="3656" y="3191"/>
                </a:cubicBezTo>
                <a:cubicBezTo>
                  <a:pt x="3680" y="3096"/>
                  <a:pt x="3954" y="2870"/>
                  <a:pt x="3906" y="2536"/>
                </a:cubicBezTo>
                <a:cubicBezTo>
                  <a:pt x="3847" y="2203"/>
                  <a:pt x="3775" y="1822"/>
                  <a:pt x="3656" y="1643"/>
                </a:cubicBezTo>
                <a:cubicBezTo>
                  <a:pt x="3597" y="1548"/>
                  <a:pt x="2918" y="584"/>
                  <a:pt x="2668" y="334"/>
                </a:cubicBezTo>
                <a:cubicBezTo>
                  <a:pt x="2334" y="0"/>
                  <a:pt x="2108" y="334"/>
                  <a:pt x="2108" y="334"/>
                </a:cubicBezTo>
                <a:close/>
              </a:path>
            </a:pathLst>
          </a:custGeom>
          <a:solidFill>
            <a:srgbClr val="1D3F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0F38A5-41A9-584F-B5CF-8101B4B871C5}"/>
              </a:ext>
            </a:extLst>
          </p:cNvPr>
          <p:cNvSpPr txBox="1"/>
          <p:nvPr/>
        </p:nvSpPr>
        <p:spPr>
          <a:xfrm>
            <a:off x="2510988" y="1859397"/>
            <a:ext cx="70387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latin typeface="Baghdad" pitchFamily="2" charset="-78"/>
                <a:cs typeface="Baghdad" pitchFamily="2" charset="-78"/>
              </a:rPr>
              <a:t>Sport</a:t>
            </a:r>
            <a:r>
              <a:rPr kumimoji="1" lang="zh-CN" altLang="en-US" sz="4400" b="1" dirty="0">
                <a:latin typeface="Baghdad" pitchFamily="2" charset="-78"/>
                <a:cs typeface="Baghdad" pitchFamily="2" charset="-78"/>
              </a:rPr>
              <a:t> </a:t>
            </a:r>
            <a:r>
              <a:rPr kumimoji="1" lang="en-US" altLang="zh-CN" sz="4400" b="1" dirty="0">
                <a:latin typeface="Baghdad" pitchFamily="2" charset="-78"/>
                <a:cs typeface="Baghdad" pitchFamily="2" charset="-78"/>
              </a:rPr>
              <a:t>Meeting</a:t>
            </a:r>
            <a:r>
              <a:rPr kumimoji="1" lang="zh-CN" altLang="en-US" sz="4400" b="1" dirty="0">
                <a:latin typeface="Baghdad" pitchFamily="2" charset="-78"/>
                <a:cs typeface="Baghdad" pitchFamily="2" charset="-78"/>
              </a:rPr>
              <a:t> </a:t>
            </a:r>
            <a:r>
              <a:rPr kumimoji="1" lang="en-US" altLang="zh-CN" sz="4400" b="1" dirty="0">
                <a:latin typeface="Baghdad" pitchFamily="2" charset="-78"/>
                <a:cs typeface="Baghdad" pitchFamily="2" charset="-78"/>
              </a:rPr>
              <a:t>Management Database</a:t>
            </a:r>
            <a:endParaRPr kumimoji="1" lang="zh-CN" altLang="en-US" sz="4400" b="1" dirty="0">
              <a:latin typeface="Baghdad" pitchFamily="2" charset="-78"/>
              <a:cs typeface="Baghda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0718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内容占位符 2">
            <a:extLst>
              <a:ext uri="{FF2B5EF4-FFF2-40B4-BE49-F238E27FC236}">
                <a16:creationId xmlns:a16="http://schemas.microsoft.com/office/drawing/2014/main" id="{0212C825-4BEC-4FBA-8971-0376DB2F91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042642"/>
              </p:ext>
            </p:extLst>
          </p:nvPr>
        </p:nvGraphicFramePr>
        <p:xfrm>
          <a:off x="508195" y="1265841"/>
          <a:ext cx="10549665" cy="548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D86C2701-9CA9-6046-B891-E26A88A6308A}"/>
              </a:ext>
            </a:extLst>
          </p:cNvPr>
          <p:cNvCxnSpPr>
            <a:cxnSpLocks/>
          </p:cNvCxnSpPr>
          <p:nvPr/>
        </p:nvCxnSpPr>
        <p:spPr>
          <a:xfrm>
            <a:off x="640836" y="1058405"/>
            <a:ext cx="31716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D363697-2534-8D48-9018-35668A450075}"/>
              </a:ext>
            </a:extLst>
          </p:cNvPr>
          <p:cNvSpPr txBox="1"/>
          <p:nvPr/>
        </p:nvSpPr>
        <p:spPr>
          <a:xfrm>
            <a:off x="0" y="288964"/>
            <a:ext cx="5220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latin typeface="Baghdad" pitchFamily="2" charset="-78"/>
                <a:cs typeface="Baghdad" pitchFamily="2" charset="-78"/>
              </a:rPr>
              <a:t>Schemas in 3NF</a:t>
            </a:r>
            <a:endParaRPr kumimoji="1" lang="zh-CN" altLang="en-US" sz="4400" b="1" dirty="0">
              <a:latin typeface="Baghdad" pitchFamily="2" charset="-78"/>
              <a:cs typeface="Baghda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0801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7;p3">
            <a:extLst>
              <a:ext uri="{FF2B5EF4-FFF2-40B4-BE49-F238E27FC236}">
                <a16:creationId xmlns:a16="http://schemas.microsoft.com/office/drawing/2014/main" id="{41EF9AE1-6048-6641-B454-E1D693BC127E}"/>
              </a:ext>
            </a:extLst>
          </p:cNvPr>
          <p:cNvSpPr/>
          <p:nvPr/>
        </p:nvSpPr>
        <p:spPr>
          <a:xfrm rot="-2413472">
            <a:off x="6065717" y="2378989"/>
            <a:ext cx="6820488" cy="6647941"/>
          </a:xfrm>
          <a:custGeom>
            <a:avLst/>
            <a:gdLst/>
            <a:ahLst/>
            <a:cxnLst/>
            <a:rect l="l" t="t" r="r" b="b"/>
            <a:pathLst>
              <a:path w="30160" h="29397" extrusionOk="0">
                <a:moveTo>
                  <a:pt x="3775" y="11216"/>
                </a:moveTo>
                <a:cubicBezTo>
                  <a:pt x="6668" y="10073"/>
                  <a:pt x="10264" y="9394"/>
                  <a:pt x="11502" y="6537"/>
                </a:cubicBezTo>
                <a:cubicBezTo>
                  <a:pt x="11919" y="5549"/>
                  <a:pt x="11979" y="4453"/>
                  <a:pt x="12407" y="3465"/>
                </a:cubicBezTo>
                <a:cubicBezTo>
                  <a:pt x="13598" y="727"/>
                  <a:pt x="17146" y="0"/>
                  <a:pt x="20122" y="84"/>
                </a:cubicBezTo>
                <a:cubicBezTo>
                  <a:pt x="21706" y="131"/>
                  <a:pt x="23361" y="346"/>
                  <a:pt x="24742" y="1143"/>
                </a:cubicBezTo>
                <a:cubicBezTo>
                  <a:pt x="27242" y="2620"/>
                  <a:pt x="28254" y="5763"/>
                  <a:pt x="28457" y="8656"/>
                </a:cubicBezTo>
                <a:cubicBezTo>
                  <a:pt x="28647" y="11561"/>
                  <a:pt x="28195" y="14514"/>
                  <a:pt x="28755" y="17372"/>
                </a:cubicBezTo>
                <a:cubicBezTo>
                  <a:pt x="29064" y="19003"/>
                  <a:pt x="29683" y="20586"/>
                  <a:pt x="29921" y="22229"/>
                </a:cubicBezTo>
                <a:cubicBezTo>
                  <a:pt x="30159" y="23884"/>
                  <a:pt x="29969" y="25718"/>
                  <a:pt x="28838" y="26956"/>
                </a:cubicBezTo>
                <a:cubicBezTo>
                  <a:pt x="28004" y="27861"/>
                  <a:pt x="26790" y="28301"/>
                  <a:pt x="25576" y="28563"/>
                </a:cubicBezTo>
                <a:cubicBezTo>
                  <a:pt x="21670" y="29397"/>
                  <a:pt x="17420" y="28504"/>
                  <a:pt x="14181" y="26146"/>
                </a:cubicBezTo>
                <a:cubicBezTo>
                  <a:pt x="12217" y="24730"/>
                  <a:pt x="10455" y="22741"/>
                  <a:pt x="8061" y="22432"/>
                </a:cubicBezTo>
                <a:cubicBezTo>
                  <a:pt x="5121" y="22051"/>
                  <a:pt x="1334" y="23563"/>
                  <a:pt x="596" y="19598"/>
                </a:cubicBezTo>
                <a:cubicBezTo>
                  <a:pt x="1" y="16538"/>
                  <a:pt x="668" y="12454"/>
                  <a:pt x="3775" y="1121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93;p39">
            <a:extLst>
              <a:ext uri="{FF2B5EF4-FFF2-40B4-BE49-F238E27FC236}">
                <a16:creationId xmlns:a16="http://schemas.microsoft.com/office/drawing/2014/main" id="{B506816C-6408-864E-924F-42C3809E9AF5}"/>
              </a:ext>
            </a:extLst>
          </p:cNvPr>
          <p:cNvSpPr txBox="1">
            <a:spLocks/>
          </p:cNvSpPr>
          <p:nvPr/>
        </p:nvSpPr>
        <p:spPr>
          <a:xfrm>
            <a:off x="1669592" y="2050212"/>
            <a:ext cx="2182019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8000" dirty="0">
                <a:latin typeface="Segoe Print" panose="02000800000000000000" pitchFamily="2" charset="0"/>
              </a:rPr>
              <a:t>03</a:t>
            </a:r>
          </a:p>
        </p:txBody>
      </p:sp>
      <p:sp>
        <p:nvSpPr>
          <p:cNvPr id="5" name="Google Shape;389;p36">
            <a:extLst>
              <a:ext uri="{FF2B5EF4-FFF2-40B4-BE49-F238E27FC236}">
                <a16:creationId xmlns:a16="http://schemas.microsoft.com/office/drawing/2014/main" id="{E0DA0153-F1AE-B047-A4A8-2B5254B630D3}"/>
              </a:ext>
            </a:extLst>
          </p:cNvPr>
          <p:cNvSpPr txBox="1">
            <a:spLocks/>
          </p:cNvSpPr>
          <p:nvPr/>
        </p:nvSpPr>
        <p:spPr>
          <a:xfrm>
            <a:off x="1669592" y="3154092"/>
            <a:ext cx="4124714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3600" dirty="0">
                <a:latin typeface="Times" pitchFamily="2" charset="0"/>
              </a:rPr>
              <a:t>SQL Queries</a:t>
            </a:r>
          </a:p>
        </p:txBody>
      </p:sp>
      <p:grpSp>
        <p:nvGrpSpPr>
          <p:cNvPr id="6" name="Google Shape;498;p39">
            <a:extLst>
              <a:ext uri="{FF2B5EF4-FFF2-40B4-BE49-F238E27FC236}">
                <a16:creationId xmlns:a16="http://schemas.microsoft.com/office/drawing/2014/main" id="{835EF2A7-9A19-744D-B672-49190C985E33}"/>
              </a:ext>
            </a:extLst>
          </p:cNvPr>
          <p:cNvGrpSpPr/>
          <p:nvPr/>
        </p:nvGrpSpPr>
        <p:grpSpPr>
          <a:xfrm>
            <a:off x="7782858" y="1562959"/>
            <a:ext cx="1413280" cy="3732081"/>
            <a:chOff x="5323201" y="839225"/>
            <a:chExt cx="1302299" cy="3666200"/>
          </a:xfrm>
        </p:grpSpPr>
        <p:sp>
          <p:nvSpPr>
            <p:cNvPr id="7" name="Google Shape;499;p39">
              <a:extLst>
                <a:ext uri="{FF2B5EF4-FFF2-40B4-BE49-F238E27FC236}">
                  <a16:creationId xmlns:a16="http://schemas.microsoft.com/office/drawing/2014/main" id="{821EFA1D-AA4B-4843-A6AE-D4F3E9251631}"/>
                </a:ext>
              </a:extLst>
            </p:cNvPr>
            <p:cNvSpPr/>
            <p:nvPr/>
          </p:nvSpPr>
          <p:spPr>
            <a:xfrm>
              <a:off x="6160470" y="1014260"/>
              <a:ext cx="465029" cy="892981"/>
            </a:xfrm>
            <a:custGeom>
              <a:avLst/>
              <a:gdLst/>
              <a:ahLst/>
              <a:cxnLst/>
              <a:rect l="l" t="t" r="r" b="b"/>
              <a:pathLst>
                <a:path w="4490" h="8622" extrusionOk="0">
                  <a:moveTo>
                    <a:pt x="2120" y="1"/>
                  </a:moveTo>
                  <a:cubicBezTo>
                    <a:pt x="2263" y="418"/>
                    <a:pt x="2608" y="692"/>
                    <a:pt x="3144" y="1323"/>
                  </a:cubicBezTo>
                  <a:cubicBezTo>
                    <a:pt x="3680" y="1942"/>
                    <a:pt x="4489" y="3799"/>
                    <a:pt x="4489" y="4442"/>
                  </a:cubicBezTo>
                  <a:cubicBezTo>
                    <a:pt x="4489" y="5073"/>
                    <a:pt x="1727" y="6847"/>
                    <a:pt x="1406" y="7347"/>
                  </a:cubicBezTo>
                  <a:cubicBezTo>
                    <a:pt x="1072" y="7847"/>
                    <a:pt x="894" y="8621"/>
                    <a:pt x="894" y="8621"/>
                  </a:cubicBezTo>
                  <a:lnTo>
                    <a:pt x="1" y="6145"/>
                  </a:lnTo>
                  <a:cubicBezTo>
                    <a:pt x="215" y="6121"/>
                    <a:pt x="394" y="6145"/>
                    <a:pt x="453" y="6109"/>
                  </a:cubicBezTo>
                  <a:cubicBezTo>
                    <a:pt x="525" y="6085"/>
                    <a:pt x="1215" y="5847"/>
                    <a:pt x="2180" y="5156"/>
                  </a:cubicBezTo>
                  <a:cubicBezTo>
                    <a:pt x="3156" y="4478"/>
                    <a:pt x="3477" y="4228"/>
                    <a:pt x="3358" y="4073"/>
                  </a:cubicBezTo>
                  <a:cubicBezTo>
                    <a:pt x="2894" y="3466"/>
                    <a:pt x="2858" y="1715"/>
                    <a:pt x="1751" y="62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00;p39">
              <a:extLst>
                <a:ext uri="{FF2B5EF4-FFF2-40B4-BE49-F238E27FC236}">
                  <a16:creationId xmlns:a16="http://schemas.microsoft.com/office/drawing/2014/main" id="{E1F949D9-D41B-E749-B221-E15E6FCDEAB4}"/>
                </a:ext>
              </a:extLst>
            </p:cNvPr>
            <p:cNvSpPr/>
            <p:nvPr/>
          </p:nvSpPr>
          <p:spPr>
            <a:xfrm>
              <a:off x="6167927" y="867604"/>
              <a:ext cx="212111" cy="218326"/>
            </a:xfrm>
            <a:custGeom>
              <a:avLst/>
              <a:gdLst/>
              <a:ahLst/>
              <a:cxnLst/>
              <a:rect l="l" t="t" r="r" b="b"/>
              <a:pathLst>
                <a:path w="2048" h="2108" extrusionOk="0">
                  <a:moveTo>
                    <a:pt x="2048" y="1417"/>
                  </a:moveTo>
                  <a:cubicBezTo>
                    <a:pt x="1917" y="1000"/>
                    <a:pt x="1465" y="715"/>
                    <a:pt x="1298" y="607"/>
                  </a:cubicBezTo>
                  <a:cubicBezTo>
                    <a:pt x="1131" y="500"/>
                    <a:pt x="1024" y="322"/>
                    <a:pt x="845" y="167"/>
                  </a:cubicBezTo>
                  <a:cubicBezTo>
                    <a:pt x="679" y="0"/>
                    <a:pt x="274" y="36"/>
                    <a:pt x="131" y="167"/>
                  </a:cubicBezTo>
                  <a:cubicBezTo>
                    <a:pt x="0" y="286"/>
                    <a:pt x="250" y="488"/>
                    <a:pt x="250" y="488"/>
                  </a:cubicBezTo>
                  <a:cubicBezTo>
                    <a:pt x="250" y="488"/>
                    <a:pt x="95" y="488"/>
                    <a:pt x="83" y="584"/>
                  </a:cubicBezTo>
                  <a:cubicBezTo>
                    <a:pt x="60" y="679"/>
                    <a:pt x="226" y="762"/>
                    <a:pt x="453" y="976"/>
                  </a:cubicBezTo>
                  <a:cubicBezTo>
                    <a:pt x="679" y="1191"/>
                    <a:pt x="691" y="1429"/>
                    <a:pt x="929" y="1774"/>
                  </a:cubicBezTo>
                  <a:cubicBezTo>
                    <a:pt x="1167" y="2108"/>
                    <a:pt x="1679" y="2036"/>
                    <a:pt x="1679" y="203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1;p39">
              <a:extLst>
                <a:ext uri="{FF2B5EF4-FFF2-40B4-BE49-F238E27FC236}">
                  <a16:creationId xmlns:a16="http://schemas.microsoft.com/office/drawing/2014/main" id="{F2BDD5BE-C863-EE4F-BDDE-85BFE45E779B}"/>
                </a:ext>
              </a:extLst>
            </p:cNvPr>
            <p:cNvSpPr/>
            <p:nvPr/>
          </p:nvSpPr>
          <p:spPr>
            <a:xfrm>
              <a:off x="5323201" y="1125288"/>
              <a:ext cx="624009" cy="774496"/>
            </a:xfrm>
            <a:custGeom>
              <a:avLst/>
              <a:gdLst/>
              <a:ahLst/>
              <a:cxnLst/>
              <a:rect l="l" t="t" r="r" b="b"/>
              <a:pathLst>
                <a:path w="6025" h="7478" extrusionOk="0">
                  <a:moveTo>
                    <a:pt x="3298" y="1"/>
                  </a:moveTo>
                  <a:cubicBezTo>
                    <a:pt x="2810" y="620"/>
                    <a:pt x="0" y="3203"/>
                    <a:pt x="167" y="4692"/>
                  </a:cubicBezTo>
                  <a:cubicBezTo>
                    <a:pt x="322" y="6180"/>
                    <a:pt x="3275" y="7478"/>
                    <a:pt x="4656" y="7478"/>
                  </a:cubicBezTo>
                  <a:cubicBezTo>
                    <a:pt x="6025" y="7478"/>
                    <a:pt x="4739" y="5977"/>
                    <a:pt x="4739" y="5977"/>
                  </a:cubicBezTo>
                  <a:cubicBezTo>
                    <a:pt x="2227" y="6073"/>
                    <a:pt x="1560" y="4704"/>
                    <a:pt x="1489" y="4549"/>
                  </a:cubicBezTo>
                  <a:cubicBezTo>
                    <a:pt x="1489" y="4549"/>
                    <a:pt x="1489" y="4537"/>
                    <a:pt x="1489" y="4525"/>
                  </a:cubicBezTo>
                  <a:cubicBezTo>
                    <a:pt x="1846" y="4072"/>
                    <a:pt x="2120" y="1870"/>
                    <a:pt x="3739" y="167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02;p39">
              <a:extLst>
                <a:ext uri="{FF2B5EF4-FFF2-40B4-BE49-F238E27FC236}">
                  <a16:creationId xmlns:a16="http://schemas.microsoft.com/office/drawing/2014/main" id="{CA83D3A4-B59B-6140-A6C3-E8D341368DE9}"/>
                </a:ext>
              </a:extLst>
            </p:cNvPr>
            <p:cNvSpPr/>
            <p:nvPr/>
          </p:nvSpPr>
          <p:spPr>
            <a:xfrm>
              <a:off x="5604293" y="839225"/>
              <a:ext cx="172755" cy="303460"/>
            </a:xfrm>
            <a:custGeom>
              <a:avLst/>
              <a:gdLst/>
              <a:ahLst/>
              <a:cxnLst/>
              <a:rect l="l" t="t" r="r" b="b"/>
              <a:pathLst>
                <a:path w="1668" h="2930" extrusionOk="0">
                  <a:moveTo>
                    <a:pt x="537" y="2632"/>
                  </a:moveTo>
                  <a:cubicBezTo>
                    <a:pt x="572" y="2215"/>
                    <a:pt x="227" y="1572"/>
                    <a:pt x="120" y="1334"/>
                  </a:cubicBezTo>
                  <a:cubicBezTo>
                    <a:pt x="1" y="1084"/>
                    <a:pt x="251" y="667"/>
                    <a:pt x="156" y="334"/>
                  </a:cubicBezTo>
                  <a:cubicBezTo>
                    <a:pt x="49" y="0"/>
                    <a:pt x="394" y="12"/>
                    <a:pt x="549" y="179"/>
                  </a:cubicBezTo>
                  <a:cubicBezTo>
                    <a:pt x="703" y="357"/>
                    <a:pt x="930" y="905"/>
                    <a:pt x="965" y="1036"/>
                  </a:cubicBezTo>
                  <a:cubicBezTo>
                    <a:pt x="989" y="1155"/>
                    <a:pt x="953" y="1584"/>
                    <a:pt x="965" y="1631"/>
                  </a:cubicBezTo>
                  <a:cubicBezTo>
                    <a:pt x="965" y="1679"/>
                    <a:pt x="1073" y="1774"/>
                    <a:pt x="1108" y="1727"/>
                  </a:cubicBezTo>
                  <a:cubicBezTo>
                    <a:pt x="1144" y="1679"/>
                    <a:pt x="1430" y="1274"/>
                    <a:pt x="1549" y="1393"/>
                  </a:cubicBezTo>
                  <a:cubicBezTo>
                    <a:pt x="1668" y="1524"/>
                    <a:pt x="1311" y="1929"/>
                    <a:pt x="1311" y="2024"/>
                  </a:cubicBezTo>
                  <a:cubicBezTo>
                    <a:pt x="1311" y="2108"/>
                    <a:pt x="1549" y="2596"/>
                    <a:pt x="1037" y="2929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3;p39">
              <a:extLst>
                <a:ext uri="{FF2B5EF4-FFF2-40B4-BE49-F238E27FC236}">
                  <a16:creationId xmlns:a16="http://schemas.microsoft.com/office/drawing/2014/main" id="{7C1CD39E-6BBA-484B-98C9-DB7CC947273A}"/>
                </a:ext>
              </a:extLst>
            </p:cNvPr>
            <p:cNvSpPr/>
            <p:nvPr/>
          </p:nvSpPr>
          <p:spPr>
            <a:xfrm>
              <a:off x="5643753" y="1110478"/>
              <a:ext cx="74156" cy="59346"/>
            </a:xfrm>
            <a:custGeom>
              <a:avLst/>
              <a:gdLst/>
              <a:ahLst/>
              <a:cxnLst/>
              <a:rect l="l" t="t" r="r" b="b"/>
              <a:pathLst>
                <a:path w="716" h="573" extrusionOk="0">
                  <a:moveTo>
                    <a:pt x="156" y="13"/>
                  </a:moveTo>
                  <a:cubicBezTo>
                    <a:pt x="144" y="1"/>
                    <a:pt x="1" y="155"/>
                    <a:pt x="72" y="227"/>
                  </a:cubicBezTo>
                  <a:cubicBezTo>
                    <a:pt x="144" y="310"/>
                    <a:pt x="441" y="358"/>
                    <a:pt x="513" y="525"/>
                  </a:cubicBezTo>
                  <a:cubicBezTo>
                    <a:pt x="525" y="572"/>
                    <a:pt x="596" y="453"/>
                    <a:pt x="692" y="382"/>
                  </a:cubicBezTo>
                  <a:cubicBezTo>
                    <a:pt x="715" y="358"/>
                    <a:pt x="465" y="36"/>
                    <a:pt x="156" y="13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4;p39">
              <a:extLst>
                <a:ext uri="{FF2B5EF4-FFF2-40B4-BE49-F238E27FC236}">
                  <a16:creationId xmlns:a16="http://schemas.microsoft.com/office/drawing/2014/main" id="{440F3388-0543-CD4C-B004-84C511CD0AF2}"/>
                </a:ext>
              </a:extLst>
            </p:cNvPr>
            <p:cNvSpPr/>
            <p:nvPr/>
          </p:nvSpPr>
          <p:spPr>
            <a:xfrm>
              <a:off x="6065495" y="2570518"/>
              <a:ext cx="300974" cy="410759"/>
            </a:xfrm>
            <a:custGeom>
              <a:avLst/>
              <a:gdLst/>
              <a:ahLst/>
              <a:cxnLst/>
              <a:rect l="l" t="t" r="r" b="b"/>
              <a:pathLst>
                <a:path w="2906" h="3966" extrusionOk="0">
                  <a:moveTo>
                    <a:pt x="2906" y="3644"/>
                  </a:moveTo>
                  <a:cubicBezTo>
                    <a:pt x="2906" y="2322"/>
                    <a:pt x="2835" y="1334"/>
                    <a:pt x="2489" y="1"/>
                  </a:cubicBezTo>
                  <a:lnTo>
                    <a:pt x="108" y="834"/>
                  </a:lnTo>
                  <a:cubicBezTo>
                    <a:pt x="13" y="1632"/>
                    <a:pt x="1" y="2382"/>
                    <a:pt x="49" y="3072"/>
                  </a:cubicBezTo>
                  <a:cubicBezTo>
                    <a:pt x="977" y="3799"/>
                    <a:pt x="2454" y="3965"/>
                    <a:pt x="2906" y="3644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5;p39">
              <a:extLst>
                <a:ext uri="{FF2B5EF4-FFF2-40B4-BE49-F238E27FC236}">
                  <a16:creationId xmlns:a16="http://schemas.microsoft.com/office/drawing/2014/main" id="{AE7BCEEB-7832-8B4B-94D1-CB79936F7AF6}"/>
                </a:ext>
              </a:extLst>
            </p:cNvPr>
            <p:cNvSpPr/>
            <p:nvPr/>
          </p:nvSpPr>
          <p:spPr>
            <a:xfrm>
              <a:off x="6024792" y="2503922"/>
              <a:ext cx="367674" cy="363945"/>
            </a:xfrm>
            <a:custGeom>
              <a:avLst/>
              <a:gdLst/>
              <a:ahLst/>
              <a:cxnLst/>
              <a:rect l="l" t="t" r="r" b="b"/>
              <a:pathLst>
                <a:path w="3550" h="3514" extrusionOk="0">
                  <a:moveTo>
                    <a:pt x="180" y="2906"/>
                  </a:moveTo>
                  <a:cubicBezTo>
                    <a:pt x="846" y="2977"/>
                    <a:pt x="953" y="3215"/>
                    <a:pt x="1966" y="3370"/>
                  </a:cubicBezTo>
                  <a:cubicBezTo>
                    <a:pt x="2906" y="3513"/>
                    <a:pt x="3537" y="3382"/>
                    <a:pt x="3537" y="2882"/>
                  </a:cubicBezTo>
                  <a:cubicBezTo>
                    <a:pt x="3549" y="2096"/>
                    <a:pt x="3073" y="1287"/>
                    <a:pt x="2882" y="644"/>
                  </a:cubicBezTo>
                  <a:cubicBezTo>
                    <a:pt x="2692" y="1"/>
                    <a:pt x="1" y="358"/>
                    <a:pt x="1" y="358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6;p39">
              <a:extLst>
                <a:ext uri="{FF2B5EF4-FFF2-40B4-BE49-F238E27FC236}">
                  <a16:creationId xmlns:a16="http://schemas.microsoft.com/office/drawing/2014/main" id="{7CC30054-54AF-F643-9865-0AC05021703D}"/>
                </a:ext>
              </a:extLst>
            </p:cNvPr>
            <p:cNvSpPr/>
            <p:nvPr/>
          </p:nvSpPr>
          <p:spPr>
            <a:xfrm>
              <a:off x="6154359" y="3460814"/>
              <a:ext cx="204758" cy="497136"/>
            </a:xfrm>
            <a:custGeom>
              <a:avLst/>
              <a:gdLst/>
              <a:ahLst/>
              <a:cxnLst/>
              <a:rect l="l" t="t" r="r" b="b"/>
              <a:pathLst>
                <a:path w="1977" h="4800" extrusionOk="0">
                  <a:moveTo>
                    <a:pt x="322" y="418"/>
                  </a:moveTo>
                  <a:cubicBezTo>
                    <a:pt x="24" y="632"/>
                    <a:pt x="0" y="1144"/>
                    <a:pt x="322" y="1668"/>
                  </a:cubicBezTo>
                  <a:cubicBezTo>
                    <a:pt x="643" y="2192"/>
                    <a:pt x="619" y="2239"/>
                    <a:pt x="417" y="2668"/>
                  </a:cubicBezTo>
                  <a:cubicBezTo>
                    <a:pt x="214" y="3108"/>
                    <a:pt x="143" y="4025"/>
                    <a:pt x="572" y="4406"/>
                  </a:cubicBezTo>
                  <a:cubicBezTo>
                    <a:pt x="988" y="4799"/>
                    <a:pt x="1596" y="4347"/>
                    <a:pt x="1786" y="3728"/>
                  </a:cubicBezTo>
                  <a:cubicBezTo>
                    <a:pt x="1977" y="3108"/>
                    <a:pt x="1905" y="1192"/>
                    <a:pt x="1381" y="596"/>
                  </a:cubicBezTo>
                  <a:cubicBezTo>
                    <a:pt x="845" y="1"/>
                    <a:pt x="322" y="418"/>
                    <a:pt x="322" y="418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7;p39">
              <a:extLst>
                <a:ext uri="{FF2B5EF4-FFF2-40B4-BE49-F238E27FC236}">
                  <a16:creationId xmlns:a16="http://schemas.microsoft.com/office/drawing/2014/main" id="{F9FCFC5B-C359-9E4D-AF9E-498021B91A70}"/>
                </a:ext>
              </a:extLst>
            </p:cNvPr>
            <p:cNvSpPr/>
            <p:nvPr/>
          </p:nvSpPr>
          <p:spPr>
            <a:xfrm>
              <a:off x="6070467" y="2888688"/>
              <a:ext cx="299732" cy="712872"/>
            </a:xfrm>
            <a:custGeom>
              <a:avLst/>
              <a:gdLst/>
              <a:ahLst/>
              <a:cxnLst/>
              <a:rect l="l" t="t" r="r" b="b"/>
              <a:pathLst>
                <a:path w="2894" h="6883" extrusionOk="0">
                  <a:moveTo>
                    <a:pt x="1" y="0"/>
                  </a:moveTo>
                  <a:cubicBezTo>
                    <a:pt x="310" y="3144"/>
                    <a:pt x="1108" y="4251"/>
                    <a:pt x="917" y="4680"/>
                  </a:cubicBezTo>
                  <a:cubicBezTo>
                    <a:pt x="917" y="4680"/>
                    <a:pt x="536" y="5108"/>
                    <a:pt x="774" y="5584"/>
                  </a:cubicBezTo>
                  <a:cubicBezTo>
                    <a:pt x="1001" y="6049"/>
                    <a:pt x="1370" y="6192"/>
                    <a:pt x="1536" y="6668"/>
                  </a:cubicBezTo>
                  <a:cubicBezTo>
                    <a:pt x="1560" y="6751"/>
                    <a:pt x="1632" y="6823"/>
                    <a:pt x="1727" y="6858"/>
                  </a:cubicBezTo>
                  <a:cubicBezTo>
                    <a:pt x="1798" y="6882"/>
                    <a:pt x="1882" y="6882"/>
                    <a:pt x="1977" y="6811"/>
                  </a:cubicBezTo>
                  <a:cubicBezTo>
                    <a:pt x="2179" y="6656"/>
                    <a:pt x="2894" y="4870"/>
                    <a:pt x="2132" y="4299"/>
                  </a:cubicBezTo>
                  <a:cubicBezTo>
                    <a:pt x="2132" y="4299"/>
                    <a:pt x="2798" y="2858"/>
                    <a:pt x="2858" y="572"/>
                  </a:cubicBezTo>
                  <a:cubicBezTo>
                    <a:pt x="2406" y="893"/>
                    <a:pt x="929" y="727"/>
                    <a:pt x="1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8;p39">
              <a:extLst>
                <a:ext uri="{FF2B5EF4-FFF2-40B4-BE49-F238E27FC236}">
                  <a16:creationId xmlns:a16="http://schemas.microsoft.com/office/drawing/2014/main" id="{8D601A3D-44E8-0948-A51C-BE8E176166FE}"/>
                </a:ext>
              </a:extLst>
            </p:cNvPr>
            <p:cNvSpPr/>
            <p:nvPr/>
          </p:nvSpPr>
          <p:spPr>
            <a:xfrm>
              <a:off x="5754782" y="2555707"/>
              <a:ext cx="319513" cy="429298"/>
            </a:xfrm>
            <a:custGeom>
              <a:avLst/>
              <a:gdLst/>
              <a:ahLst/>
              <a:cxnLst/>
              <a:rect l="l" t="t" r="r" b="b"/>
              <a:pathLst>
                <a:path w="3085" h="4145" extrusionOk="0">
                  <a:moveTo>
                    <a:pt x="3049" y="3370"/>
                  </a:moveTo>
                  <a:cubicBezTo>
                    <a:pt x="3072" y="2954"/>
                    <a:pt x="3084" y="2537"/>
                    <a:pt x="3084" y="2144"/>
                  </a:cubicBezTo>
                  <a:cubicBezTo>
                    <a:pt x="3084" y="1"/>
                    <a:pt x="1" y="3430"/>
                    <a:pt x="1" y="3430"/>
                  </a:cubicBezTo>
                  <a:cubicBezTo>
                    <a:pt x="1" y="3430"/>
                    <a:pt x="84" y="3727"/>
                    <a:pt x="203" y="4144"/>
                  </a:cubicBezTo>
                  <a:cubicBezTo>
                    <a:pt x="596" y="3882"/>
                    <a:pt x="1798" y="3180"/>
                    <a:pt x="3049" y="3370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9;p39">
              <a:extLst>
                <a:ext uri="{FF2B5EF4-FFF2-40B4-BE49-F238E27FC236}">
                  <a16:creationId xmlns:a16="http://schemas.microsoft.com/office/drawing/2014/main" id="{2737C5CF-A946-EB46-BBA6-658F5FE8D7C0}"/>
                </a:ext>
              </a:extLst>
            </p:cNvPr>
            <p:cNvSpPr/>
            <p:nvPr/>
          </p:nvSpPr>
          <p:spPr>
            <a:xfrm>
              <a:off x="5712835" y="2589057"/>
              <a:ext cx="388595" cy="365084"/>
            </a:xfrm>
            <a:custGeom>
              <a:avLst/>
              <a:gdLst/>
              <a:ahLst/>
              <a:cxnLst/>
              <a:rect l="l" t="t" r="r" b="b"/>
              <a:pathLst>
                <a:path w="3752" h="3525" extrusionOk="0">
                  <a:moveTo>
                    <a:pt x="477" y="0"/>
                  </a:moveTo>
                  <a:cubicBezTo>
                    <a:pt x="1" y="1453"/>
                    <a:pt x="155" y="2381"/>
                    <a:pt x="251" y="2953"/>
                  </a:cubicBezTo>
                  <a:cubicBezTo>
                    <a:pt x="346" y="3524"/>
                    <a:pt x="3084" y="2751"/>
                    <a:pt x="3477" y="2477"/>
                  </a:cubicBezTo>
                  <a:cubicBezTo>
                    <a:pt x="3751" y="2286"/>
                    <a:pt x="3644" y="2131"/>
                    <a:pt x="3596" y="1858"/>
                  </a:cubicBezTo>
                  <a:cubicBezTo>
                    <a:pt x="3430" y="798"/>
                    <a:pt x="3477" y="0"/>
                    <a:pt x="3477" y="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54C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0;p39">
              <a:extLst>
                <a:ext uri="{FF2B5EF4-FFF2-40B4-BE49-F238E27FC236}">
                  <a16:creationId xmlns:a16="http://schemas.microsoft.com/office/drawing/2014/main" id="{98C15B8E-DB3D-AF4F-AB65-AFFD27A87BB1}"/>
                </a:ext>
              </a:extLst>
            </p:cNvPr>
            <p:cNvSpPr/>
            <p:nvPr/>
          </p:nvSpPr>
          <p:spPr>
            <a:xfrm>
              <a:off x="5907653" y="3944284"/>
              <a:ext cx="224540" cy="561142"/>
            </a:xfrm>
            <a:custGeom>
              <a:avLst/>
              <a:gdLst/>
              <a:ahLst/>
              <a:cxnLst/>
              <a:rect l="l" t="t" r="r" b="b"/>
              <a:pathLst>
                <a:path w="2168" h="5418" extrusionOk="0">
                  <a:moveTo>
                    <a:pt x="418" y="750"/>
                  </a:moveTo>
                  <a:cubicBezTo>
                    <a:pt x="572" y="1215"/>
                    <a:pt x="668" y="2381"/>
                    <a:pt x="537" y="2870"/>
                  </a:cubicBezTo>
                  <a:cubicBezTo>
                    <a:pt x="418" y="3346"/>
                    <a:pt x="477" y="3417"/>
                    <a:pt x="287" y="3751"/>
                  </a:cubicBezTo>
                  <a:cubicBezTo>
                    <a:pt x="108" y="4072"/>
                    <a:pt x="1" y="4656"/>
                    <a:pt x="120" y="4953"/>
                  </a:cubicBezTo>
                  <a:cubicBezTo>
                    <a:pt x="251" y="5251"/>
                    <a:pt x="906" y="5418"/>
                    <a:pt x="1489" y="5310"/>
                  </a:cubicBezTo>
                  <a:cubicBezTo>
                    <a:pt x="2061" y="5203"/>
                    <a:pt x="2168" y="5001"/>
                    <a:pt x="2108" y="4739"/>
                  </a:cubicBezTo>
                  <a:cubicBezTo>
                    <a:pt x="2037" y="4477"/>
                    <a:pt x="1811" y="3822"/>
                    <a:pt x="1930" y="3596"/>
                  </a:cubicBezTo>
                  <a:cubicBezTo>
                    <a:pt x="2037" y="3393"/>
                    <a:pt x="2120" y="3370"/>
                    <a:pt x="2084" y="2953"/>
                  </a:cubicBezTo>
                  <a:cubicBezTo>
                    <a:pt x="2061" y="2560"/>
                    <a:pt x="1763" y="1965"/>
                    <a:pt x="1549" y="1810"/>
                  </a:cubicBezTo>
                  <a:cubicBezTo>
                    <a:pt x="1334" y="1655"/>
                    <a:pt x="1096" y="965"/>
                    <a:pt x="1120" y="476"/>
                  </a:cubicBezTo>
                  <a:cubicBezTo>
                    <a:pt x="1156" y="0"/>
                    <a:pt x="418" y="750"/>
                    <a:pt x="418" y="750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11;p39">
              <a:extLst>
                <a:ext uri="{FF2B5EF4-FFF2-40B4-BE49-F238E27FC236}">
                  <a16:creationId xmlns:a16="http://schemas.microsoft.com/office/drawing/2014/main" id="{B3CD3891-D267-5C4C-8B14-2E6B0937AB6D}"/>
                </a:ext>
              </a:extLst>
            </p:cNvPr>
            <p:cNvSpPr/>
            <p:nvPr/>
          </p:nvSpPr>
          <p:spPr>
            <a:xfrm>
              <a:off x="5775703" y="2884959"/>
              <a:ext cx="319513" cy="1169098"/>
            </a:xfrm>
            <a:custGeom>
              <a:avLst/>
              <a:gdLst/>
              <a:ahLst/>
              <a:cxnLst/>
              <a:rect l="l" t="t" r="r" b="b"/>
              <a:pathLst>
                <a:path w="3085" h="11288" extrusionOk="0">
                  <a:moveTo>
                    <a:pt x="2847" y="191"/>
                  </a:moveTo>
                  <a:cubicBezTo>
                    <a:pt x="1596" y="1"/>
                    <a:pt x="394" y="703"/>
                    <a:pt x="1" y="965"/>
                  </a:cubicBezTo>
                  <a:cubicBezTo>
                    <a:pt x="227" y="1751"/>
                    <a:pt x="608" y="3001"/>
                    <a:pt x="953" y="3692"/>
                  </a:cubicBezTo>
                  <a:cubicBezTo>
                    <a:pt x="1489" y="4751"/>
                    <a:pt x="1311" y="5263"/>
                    <a:pt x="953" y="6561"/>
                  </a:cubicBezTo>
                  <a:cubicBezTo>
                    <a:pt x="620" y="7776"/>
                    <a:pt x="858" y="8276"/>
                    <a:pt x="1692" y="10978"/>
                  </a:cubicBezTo>
                  <a:cubicBezTo>
                    <a:pt x="1692" y="10978"/>
                    <a:pt x="2168" y="11288"/>
                    <a:pt x="2346" y="10871"/>
                  </a:cubicBezTo>
                  <a:cubicBezTo>
                    <a:pt x="2513" y="10454"/>
                    <a:pt x="2739" y="8871"/>
                    <a:pt x="2906" y="7990"/>
                  </a:cubicBezTo>
                  <a:cubicBezTo>
                    <a:pt x="3085" y="7109"/>
                    <a:pt x="2573" y="6252"/>
                    <a:pt x="2513" y="5025"/>
                  </a:cubicBezTo>
                  <a:cubicBezTo>
                    <a:pt x="2477" y="4025"/>
                    <a:pt x="2739" y="2049"/>
                    <a:pt x="2847" y="19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12;p39">
              <a:extLst>
                <a:ext uri="{FF2B5EF4-FFF2-40B4-BE49-F238E27FC236}">
                  <a16:creationId xmlns:a16="http://schemas.microsoft.com/office/drawing/2014/main" id="{001B6421-8275-EF45-B6DD-1BAA61FD3A21}"/>
                </a:ext>
              </a:extLst>
            </p:cNvPr>
            <p:cNvSpPr/>
            <p:nvPr/>
          </p:nvSpPr>
          <p:spPr>
            <a:xfrm>
              <a:off x="5759753" y="1649358"/>
              <a:ext cx="579681" cy="1021200"/>
            </a:xfrm>
            <a:custGeom>
              <a:avLst/>
              <a:gdLst/>
              <a:ahLst/>
              <a:cxnLst/>
              <a:rect l="l" t="t" r="r" b="b"/>
              <a:pathLst>
                <a:path w="5597" h="9860" extrusionOk="0">
                  <a:moveTo>
                    <a:pt x="1191" y="691"/>
                  </a:moveTo>
                  <a:cubicBezTo>
                    <a:pt x="774" y="775"/>
                    <a:pt x="572" y="870"/>
                    <a:pt x="524" y="929"/>
                  </a:cubicBezTo>
                  <a:cubicBezTo>
                    <a:pt x="488" y="977"/>
                    <a:pt x="0" y="2382"/>
                    <a:pt x="203" y="2858"/>
                  </a:cubicBezTo>
                  <a:cubicBezTo>
                    <a:pt x="417" y="3334"/>
                    <a:pt x="798" y="4763"/>
                    <a:pt x="750" y="6240"/>
                  </a:cubicBezTo>
                  <a:cubicBezTo>
                    <a:pt x="703" y="7728"/>
                    <a:pt x="322" y="8228"/>
                    <a:pt x="24" y="9073"/>
                  </a:cubicBezTo>
                  <a:cubicBezTo>
                    <a:pt x="24" y="9073"/>
                    <a:pt x="679" y="9859"/>
                    <a:pt x="2286" y="9478"/>
                  </a:cubicBezTo>
                  <a:cubicBezTo>
                    <a:pt x="4620" y="8918"/>
                    <a:pt x="5596" y="9442"/>
                    <a:pt x="5441" y="8895"/>
                  </a:cubicBezTo>
                  <a:cubicBezTo>
                    <a:pt x="5120" y="7775"/>
                    <a:pt x="4346" y="5204"/>
                    <a:pt x="4572" y="3835"/>
                  </a:cubicBezTo>
                  <a:cubicBezTo>
                    <a:pt x="4798" y="2465"/>
                    <a:pt x="5072" y="2168"/>
                    <a:pt x="3870" y="13"/>
                  </a:cubicBezTo>
                  <a:cubicBezTo>
                    <a:pt x="3870" y="13"/>
                    <a:pt x="3703" y="1"/>
                    <a:pt x="3429" y="167"/>
                  </a:cubicBezTo>
                  <a:cubicBezTo>
                    <a:pt x="3143" y="334"/>
                    <a:pt x="2750" y="1144"/>
                    <a:pt x="2203" y="1013"/>
                  </a:cubicBezTo>
                  <a:cubicBezTo>
                    <a:pt x="1643" y="894"/>
                    <a:pt x="1191" y="691"/>
                    <a:pt x="1191" y="691"/>
                  </a:cubicBezTo>
                  <a:close/>
                </a:path>
              </a:pathLst>
            </a:custGeom>
            <a:solidFill>
              <a:srgbClr val="ED8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3;p39">
              <a:extLst>
                <a:ext uri="{FF2B5EF4-FFF2-40B4-BE49-F238E27FC236}">
                  <a16:creationId xmlns:a16="http://schemas.microsoft.com/office/drawing/2014/main" id="{AAB1450D-A0BF-274F-A667-CC0DE9DA0577}"/>
                </a:ext>
              </a:extLst>
            </p:cNvPr>
            <p:cNvSpPr/>
            <p:nvPr/>
          </p:nvSpPr>
          <p:spPr>
            <a:xfrm>
              <a:off x="5814024" y="1508812"/>
              <a:ext cx="342817" cy="346649"/>
            </a:xfrm>
            <a:custGeom>
              <a:avLst/>
              <a:gdLst/>
              <a:ahLst/>
              <a:cxnLst/>
              <a:rect l="l" t="t" r="r" b="b"/>
              <a:pathLst>
                <a:path w="3310" h="3347" extrusionOk="0">
                  <a:moveTo>
                    <a:pt x="1000" y="119"/>
                  </a:moveTo>
                  <a:cubicBezTo>
                    <a:pt x="1131" y="965"/>
                    <a:pt x="1179" y="1441"/>
                    <a:pt x="1119" y="1989"/>
                  </a:cubicBezTo>
                  <a:cubicBezTo>
                    <a:pt x="1119" y="1989"/>
                    <a:pt x="691" y="2036"/>
                    <a:pt x="667" y="2048"/>
                  </a:cubicBezTo>
                  <a:cubicBezTo>
                    <a:pt x="655" y="2060"/>
                    <a:pt x="0" y="2941"/>
                    <a:pt x="1334" y="3144"/>
                  </a:cubicBezTo>
                  <a:cubicBezTo>
                    <a:pt x="2667" y="3346"/>
                    <a:pt x="3310" y="2144"/>
                    <a:pt x="2905" y="1524"/>
                  </a:cubicBezTo>
                  <a:cubicBezTo>
                    <a:pt x="2905" y="1524"/>
                    <a:pt x="2679" y="1679"/>
                    <a:pt x="2536" y="1905"/>
                  </a:cubicBezTo>
                  <a:cubicBezTo>
                    <a:pt x="2536" y="1905"/>
                    <a:pt x="2465" y="2286"/>
                    <a:pt x="2488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4;p39">
              <a:extLst>
                <a:ext uri="{FF2B5EF4-FFF2-40B4-BE49-F238E27FC236}">
                  <a16:creationId xmlns:a16="http://schemas.microsoft.com/office/drawing/2014/main" id="{7F457245-F1FC-4B41-BE73-D6949578288F}"/>
                </a:ext>
              </a:extLst>
            </p:cNvPr>
            <p:cNvSpPr/>
            <p:nvPr/>
          </p:nvSpPr>
          <p:spPr>
            <a:xfrm>
              <a:off x="5742457" y="1133885"/>
              <a:ext cx="273839" cy="335567"/>
            </a:xfrm>
            <a:custGeom>
              <a:avLst/>
              <a:gdLst/>
              <a:ahLst/>
              <a:cxnLst/>
              <a:rect l="l" t="t" r="r" b="b"/>
              <a:pathLst>
                <a:path w="2644" h="3240" extrusionOk="0">
                  <a:moveTo>
                    <a:pt x="2417" y="358"/>
                  </a:moveTo>
                  <a:cubicBezTo>
                    <a:pt x="2203" y="84"/>
                    <a:pt x="1774" y="1"/>
                    <a:pt x="1465" y="179"/>
                  </a:cubicBezTo>
                  <a:cubicBezTo>
                    <a:pt x="1155" y="358"/>
                    <a:pt x="1012" y="775"/>
                    <a:pt x="1143" y="1108"/>
                  </a:cubicBezTo>
                  <a:cubicBezTo>
                    <a:pt x="1191" y="1215"/>
                    <a:pt x="1251" y="1322"/>
                    <a:pt x="1227" y="1430"/>
                  </a:cubicBezTo>
                  <a:cubicBezTo>
                    <a:pt x="1203" y="1525"/>
                    <a:pt x="1108" y="1596"/>
                    <a:pt x="1012" y="1632"/>
                  </a:cubicBezTo>
                  <a:cubicBezTo>
                    <a:pt x="917" y="1656"/>
                    <a:pt x="810" y="1656"/>
                    <a:pt x="715" y="1680"/>
                  </a:cubicBezTo>
                  <a:cubicBezTo>
                    <a:pt x="465" y="1727"/>
                    <a:pt x="239" y="1894"/>
                    <a:pt x="131" y="2120"/>
                  </a:cubicBezTo>
                  <a:cubicBezTo>
                    <a:pt x="0" y="2442"/>
                    <a:pt x="131" y="2835"/>
                    <a:pt x="417" y="3037"/>
                  </a:cubicBezTo>
                  <a:cubicBezTo>
                    <a:pt x="691" y="3239"/>
                    <a:pt x="1084" y="3239"/>
                    <a:pt x="1393" y="3085"/>
                  </a:cubicBezTo>
                  <a:cubicBezTo>
                    <a:pt x="1703" y="2930"/>
                    <a:pt x="1917" y="2620"/>
                    <a:pt x="2013" y="2287"/>
                  </a:cubicBezTo>
                  <a:cubicBezTo>
                    <a:pt x="2060" y="2084"/>
                    <a:pt x="2072" y="1870"/>
                    <a:pt x="2155" y="1668"/>
                  </a:cubicBezTo>
                  <a:cubicBezTo>
                    <a:pt x="2227" y="1537"/>
                    <a:pt x="2322" y="1442"/>
                    <a:pt x="2417" y="1322"/>
                  </a:cubicBezTo>
                  <a:cubicBezTo>
                    <a:pt x="2632" y="1049"/>
                    <a:pt x="2644" y="632"/>
                    <a:pt x="2417" y="358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5;p39">
              <a:extLst>
                <a:ext uri="{FF2B5EF4-FFF2-40B4-BE49-F238E27FC236}">
                  <a16:creationId xmlns:a16="http://schemas.microsoft.com/office/drawing/2014/main" id="{B8168FC3-91CC-7E48-AB62-B19E730DF255}"/>
                </a:ext>
              </a:extLst>
            </p:cNvPr>
            <p:cNvSpPr/>
            <p:nvPr/>
          </p:nvSpPr>
          <p:spPr>
            <a:xfrm>
              <a:off x="5828732" y="1277020"/>
              <a:ext cx="133295" cy="209729"/>
            </a:xfrm>
            <a:custGeom>
              <a:avLst/>
              <a:gdLst/>
              <a:ahLst/>
              <a:cxnLst/>
              <a:rect l="l" t="t" r="r" b="b"/>
              <a:pathLst>
                <a:path w="1287" h="2025" extrusionOk="0">
                  <a:moveTo>
                    <a:pt x="1061" y="24"/>
                  </a:moveTo>
                  <a:cubicBezTo>
                    <a:pt x="525" y="0"/>
                    <a:pt x="1" y="750"/>
                    <a:pt x="441" y="1679"/>
                  </a:cubicBezTo>
                  <a:cubicBezTo>
                    <a:pt x="441" y="1679"/>
                    <a:pt x="977" y="2024"/>
                    <a:pt x="989" y="2024"/>
                  </a:cubicBezTo>
                  <a:cubicBezTo>
                    <a:pt x="1001" y="2012"/>
                    <a:pt x="1287" y="702"/>
                    <a:pt x="1287" y="702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6;p39">
              <a:extLst>
                <a:ext uri="{FF2B5EF4-FFF2-40B4-BE49-F238E27FC236}">
                  <a16:creationId xmlns:a16="http://schemas.microsoft.com/office/drawing/2014/main" id="{2E0F142C-3577-AD4E-A508-23E53D0A4661}"/>
                </a:ext>
              </a:extLst>
            </p:cNvPr>
            <p:cNvSpPr/>
            <p:nvPr/>
          </p:nvSpPr>
          <p:spPr>
            <a:xfrm>
              <a:off x="5849756" y="1439730"/>
              <a:ext cx="62971" cy="92592"/>
            </a:xfrm>
            <a:custGeom>
              <a:avLst/>
              <a:gdLst/>
              <a:ahLst/>
              <a:cxnLst/>
              <a:rect l="l" t="t" r="r" b="b"/>
              <a:pathLst>
                <a:path w="608" h="894" extrusionOk="0">
                  <a:moveTo>
                    <a:pt x="512" y="346"/>
                  </a:moveTo>
                  <a:cubicBezTo>
                    <a:pt x="608" y="560"/>
                    <a:pt x="608" y="786"/>
                    <a:pt x="488" y="834"/>
                  </a:cubicBezTo>
                  <a:cubicBezTo>
                    <a:pt x="381" y="894"/>
                    <a:pt x="215" y="763"/>
                    <a:pt x="107" y="536"/>
                  </a:cubicBezTo>
                  <a:cubicBezTo>
                    <a:pt x="0" y="322"/>
                    <a:pt x="12" y="108"/>
                    <a:pt x="119" y="60"/>
                  </a:cubicBezTo>
                  <a:cubicBezTo>
                    <a:pt x="227" y="1"/>
                    <a:pt x="405" y="132"/>
                    <a:pt x="512" y="34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7;p39">
              <a:extLst>
                <a:ext uri="{FF2B5EF4-FFF2-40B4-BE49-F238E27FC236}">
                  <a16:creationId xmlns:a16="http://schemas.microsoft.com/office/drawing/2014/main" id="{62DC0569-88EF-0D41-BC53-5F88283420F7}"/>
                </a:ext>
              </a:extLst>
            </p:cNvPr>
            <p:cNvSpPr/>
            <p:nvPr/>
          </p:nvSpPr>
          <p:spPr>
            <a:xfrm>
              <a:off x="6064252" y="1427405"/>
              <a:ext cx="54374" cy="92592"/>
            </a:xfrm>
            <a:custGeom>
              <a:avLst/>
              <a:gdLst/>
              <a:ahLst/>
              <a:cxnLst/>
              <a:rect l="l" t="t" r="r" b="b"/>
              <a:pathLst>
                <a:path w="525" h="894" extrusionOk="0">
                  <a:moveTo>
                    <a:pt x="477" y="489"/>
                  </a:moveTo>
                  <a:cubicBezTo>
                    <a:pt x="430" y="727"/>
                    <a:pt x="299" y="894"/>
                    <a:pt x="180" y="870"/>
                  </a:cubicBezTo>
                  <a:cubicBezTo>
                    <a:pt x="61" y="846"/>
                    <a:pt x="1" y="644"/>
                    <a:pt x="49" y="405"/>
                  </a:cubicBezTo>
                  <a:cubicBezTo>
                    <a:pt x="96" y="167"/>
                    <a:pt x="227" y="1"/>
                    <a:pt x="346" y="24"/>
                  </a:cubicBezTo>
                  <a:cubicBezTo>
                    <a:pt x="465" y="48"/>
                    <a:pt x="525" y="263"/>
                    <a:pt x="477" y="489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8;p39">
              <a:extLst>
                <a:ext uri="{FF2B5EF4-FFF2-40B4-BE49-F238E27FC236}">
                  <a16:creationId xmlns:a16="http://schemas.microsoft.com/office/drawing/2014/main" id="{EEF0C6AB-6356-F545-A230-CFDB615586C5}"/>
                </a:ext>
              </a:extLst>
            </p:cNvPr>
            <p:cNvSpPr/>
            <p:nvPr/>
          </p:nvSpPr>
          <p:spPr>
            <a:xfrm>
              <a:off x="5866949" y="1254752"/>
              <a:ext cx="238107" cy="341677"/>
            </a:xfrm>
            <a:custGeom>
              <a:avLst/>
              <a:gdLst/>
              <a:ahLst/>
              <a:cxnLst/>
              <a:rect l="l" t="t" r="r" b="b"/>
              <a:pathLst>
                <a:path w="2299" h="3299" extrusionOk="0">
                  <a:moveTo>
                    <a:pt x="596" y="596"/>
                  </a:moveTo>
                  <a:cubicBezTo>
                    <a:pt x="263" y="846"/>
                    <a:pt x="1" y="1358"/>
                    <a:pt x="275" y="2263"/>
                  </a:cubicBezTo>
                  <a:cubicBezTo>
                    <a:pt x="549" y="3180"/>
                    <a:pt x="1049" y="3299"/>
                    <a:pt x="1311" y="3287"/>
                  </a:cubicBezTo>
                  <a:cubicBezTo>
                    <a:pt x="1585" y="3275"/>
                    <a:pt x="2299" y="2870"/>
                    <a:pt x="2144" y="1668"/>
                  </a:cubicBezTo>
                  <a:cubicBezTo>
                    <a:pt x="1930" y="1"/>
                    <a:pt x="596" y="596"/>
                    <a:pt x="596" y="59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19;p39">
              <a:extLst>
                <a:ext uri="{FF2B5EF4-FFF2-40B4-BE49-F238E27FC236}">
                  <a16:creationId xmlns:a16="http://schemas.microsoft.com/office/drawing/2014/main" id="{6D4926BF-5931-7C48-9ED7-9FA446F36D57}"/>
                </a:ext>
              </a:extLst>
            </p:cNvPr>
            <p:cNvSpPr/>
            <p:nvPr/>
          </p:nvSpPr>
          <p:spPr>
            <a:xfrm>
              <a:off x="5901542" y="1219020"/>
              <a:ext cx="241732" cy="249189"/>
            </a:xfrm>
            <a:custGeom>
              <a:avLst/>
              <a:gdLst/>
              <a:ahLst/>
              <a:cxnLst/>
              <a:rect l="l" t="t" r="r" b="b"/>
              <a:pathLst>
                <a:path w="2334" h="2406" extrusionOk="0">
                  <a:moveTo>
                    <a:pt x="250" y="774"/>
                  </a:moveTo>
                  <a:cubicBezTo>
                    <a:pt x="0" y="1274"/>
                    <a:pt x="1215" y="2405"/>
                    <a:pt x="2179" y="2013"/>
                  </a:cubicBezTo>
                  <a:cubicBezTo>
                    <a:pt x="2179" y="2013"/>
                    <a:pt x="2334" y="1846"/>
                    <a:pt x="2227" y="1572"/>
                  </a:cubicBezTo>
                  <a:cubicBezTo>
                    <a:pt x="2132" y="1286"/>
                    <a:pt x="2108" y="1084"/>
                    <a:pt x="1893" y="774"/>
                  </a:cubicBezTo>
                  <a:cubicBezTo>
                    <a:pt x="1560" y="286"/>
                    <a:pt x="619" y="0"/>
                    <a:pt x="250" y="774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520;p39">
            <a:extLst>
              <a:ext uri="{FF2B5EF4-FFF2-40B4-BE49-F238E27FC236}">
                <a16:creationId xmlns:a16="http://schemas.microsoft.com/office/drawing/2014/main" id="{FFDA5179-96F2-F94F-8F3C-3A16E9330C87}"/>
              </a:ext>
            </a:extLst>
          </p:cNvPr>
          <p:cNvGrpSpPr/>
          <p:nvPr/>
        </p:nvGrpSpPr>
        <p:grpSpPr>
          <a:xfrm>
            <a:off x="9424207" y="1662093"/>
            <a:ext cx="1002070" cy="2768752"/>
            <a:chOff x="6964550" y="921354"/>
            <a:chExt cx="923380" cy="2719876"/>
          </a:xfrm>
        </p:grpSpPr>
        <p:sp>
          <p:nvSpPr>
            <p:cNvPr id="29" name="Google Shape;521;p39">
              <a:extLst>
                <a:ext uri="{FF2B5EF4-FFF2-40B4-BE49-F238E27FC236}">
                  <a16:creationId xmlns:a16="http://schemas.microsoft.com/office/drawing/2014/main" id="{3873E0A3-2578-794C-A9B4-C31C676D03AC}"/>
                </a:ext>
              </a:extLst>
            </p:cNvPr>
            <p:cNvSpPr/>
            <p:nvPr/>
          </p:nvSpPr>
          <p:spPr>
            <a:xfrm>
              <a:off x="7623011" y="1565520"/>
              <a:ext cx="264919" cy="316608"/>
            </a:xfrm>
            <a:custGeom>
              <a:avLst/>
              <a:gdLst/>
              <a:ahLst/>
              <a:cxnLst/>
              <a:rect l="l" t="t" r="r" b="b"/>
              <a:pathLst>
                <a:path w="3966" h="4740" extrusionOk="0">
                  <a:moveTo>
                    <a:pt x="2156" y="1"/>
                  </a:moveTo>
                  <a:cubicBezTo>
                    <a:pt x="2656" y="1144"/>
                    <a:pt x="3966" y="3108"/>
                    <a:pt x="2811" y="3930"/>
                  </a:cubicBezTo>
                  <a:cubicBezTo>
                    <a:pt x="1656" y="4739"/>
                    <a:pt x="1" y="298"/>
                    <a:pt x="1" y="298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22;p39">
              <a:extLst>
                <a:ext uri="{FF2B5EF4-FFF2-40B4-BE49-F238E27FC236}">
                  <a16:creationId xmlns:a16="http://schemas.microsoft.com/office/drawing/2014/main" id="{DDC06B21-1B96-D14B-91FA-39AA9BD0BBBD}"/>
                </a:ext>
              </a:extLst>
            </p:cNvPr>
            <p:cNvSpPr/>
            <p:nvPr/>
          </p:nvSpPr>
          <p:spPr>
            <a:xfrm>
              <a:off x="7580062" y="1349240"/>
              <a:ext cx="186966" cy="291093"/>
            </a:xfrm>
            <a:custGeom>
              <a:avLst/>
              <a:gdLst/>
              <a:ahLst/>
              <a:cxnLst/>
              <a:rect l="l" t="t" r="r" b="b"/>
              <a:pathLst>
                <a:path w="2799" h="4358" extrusionOk="0">
                  <a:moveTo>
                    <a:pt x="1346" y="0"/>
                  </a:moveTo>
                  <a:cubicBezTo>
                    <a:pt x="1954" y="1298"/>
                    <a:pt x="2799" y="3239"/>
                    <a:pt x="2799" y="3239"/>
                  </a:cubicBezTo>
                  <a:cubicBezTo>
                    <a:pt x="2799" y="3239"/>
                    <a:pt x="1537" y="3417"/>
                    <a:pt x="977" y="4358"/>
                  </a:cubicBezTo>
                  <a:cubicBezTo>
                    <a:pt x="977" y="4358"/>
                    <a:pt x="1" y="3215"/>
                    <a:pt x="72" y="1846"/>
                  </a:cubicBezTo>
                  <a:cubicBezTo>
                    <a:pt x="156" y="476"/>
                    <a:pt x="1346" y="0"/>
                    <a:pt x="1346" y="0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23;p39">
              <a:extLst>
                <a:ext uri="{FF2B5EF4-FFF2-40B4-BE49-F238E27FC236}">
                  <a16:creationId xmlns:a16="http://schemas.microsoft.com/office/drawing/2014/main" id="{BED1AE94-8B5A-0249-A91F-E5A429AC7169}"/>
                </a:ext>
              </a:extLst>
            </p:cNvPr>
            <p:cNvSpPr/>
            <p:nvPr/>
          </p:nvSpPr>
          <p:spPr>
            <a:xfrm>
              <a:off x="7019388" y="1370681"/>
              <a:ext cx="156774" cy="344462"/>
            </a:xfrm>
            <a:custGeom>
              <a:avLst/>
              <a:gdLst/>
              <a:ahLst/>
              <a:cxnLst/>
              <a:rect l="l" t="t" r="r" b="b"/>
              <a:pathLst>
                <a:path w="2347" h="5157" extrusionOk="0">
                  <a:moveTo>
                    <a:pt x="1239" y="1"/>
                  </a:moveTo>
                  <a:cubicBezTo>
                    <a:pt x="406" y="798"/>
                    <a:pt x="1" y="1620"/>
                    <a:pt x="311" y="3954"/>
                  </a:cubicBezTo>
                  <a:cubicBezTo>
                    <a:pt x="311" y="3954"/>
                    <a:pt x="680" y="5156"/>
                    <a:pt x="1954" y="4406"/>
                  </a:cubicBezTo>
                  <a:cubicBezTo>
                    <a:pt x="1954" y="4406"/>
                    <a:pt x="2085" y="4180"/>
                    <a:pt x="2216" y="3454"/>
                  </a:cubicBezTo>
                  <a:cubicBezTo>
                    <a:pt x="2347" y="2727"/>
                    <a:pt x="1239" y="1"/>
                    <a:pt x="1239" y="1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24;p39">
              <a:extLst>
                <a:ext uri="{FF2B5EF4-FFF2-40B4-BE49-F238E27FC236}">
                  <a16:creationId xmlns:a16="http://schemas.microsoft.com/office/drawing/2014/main" id="{B9EB03E9-0A5C-D84B-A859-819E74522350}"/>
                </a:ext>
              </a:extLst>
            </p:cNvPr>
            <p:cNvSpPr/>
            <p:nvPr/>
          </p:nvSpPr>
          <p:spPr>
            <a:xfrm>
              <a:off x="7296987" y="2856258"/>
              <a:ext cx="163119" cy="350006"/>
            </a:xfrm>
            <a:custGeom>
              <a:avLst/>
              <a:gdLst/>
              <a:ahLst/>
              <a:cxnLst/>
              <a:rect l="l" t="t" r="r" b="b"/>
              <a:pathLst>
                <a:path w="2442" h="5240" extrusionOk="0">
                  <a:moveTo>
                    <a:pt x="1215" y="882"/>
                  </a:moveTo>
                  <a:cubicBezTo>
                    <a:pt x="1703" y="2108"/>
                    <a:pt x="2441" y="4382"/>
                    <a:pt x="1453" y="4846"/>
                  </a:cubicBezTo>
                  <a:cubicBezTo>
                    <a:pt x="1453" y="4846"/>
                    <a:pt x="750" y="5239"/>
                    <a:pt x="393" y="3799"/>
                  </a:cubicBezTo>
                  <a:cubicBezTo>
                    <a:pt x="24" y="2358"/>
                    <a:pt x="0" y="989"/>
                    <a:pt x="393" y="501"/>
                  </a:cubicBezTo>
                  <a:cubicBezTo>
                    <a:pt x="774" y="1"/>
                    <a:pt x="1215" y="882"/>
                    <a:pt x="1215" y="882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25;p39">
              <a:extLst>
                <a:ext uri="{FF2B5EF4-FFF2-40B4-BE49-F238E27FC236}">
                  <a16:creationId xmlns:a16="http://schemas.microsoft.com/office/drawing/2014/main" id="{F014C31A-3628-A746-872B-5D084CCB9508}"/>
                </a:ext>
              </a:extLst>
            </p:cNvPr>
            <p:cNvSpPr/>
            <p:nvPr/>
          </p:nvSpPr>
          <p:spPr>
            <a:xfrm>
              <a:off x="7303332" y="2133341"/>
              <a:ext cx="366718" cy="807284"/>
            </a:xfrm>
            <a:custGeom>
              <a:avLst/>
              <a:gdLst/>
              <a:ahLst/>
              <a:cxnLst/>
              <a:rect l="l" t="t" r="r" b="b"/>
              <a:pathLst>
                <a:path w="5490" h="12086" extrusionOk="0">
                  <a:moveTo>
                    <a:pt x="5489" y="263"/>
                  </a:moveTo>
                  <a:cubicBezTo>
                    <a:pt x="5204" y="7776"/>
                    <a:pt x="3168" y="8157"/>
                    <a:pt x="2798" y="9252"/>
                  </a:cubicBezTo>
                  <a:cubicBezTo>
                    <a:pt x="2441" y="10335"/>
                    <a:pt x="1953" y="10645"/>
                    <a:pt x="1024" y="12050"/>
                  </a:cubicBezTo>
                  <a:cubicBezTo>
                    <a:pt x="1024" y="12050"/>
                    <a:pt x="262" y="12086"/>
                    <a:pt x="120" y="11002"/>
                  </a:cubicBezTo>
                  <a:cubicBezTo>
                    <a:pt x="1" y="10062"/>
                    <a:pt x="1358" y="4335"/>
                    <a:pt x="1608" y="2168"/>
                  </a:cubicBezTo>
                  <a:cubicBezTo>
                    <a:pt x="1846" y="1"/>
                    <a:pt x="5489" y="263"/>
                    <a:pt x="5489" y="263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26;p39">
              <a:extLst>
                <a:ext uri="{FF2B5EF4-FFF2-40B4-BE49-F238E27FC236}">
                  <a16:creationId xmlns:a16="http://schemas.microsoft.com/office/drawing/2014/main" id="{D6E82D27-FFE1-D44F-BBA4-6DDDF3528336}"/>
                </a:ext>
              </a:extLst>
            </p:cNvPr>
            <p:cNvSpPr/>
            <p:nvPr/>
          </p:nvSpPr>
          <p:spPr>
            <a:xfrm>
              <a:off x="7410671" y="2002156"/>
              <a:ext cx="293575" cy="549589"/>
            </a:xfrm>
            <a:custGeom>
              <a:avLst/>
              <a:gdLst/>
              <a:ahLst/>
              <a:cxnLst/>
              <a:rect l="l" t="t" r="r" b="b"/>
              <a:pathLst>
                <a:path w="4395" h="8228" extrusionOk="0">
                  <a:moveTo>
                    <a:pt x="477" y="7394"/>
                  </a:moveTo>
                  <a:cubicBezTo>
                    <a:pt x="846" y="8227"/>
                    <a:pt x="2573" y="7442"/>
                    <a:pt x="3739" y="6513"/>
                  </a:cubicBezTo>
                  <a:cubicBezTo>
                    <a:pt x="3739" y="6513"/>
                    <a:pt x="4394" y="4453"/>
                    <a:pt x="3882" y="2227"/>
                  </a:cubicBezTo>
                  <a:cubicBezTo>
                    <a:pt x="3370" y="0"/>
                    <a:pt x="1" y="2429"/>
                    <a:pt x="1" y="2429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27;p39">
              <a:extLst>
                <a:ext uri="{FF2B5EF4-FFF2-40B4-BE49-F238E27FC236}">
                  <a16:creationId xmlns:a16="http://schemas.microsoft.com/office/drawing/2014/main" id="{76A76AEC-CFD3-AA43-A54D-725CAE47A20E}"/>
                </a:ext>
              </a:extLst>
            </p:cNvPr>
            <p:cNvSpPr/>
            <p:nvPr/>
          </p:nvSpPr>
          <p:spPr>
            <a:xfrm>
              <a:off x="7024999" y="2313085"/>
              <a:ext cx="386557" cy="164716"/>
            </a:xfrm>
            <a:custGeom>
              <a:avLst/>
              <a:gdLst/>
              <a:ahLst/>
              <a:cxnLst/>
              <a:rect l="l" t="t" r="r" b="b"/>
              <a:pathLst>
                <a:path w="5787" h="2466" extrusionOk="0">
                  <a:moveTo>
                    <a:pt x="322" y="1179"/>
                  </a:moveTo>
                  <a:cubicBezTo>
                    <a:pt x="500" y="1596"/>
                    <a:pt x="2501" y="2465"/>
                    <a:pt x="3858" y="2287"/>
                  </a:cubicBezTo>
                  <a:cubicBezTo>
                    <a:pt x="5787" y="2025"/>
                    <a:pt x="0" y="1"/>
                    <a:pt x="322" y="1179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28;p39">
              <a:extLst>
                <a:ext uri="{FF2B5EF4-FFF2-40B4-BE49-F238E27FC236}">
                  <a16:creationId xmlns:a16="http://schemas.microsoft.com/office/drawing/2014/main" id="{BEEC2895-A2B8-9E42-89EF-2CA05A7FE5EF}"/>
                </a:ext>
              </a:extLst>
            </p:cNvPr>
            <p:cNvSpPr/>
            <p:nvPr/>
          </p:nvSpPr>
          <p:spPr>
            <a:xfrm>
              <a:off x="7269935" y="3384336"/>
              <a:ext cx="211614" cy="256894"/>
            </a:xfrm>
            <a:custGeom>
              <a:avLst/>
              <a:gdLst/>
              <a:ahLst/>
              <a:cxnLst/>
              <a:rect l="l" t="t" r="r" b="b"/>
              <a:pathLst>
                <a:path w="3168" h="3846" extrusionOk="0">
                  <a:moveTo>
                    <a:pt x="405" y="357"/>
                  </a:moveTo>
                  <a:cubicBezTo>
                    <a:pt x="143" y="393"/>
                    <a:pt x="108" y="1489"/>
                    <a:pt x="131" y="1798"/>
                  </a:cubicBezTo>
                  <a:cubicBezTo>
                    <a:pt x="191" y="2370"/>
                    <a:pt x="24" y="2429"/>
                    <a:pt x="12" y="3048"/>
                  </a:cubicBezTo>
                  <a:cubicBezTo>
                    <a:pt x="0" y="3489"/>
                    <a:pt x="286" y="3846"/>
                    <a:pt x="727" y="3846"/>
                  </a:cubicBezTo>
                  <a:lnTo>
                    <a:pt x="2370" y="3846"/>
                  </a:lnTo>
                  <a:cubicBezTo>
                    <a:pt x="2703" y="3846"/>
                    <a:pt x="3084" y="3644"/>
                    <a:pt x="3132" y="3322"/>
                  </a:cubicBezTo>
                  <a:cubicBezTo>
                    <a:pt x="3168" y="3001"/>
                    <a:pt x="3037" y="2608"/>
                    <a:pt x="2775" y="2441"/>
                  </a:cubicBezTo>
                  <a:cubicBezTo>
                    <a:pt x="2513" y="2274"/>
                    <a:pt x="2334" y="2108"/>
                    <a:pt x="2334" y="2108"/>
                  </a:cubicBezTo>
                  <a:cubicBezTo>
                    <a:pt x="2334" y="2108"/>
                    <a:pt x="1953" y="750"/>
                    <a:pt x="1560" y="369"/>
                  </a:cubicBezTo>
                  <a:cubicBezTo>
                    <a:pt x="1167" y="0"/>
                    <a:pt x="405" y="357"/>
                    <a:pt x="405" y="357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29;p39">
              <a:extLst>
                <a:ext uri="{FF2B5EF4-FFF2-40B4-BE49-F238E27FC236}">
                  <a16:creationId xmlns:a16="http://schemas.microsoft.com/office/drawing/2014/main" id="{1DBDD8BD-C46D-8E49-8100-0514B6F3643B}"/>
                </a:ext>
              </a:extLst>
            </p:cNvPr>
            <p:cNvSpPr/>
            <p:nvPr/>
          </p:nvSpPr>
          <p:spPr>
            <a:xfrm>
              <a:off x="7099742" y="2057796"/>
              <a:ext cx="378608" cy="1371903"/>
            </a:xfrm>
            <a:custGeom>
              <a:avLst/>
              <a:gdLst/>
              <a:ahLst/>
              <a:cxnLst/>
              <a:rect l="l" t="t" r="r" b="b"/>
              <a:pathLst>
                <a:path w="5668" h="20539" extrusionOk="0">
                  <a:moveTo>
                    <a:pt x="393" y="1144"/>
                  </a:moveTo>
                  <a:cubicBezTo>
                    <a:pt x="1" y="4442"/>
                    <a:pt x="655" y="7728"/>
                    <a:pt x="1953" y="10085"/>
                  </a:cubicBezTo>
                  <a:cubicBezTo>
                    <a:pt x="3025" y="12038"/>
                    <a:pt x="1727" y="12264"/>
                    <a:pt x="1501" y="14336"/>
                  </a:cubicBezTo>
                  <a:cubicBezTo>
                    <a:pt x="1298" y="16157"/>
                    <a:pt x="2941" y="18170"/>
                    <a:pt x="3025" y="19801"/>
                  </a:cubicBezTo>
                  <a:cubicBezTo>
                    <a:pt x="3037" y="20075"/>
                    <a:pt x="2894" y="20277"/>
                    <a:pt x="2906" y="20408"/>
                  </a:cubicBezTo>
                  <a:cubicBezTo>
                    <a:pt x="2929" y="20539"/>
                    <a:pt x="3168" y="20396"/>
                    <a:pt x="3370" y="20265"/>
                  </a:cubicBezTo>
                  <a:cubicBezTo>
                    <a:pt x="3775" y="19991"/>
                    <a:pt x="4108" y="20229"/>
                    <a:pt x="4108" y="20229"/>
                  </a:cubicBezTo>
                  <a:cubicBezTo>
                    <a:pt x="4108" y="20229"/>
                    <a:pt x="3430" y="19491"/>
                    <a:pt x="3763" y="18479"/>
                  </a:cubicBezTo>
                  <a:cubicBezTo>
                    <a:pt x="4096" y="17455"/>
                    <a:pt x="5108" y="15931"/>
                    <a:pt x="4168" y="12955"/>
                  </a:cubicBezTo>
                  <a:cubicBezTo>
                    <a:pt x="3227" y="9966"/>
                    <a:pt x="4680" y="10990"/>
                    <a:pt x="5168" y="6192"/>
                  </a:cubicBezTo>
                  <a:cubicBezTo>
                    <a:pt x="5668" y="1394"/>
                    <a:pt x="524" y="1"/>
                    <a:pt x="393" y="1144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30;p39">
              <a:extLst>
                <a:ext uri="{FF2B5EF4-FFF2-40B4-BE49-F238E27FC236}">
                  <a16:creationId xmlns:a16="http://schemas.microsoft.com/office/drawing/2014/main" id="{F4CA79E4-B664-8643-9003-5070AD4F996B}"/>
                </a:ext>
              </a:extLst>
            </p:cNvPr>
            <p:cNvSpPr/>
            <p:nvPr/>
          </p:nvSpPr>
          <p:spPr>
            <a:xfrm>
              <a:off x="7038492" y="2068951"/>
              <a:ext cx="420023" cy="410388"/>
            </a:xfrm>
            <a:custGeom>
              <a:avLst/>
              <a:gdLst/>
              <a:ahLst/>
              <a:cxnLst/>
              <a:rect l="l" t="t" r="r" b="b"/>
              <a:pathLst>
                <a:path w="6288" h="6144" extrusionOk="0">
                  <a:moveTo>
                    <a:pt x="5990" y="1786"/>
                  </a:moveTo>
                  <a:cubicBezTo>
                    <a:pt x="6287" y="4560"/>
                    <a:pt x="6085" y="6025"/>
                    <a:pt x="6085" y="6025"/>
                  </a:cubicBezTo>
                  <a:cubicBezTo>
                    <a:pt x="6085" y="6025"/>
                    <a:pt x="6287" y="5632"/>
                    <a:pt x="3656" y="5942"/>
                  </a:cubicBezTo>
                  <a:cubicBezTo>
                    <a:pt x="1918" y="6144"/>
                    <a:pt x="1715" y="5215"/>
                    <a:pt x="513" y="4656"/>
                  </a:cubicBezTo>
                  <a:cubicBezTo>
                    <a:pt x="298" y="4549"/>
                    <a:pt x="60" y="4632"/>
                    <a:pt x="120" y="4834"/>
                  </a:cubicBezTo>
                  <a:cubicBezTo>
                    <a:pt x="120" y="4834"/>
                    <a:pt x="1" y="4596"/>
                    <a:pt x="453" y="4191"/>
                  </a:cubicBezTo>
                  <a:cubicBezTo>
                    <a:pt x="1203" y="3525"/>
                    <a:pt x="1001" y="1953"/>
                    <a:pt x="1310" y="977"/>
                  </a:cubicBezTo>
                  <a:cubicBezTo>
                    <a:pt x="1620" y="0"/>
                    <a:pt x="5990" y="1786"/>
                    <a:pt x="5990" y="1786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31;p39">
              <a:extLst>
                <a:ext uri="{FF2B5EF4-FFF2-40B4-BE49-F238E27FC236}">
                  <a16:creationId xmlns:a16="http://schemas.microsoft.com/office/drawing/2014/main" id="{690853A6-8062-1E4E-BC72-12F93732341C}"/>
                </a:ext>
              </a:extLst>
            </p:cNvPr>
            <p:cNvSpPr/>
            <p:nvPr/>
          </p:nvSpPr>
          <p:spPr>
            <a:xfrm>
              <a:off x="7095000" y="1229143"/>
              <a:ext cx="575060" cy="987030"/>
            </a:xfrm>
            <a:custGeom>
              <a:avLst/>
              <a:gdLst/>
              <a:ahLst/>
              <a:cxnLst/>
              <a:rect l="l" t="t" r="r" b="b"/>
              <a:pathLst>
                <a:path w="8609" h="14777" extrusionOk="0">
                  <a:moveTo>
                    <a:pt x="2369" y="643"/>
                  </a:moveTo>
                  <a:cubicBezTo>
                    <a:pt x="869" y="1560"/>
                    <a:pt x="214" y="1965"/>
                    <a:pt x="107" y="2120"/>
                  </a:cubicBezTo>
                  <a:cubicBezTo>
                    <a:pt x="0" y="2274"/>
                    <a:pt x="60" y="3346"/>
                    <a:pt x="107" y="4287"/>
                  </a:cubicBezTo>
                  <a:cubicBezTo>
                    <a:pt x="155" y="5227"/>
                    <a:pt x="1036" y="6120"/>
                    <a:pt x="1215" y="7323"/>
                  </a:cubicBezTo>
                  <a:cubicBezTo>
                    <a:pt x="1381" y="8525"/>
                    <a:pt x="1524" y="10335"/>
                    <a:pt x="1215" y="11228"/>
                  </a:cubicBezTo>
                  <a:cubicBezTo>
                    <a:pt x="893" y="12121"/>
                    <a:pt x="464" y="13550"/>
                    <a:pt x="464" y="13550"/>
                  </a:cubicBezTo>
                  <a:cubicBezTo>
                    <a:pt x="464" y="13550"/>
                    <a:pt x="822" y="13288"/>
                    <a:pt x="3250" y="14026"/>
                  </a:cubicBezTo>
                  <a:cubicBezTo>
                    <a:pt x="5667" y="14776"/>
                    <a:pt x="7692" y="14062"/>
                    <a:pt x="8608" y="13800"/>
                  </a:cubicBezTo>
                  <a:cubicBezTo>
                    <a:pt x="8608" y="13800"/>
                    <a:pt x="8323" y="12157"/>
                    <a:pt x="7763" y="10490"/>
                  </a:cubicBezTo>
                  <a:cubicBezTo>
                    <a:pt x="7203" y="8823"/>
                    <a:pt x="7692" y="5942"/>
                    <a:pt x="7763" y="4584"/>
                  </a:cubicBezTo>
                  <a:cubicBezTo>
                    <a:pt x="7763" y="4584"/>
                    <a:pt x="7787" y="2775"/>
                    <a:pt x="8608" y="1798"/>
                  </a:cubicBezTo>
                  <a:cubicBezTo>
                    <a:pt x="8608" y="1798"/>
                    <a:pt x="8192" y="846"/>
                    <a:pt x="5108" y="0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32;p39">
              <a:extLst>
                <a:ext uri="{FF2B5EF4-FFF2-40B4-BE49-F238E27FC236}">
                  <a16:creationId xmlns:a16="http://schemas.microsoft.com/office/drawing/2014/main" id="{F6BDFD21-678F-C449-9383-68F6052DF2D7}"/>
                </a:ext>
              </a:extLst>
            </p:cNvPr>
            <p:cNvSpPr/>
            <p:nvPr/>
          </p:nvSpPr>
          <p:spPr>
            <a:xfrm>
              <a:off x="7207883" y="1089943"/>
              <a:ext cx="249823" cy="260968"/>
            </a:xfrm>
            <a:custGeom>
              <a:avLst/>
              <a:gdLst/>
              <a:ahLst/>
              <a:cxnLst/>
              <a:rect l="l" t="t" r="r" b="b"/>
              <a:pathLst>
                <a:path w="3740" h="3907" extrusionOk="0">
                  <a:moveTo>
                    <a:pt x="977" y="906"/>
                  </a:moveTo>
                  <a:cubicBezTo>
                    <a:pt x="1120" y="1513"/>
                    <a:pt x="1084" y="2430"/>
                    <a:pt x="1084" y="2430"/>
                  </a:cubicBezTo>
                  <a:lnTo>
                    <a:pt x="679" y="2727"/>
                  </a:lnTo>
                  <a:cubicBezTo>
                    <a:pt x="679" y="2727"/>
                    <a:pt x="1" y="3847"/>
                    <a:pt x="1465" y="3882"/>
                  </a:cubicBezTo>
                  <a:cubicBezTo>
                    <a:pt x="2918" y="3906"/>
                    <a:pt x="3716" y="3049"/>
                    <a:pt x="3727" y="2573"/>
                  </a:cubicBezTo>
                  <a:cubicBezTo>
                    <a:pt x="3739" y="2096"/>
                    <a:pt x="3156" y="1977"/>
                    <a:pt x="3156" y="1977"/>
                  </a:cubicBezTo>
                  <a:cubicBezTo>
                    <a:pt x="3156" y="1977"/>
                    <a:pt x="3227" y="775"/>
                    <a:pt x="3049" y="382"/>
                  </a:cubicBezTo>
                  <a:cubicBezTo>
                    <a:pt x="2870" y="1"/>
                    <a:pt x="977" y="906"/>
                    <a:pt x="977" y="90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33;p39">
              <a:extLst>
                <a:ext uri="{FF2B5EF4-FFF2-40B4-BE49-F238E27FC236}">
                  <a16:creationId xmlns:a16="http://schemas.microsoft.com/office/drawing/2014/main" id="{597E9747-49F8-2B47-BF30-60FBFC568EB8}"/>
                </a:ext>
              </a:extLst>
            </p:cNvPr>
            <p:cNvSpPr/>
            <p:nvPr/>
          </p:nvSpPr>
          <p:spPr>
            <a:xfrm>
              <a:off x="7222244" y="921354"/>
              <a:ext cx="202062" cy="165518"/>
            </a:xfrm>
            <a:custGeom>
              <a:avLst/>
              <a:gdLst/>
              <a:ahLst/>
              <a:cxnLst/>
              <a:rect l="l" t="t" r="r" b="b"/>
              <a:pathLst>
                <a:path w="3025" h="2478" extrusionOk="0">
                  <a:moveTo>
                    <a:pt x="2810" y="1501"/>
                  </a:moveTo>
                  <a:cubicBezTo>
                    <a:pt x="2893" y="1513"/>
                    <a:pt x="2965" y="1465"/>
                    <a:pt x="3000" y="1394"/>
                  </a:cubicBezTo>
                  <a:cubicBezTo>
                    <a:pt x="3024" y="1310"/>
                    <a:pt x="3000" y="1227"/>
                    <a:pt x="2941" y="1179"/>
                  </a:cubicBezTo>
                  <a:cubicBezTo>
                    <a:pt x="2893" y="1144"/>
                    <a:pt x="2822" y="1120"/>
                    <a:pt x="2822" y="1060"/>
                  </a:cubicBezTo>
                  <a:cubicBezTo>
                    <a:pt x="2810" y="977"/>
                    <a:pt x="2929" y="929"/>
                    <a:pt x="2905" y="858"/>
                  </a:cubicBezTo>
                  <a:cubicBezTo>
                    <a:pt x="2893" y="810"/>
                    <a:pt x="2846" y="798"/>
                    <a:pt x="2798" y="798"/>
                  </a:cubicBezTo>
                  <a:cubicBezTo>
                    <a:pt x="2762" y="798"/>
                    <a:pt x="2715" y="822"/>
                    <a:pt x="2679" y="822"/>
                  </a:cubicBezTo>
                  <a:cubicBezTo>
                    <a:pt x="2631" y="822"/>
                    <a:pt x="2584" y="786"/>
                    <a:pt x="2584" y="751"/>
                  </a:cubicBezTo>
                  <a:cubicBezTo>
                    <a:pt x="2584" y="703"/>
                    <a:pt x="2643" y="667"/>
                    <a:pt x="2643" y="620"/>
                  </a:cubicBezTo>
                  <a:cubicBezTo>
                    <a:pt x="2643" y="560"/>
                    <a:pt x="2572" y="548"/>
                    <a:pt x="2512" y="560"/>
                  </a:cubicBezTo>
                  <a:cubicBezTo>
                    <a:pt x="2465" y="572"/>
                    <a:pt x="2405" y="596"/>
                    <a:pt x="2358" y="572"/>
                  </a:cubicBezTo>
                  <a:cubicBezTo>
                    <a:pt x="2286" y="548"/>
                    <a:pt x="2286" y="441"/>
                    <a:pt x="2322" y="358"/>
                  </a:cubicBezTo>
                  <a:cubicBezTo>
                    <a:pt x="2346" y="286"/>
                    <a:pt x="2405" y="203"/>
                    <a:pt x="2381" y="132"/>
                  </a:cubicBezTo>
                  <a:cubicBezTo>
                    <a:pt x="2358" y="48"/>
                    <a:pt x="2286" y="13"/>
                    <a:pt x="2203" y="1"/>
                  </a:cubicBezTo>
                  <a:cubicBezTo>
                    <a:pt x="2119" y="1"/>
                    <a:pt x="2048" y="36"/>
                    <a:pt x="1977" y="72"/>
                  </a:cubicBezTo>
                  <a:cubicBezTo>
                    <a:pt x="1786" y="167"/>
                    <a:pt x="1607" y="298"/>
                    <a:pt x="1441" y="453"/>
                  </a:cubicBezTo>
                  <a:cubicBezTo>
                    <a:pt x="1393" y="489"/>
                    <a:pt x="1357" y="525"/>
                    <a:pt x="1298" y="548"/>
                  </a:cubicBezTo>
                  <a:cubicBezTo>
                    <a:pt x="1238" y="572"/>
                    <a:pt x="1167" y="560"/>
                    <a:pt x="1143" y="513"/>
                  </a:cubicBezTo>
                  <a:cubicBezTo>
                    <a:pt x="1107" y="477"/>
                    <a:pt x="1107" y="417"/>
                    <a:pt x="1095" y="382"/>
                  </a:cubicBezTo>
                  <a:cubicBezTo>
                    <a:pt x="1048" y="298"/>
                    <a:pt x="941" y="275"/>
                    <a:pt x="857" y="310"/>
                  </a:cubicBezTo>
                  <a:cubicBezTo>
                    <a:pt x="703" y="358"/>
                    <a:pt x="595" y="525"/>
                    <a:pt x="631" y="679"/>
                  </a:cubicBezTo>
                  <a:cubicBezTo>
                    <a:pt x="643" y="751"/>
                    <a:pt x="679" y="810"/>
                    <a:pt x="691" y="870"/>
                  </a:cubicBezTo>
                  <a:cubicBezTo>
                    <a:pt x="714" y="941"/>
                    <a:pt x="714" y="1013"/>
                    <a:pt x="667" y="1060"/>
                  </a:cubicBezTo>
                  <a:cubicBezTo>
                    <a:pt x="595" y="1144"/>
                    <a:pt x="476" y="1108"/>
                    <a:pt x="381" y="1072"/>
                  </a:cubicBezTo>
                  <a:cubicBezTo>
                    <a:pt x="286" y="1025"/>
                    <a:pt x="167" y="977"/>
                    <a:pt x="83" y="1037"/>
                  </a:cubicBezTo>
                  <a:cubicBezTo>
                    <a:pt x="0" y="1096"/>
                    <a:pt x="0" y="1239"/>
                    <a:pt x="60" y="1322"/>
                  </a:cubicBezTo>
                  <a:cubicBezTo>
                    <a:pt x="119" y="1406"/>
                    <a:pt x="202" y="1465"/>
                    <a:pt x="286" y="1537"/>
                  </a:cubicBezTo>
                  <a:cubicBezTo>
                    <a:pt x="357" y="1608"/>
                    <a:pt x="345" y="2215"/>
                    <a:pt x="333" y="2477"/>
                  </a:cubicBezTo>
                  <a:cubicBezTo>
                    <a:pt x="881" y="2096"/>
                    <a:pt x="1596" y="1382"/>
                    <a:pt x="2227" y="1382"/>
                  </a:cubicBezTo>
                  <a:cubicBezTo>
                    <a:pt x="2429" y="1382"/>
                    <a:pt x="2619" y="1489"/>
                    <a:pt x="2810" y="1501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34;p39">
              <a:extLst>
                <a:ext uri="{FF2B5EF4-FFF2-40B4-BE49-F238E27FC236}">
                  <a16:creationId xmlns:a16="http://schemas.microsoft.com/office/drawing/2014/main" id="{2369E1B1-F935-A043-B28E-87A1D94B10EB}"/>
                </a:ext>
              </a:extLst>
            </p:cNvPr>
            <p:cNvSpPr/>
            <p:nvPr/>
          </p:nvSpPr>
          <p:spPr>
            <a:xfrm>
              <a:off x="7227787" y="1078054"/>
              <a:ext cx="48562" cy="74810"/>
            </a:xfrm>
            <a:custGeom>
              <a:avLst/>
              <a:gdLst/>
              <a:ahLst/>
              <a:cxnLst/>
              <a:rect l="l" t="t" r="r" b="b"/>
              <a:pathLst>
                <a:path w="727" h="1120" extrusionOk="0">
                  <a:moveTo>
                    <a:pt x="631" y="465"/>
                  </a:moveTo>
                  <a:cubicBezTo>
                    <a:pt x="727" y="750"/>
                    <a:pt x="679" y="1012"/>
                    <a:pt x="536" y="1060"/>
                  </a:cubicBezTo>
                  <a:cubicBezTo>
                    <a:pt x="393" y="1119"/>
                    <a:pt x="203" y="929"/>
                    <a:pt x="96" y="655"/>
                  </a:cubicBezTo>
                  <a:cubicBezTo>
                    <a:pt x="0" y="369"/>
                    <a:pt x="48" y="107"/>
                    <a:pt x="191" y="60"/>
                  </a:cubicBezTo>
                  <a:cubicBezTo>
                    <a:pt x="334" y="0"/>
                    <a:pt x="524" y="191"/>
                    <a:pt x="631" y="465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35;p39">
              <a:extLst>
                <a:ext uri="{FF2B5EF4-FFF2-40B4-BE49-F238E27FC236}">
                  <a16:creationId xmlns:a16="http://schemas.microsoft.com/office/drawing/2014/main" id="{85E87A78-AB21-B244-B93B-08139681CF70}"/>
                </a:ext>
              </a:extLst>
            </p:cNvPr>
            <p:cNvSpPr/>
            <p:nvPr/>
          </p:nvSpPr>
          <p:spPr>
            <a:xfrm>
              <a:off x="7401119" y="1071641"/>
              <a:ext cx="47827" cy="74076"/>
            </a:xfrm>
            <a:custGeom>
              <a:avLst/>
              <a:gdLst/>
              <a:ahLst/>
              <a:cxnLst/>
              <a:rect l="l" t="t" r="r" b="b"/>
              <a:pathLst>
                <a:path w="716" h="1109" extrusionOk="0">
                  <a:moveTo>
                    <a:pt x="632" y="644"/>
                  </a:moveTo>
                  <a:cubicBezTo>
                    <a:pt x="537" y="930"/>
                    <a:pt x="334" y="1108"/>
                    <a:pt x="191" y="1061"/>
                  </a:cubicBezTo>
                  <a:cubicBezTo>
                    <a:pt x="49" y="1013"/>
                    <a:pt x="1" y="751"/>
                    <a:pt x="96" y="465"/>
                  </a:cubicBezTo>
                  <a:cubicBezTo>
                    <a:pt x="191" y="191"/>
                    <a:pt x="382" y="1"/>
                    <a:pt x="537" y="49"/>
                  </a:cubicBezTo>
                  <a:cubicBezTo>
                    <a:pt x="680" y="96"/>
                    <a:pt x="715" y="370"/>
                    <a:pt x="632" y="644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36;p39">
              <a:extLst>
                <a:ext uri="{FF2B5EF4-FFF2-40B4-BE49-F238E27FC236}">
                  <a16:creationId xmlns:a16="http://schemas.microsoft.com/office/drawing/2014/main" id="{B1395F22-2164-5B4B-8E1C-D0BE5686DFD7}"/>
                </a:ext>
              </a:extLst>
            </p:cNvPr>
            <p:cNvSpPr/>
            <p:nvPr/>
          </p:nvSpPr>
          <p:spPr>
            <a:xfrm>
              <a:off x="7253236" y="1000906"/>
              <a:ext cx="174208" cy="199650"/>
            </a:xfrm>
            <a:custGeom>
              <a:avLst/>
              <a:gdLst/>
              <a:ahLst/>
              <a:cxnLst/>
              <a:rect l="l" t="t" r="r" b="b"/>
              <a:pathLst>
                <a:path w="2608" h="2989" extrusionOk="0">
                  <a:moveTo>
                    <a:pt x="2548" y="1060"/>
                  </a:moveTo>
                  <a:cubicBezTo>
                    <a:pt x="2608" y="2048"/>
                    <a:pt x="2417" y="2810"/>
                    <a:pt x="1393" y="2894"/>
                  </a:cubicBezTo>
                  <a:cubicBezTo>
                    <a:pt x="346" y="2989"/>
                    <a:pt x="60" y="2096"/>
                    <a:pt x="0" y="1298"/>
                  </a:cubicBezTo>
                  <a:cubicBezTo>
                    <a:pt x="0" y="1298"/>
                    <a:pt x="36" y="1072"/>
                    <a:pt x="393" y="798"/>
                  </a:cubicBezTo>
                  <a:cubicBezTo>
                    <a:pt x="762" y="524"/>
                    <a:pt x="1572" y="0"/>
                    <a:pt x="2048" y="310"/>
                  </a:cubicBezTo>
                  <a:cubicBezTo>
                    <a:pt x="2525" y="619"/>
                    <a:pt x="2548" y="1060"/>
                    <a:pt x="2548" y="106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37;p39">
              <a:extLst>
                <a:ext uri="{FF2B5EF4-FFF2-40B4-BE49-F238E27FC236}">
                  <a16:creationId xmlns:a16="http://schemas.microsoft.com/office/drawing/2014/main" id="{ECCAE3D4-A83C-0346-BE31-0C71655C0683}"/>
                </a:ext>
              </a:extLst>
            </p:cNvPr>
            <p:cNvSpPr/>
            <p:nvPr/>
          </p:nvSpPr>
          <p:spPr>
            <a:xfrm>
              <a:off x="7246089" y="1041450"/>
              <a:ext cx="189304" cy="65259"/>
            </a:xfrm>
            <a:custGeom>
              <a:avLst/>
              <a:gdLst/>
              <a:ahLst/>
              <a:cxnLst/>
              <a:rect l="l" t="t" r="r" b="b"/>
              <a:pathLst>
                <a:path w="2834" h="977" extrusionOk="0">
                  <a:moveTo>
                    <a:pt x="2632" y="12"/>
                  </a:moveTo>
                  <a:cubicBezTo>
                    <a:pt x="2417" y="12"/>
                    <a:pt x="869" y="12"/>
                    <a:pt x="619" y="84"/>
                  </a:cubicBezTo>
                  <a:cubicBezTo>
                    <a:pt x="405" y="143"/>
                    <a:pt x="72" y="524"/>
                    <a:pt x="0" y="608"/>
                  </a:cubicBezTo>
                  <a:cubicBezTo>
                    <a:pt x="48" y="608"/>
                    <a:pt x="96" y="632"/>
                    <a:pt x="131" y="679"/>
                  </a:cubicBezTo>
                  <a:cubicBezTo>
                    <a:pt x="203" y="620"/>
                    <a:pt x="393" y="417"/>
                    <a:pt x="429" y="417"/>
                  </a:cubicBezTo>
                  <a:cubicBezTo>
                    <a:pt x="488" y="405"/>
                    <a:pt x="453" y="977"/>
                    <a:pt x="929" y="977"/>
                  </a:cubicBezTo>
                  <a:cubicBezTo>
                    <a:pt x="1441" y="977"/>
                    <a:pt x="1369" y="489"/>
                    <a:pt x="1548" y="489"/>
                  </a:cubicBezTo>
                  <a:cubicBezTo>
                    <a:pt x="1762" y="489"/>
                    <a:pt x="1667" y="977"/>
                    <a:pt x="2251" y="941"/>
                  </a:cubicBezTo>
                  <a:cubicBezTo>
                    <a:pt x="2834" y="905"/>
                    <a:pt x="2739" y="1"/>
                    <a:pt x="2632" y="12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38;p39">
              <a:extLst>
                <a:ext uri="{FF2B5EF4-FFF2-40B4-BE49-F238E27FC236}">
                  <a16:creationId xmlns:a16="http://schemas.microsoft.com/office/drawing/2014/main" id="{EEAF454A-F27B-3047-82D4-81BF47466C4E}"/>
                </a:ext>
              </a:extLst>
            </p:cNvPr>
            <p:cNvSpPr/>
            <p:nvPr/>
          </p:nvSpPr>
          <p:spPr>
            <a:xfrm>
              <a:off x="7242883" y="980200"/>
              <a:ext cx="192510" cy="101061"/>
            </a:xfrm>
            <a:custGeom>
              <a:avLst/>
              <a:gdLst/>
              <a:ahLst/>
              <a:cxnLst/>
              <a:rect l="l" t="t" r="r" b="b"/>
              <a:pathLst>
                <a:path w="2882" h="1513" extrusionOk="0">
                  <a:moveTo>
                    <a:pt x="2787" y="918"/>
                  </a:moveTo>
                  <a:lnTo>
                    <a:pt x="2691" y="810"/>
                  </a:lnTo>
                  <a:cubicBezTo>
                    <a:pt x="2691" y="810"/>
                    <a:pt x="2668" y="584"/>
                    <a:pt x="2596" y="477"/>
                  </a:cubicBezTo>
                  <a:cubicBezTo>
                    <a:pt x="2525" y="370"/>
                    <a:pt x="2144" y="1"/>
                    <a:pt x="1477" y="13"/>
                  </a:cubicBezTo>
                  <a:cubicBezTo>
                    <a:pt x="798" y="13"/>
                    <a:pt x="1" y="584"/>
                    <a:pt x="13" y="965"/>
                  </a:cubicBezTo>
                  <a:cubicBezTo>
                    <a:pt x="13" y="1310"/>
                    <a:pt x="13" y="1453"/>
                    <a:pt x="36" y="1513"/>
                  </a:cubicBezTo>
                  <a:cubicBezTo>
                    <a:pt x="36" y="1513"/>
                    <a:pt x="36" y="1513"/>
                    <a:pt x="36" y="1513"/>
                  </a:cubicBezTo>
                  <a:cubicBezTo>
                    <a:pt x="36" y="1465"/>
                    <a:pt x="36" y="1263"/>
                    <a:pt x="370" y="1096"/>
                  </a:cubicBezTo>
                  <a:cubicBezTo>
                    <a:pt x="346" y="1370"/>
                    <a:pt x="715" y="1191"/>
                    <a:pt x="941" y="1037"/>
                  </a:cubicBezTo>
                  <a:cubicBezTo>
                    <a:pt x="1167" y="894"/>
                    <a:pt x="1525" y="667"/>
                    <a:pt x="1953" y="751"/>
                  </a:cubicBezTo>
                  <a:cubicBezTo>
                    <a:pt x="2358" y="822"/>
                    <a:pt x="2763" y="1191"/>
                    <a:pt x="2811" y="1120"/>
                  </a:cubicBezTo>
                  <a:cubicBezTo>
                    <a:pt x="2811" y="1132"/>
                    <a:pt x="2882" y="1025"/>
                    <a:pt x="2787" y="918"/>
                  </a:cubicBezTo>
                  <a:close/>
                </a:path>
              </a:pathLst>
            </a:custGeom>
            <a:solidFill>
              <a:srgbClr val="CAE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39;p39">
              <a:extLst>
                <a:ext uri="{FF2B5EF4-FFF2-40B4-BE49-F238E27FC236}">
                  <a16:creationId xmlns:a16="http://schemas.microsoft.com/office/drawing/2014/main" id="{88A057AC-746C-8E43-BECB-C5F9B9F9C56E}"/>
                </a:ext>
              </a:extLst>
            </p:cNvPr>
            <p:cNvSpPr/>
            <p:nvPr/>
          </p:nvSpPr>
          <p:spPr>
            <a:xfrm>
              <a:off x="6964550" y="1634720"/>
              <a:ext cx="190907" cy="265711"/>
            </a:xfrm>
            <a:custGeom>
              <a:avLst/>
              <a:gdLst/>
              <a:ahLst/>
              <a:cxnLst/>
              <a:rect l="l" t="t" r="r" b="b"/>
              <a:pathLst>
                <a:path w="2858" h="3978" extrusionOk="0">
                  <a:moveTo>
                    <a:pt x="1132" y="1"/>
                  </a:moveTo>
                  <a:cubicBezTo>
                    <a:pt x="1036" y="977"/>
                    <a:pt x="1012" y="905"/>
                    <a:pt x="751" y="1453"/>
                  </a:cubicBezTo>
                  <a:cubicBezTo>
                    <a:pt x="489" y="1989"/>
                    <a:pt x="0" y="2334"/>
                    <a:pt x="834" y="3977"/>
                  </a:cubicBezTo>
                  <a:cubicBezTo>
                    <a:pt x="834" y="3977"/>
                    <a:pt x="1477" y="3882"/>
                    <a:pt x="1524" y="3703"/>
                  </a:cubicBezTo>
                  <a:cubicBezTo>
                    <a:pt x="1572" y="3525"/>
                    <a:pt x="1524" y="3370"/>
                    <a:pt x="1858" y="2822"/>
                  </a:cubicBezTo>
                  <a:cubicBezTo>
                    <a:pt x="2203" y="2263"/>
                    <a:pt x="2334" y="1941"/>
                    <a:pt x="2298" y="1691"/>
                  </a:cubicBezTo>
                  <a:cubicBezTo>
                    <a:pt x="2275" y="1453"/>
                    <a:pt x="2858" y="251"/>
                    <a:pt x="2858" y="25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40;p39">
              <a:extLst>
                <a:ext uri="{FF2B5EF4-FFF2-40B4-BE49-F238E27FC236}">
                  <a16:creationId xmlns:a16="http://schemas.microsoft.com/office/drawing/2014/main" id="{F26FF204-2E3E-BA43-9695-3D1545B56EE5}"/>
                </a:ext>
              </a:extLst>
            </p:cNvPr>
            <p:cNvSpPr/>
            <p:nvPr/>
          </p:nvSpPr>
          <p:spPr>
            <a:xfrm>
              <a:off x="7012241" y="1863758"/>
              <a:ext cx="156774" cy="161510"/>
            </a:xfrm>
            <a:custGeom>
              <a:avLst/>
              <a:gdLst/>
              <a:ahLst/>
              <a:cxnLst/>
              <a:rect l="l" t="t" r="r" b="b"/>
              <a:pathLst>
                <a:path w="2347" h="2418" extrusionOk="0">
                  <a:moveTo>
                    <a:pt x="120" y="548"/>
                  </a:moveTo>
                  <a:cubicBezTo>
                    <a:pt x="501" y="84"/>
                    <a:pt x="799" y="1"/>
                    <a:pt x="1013" y="12"/>
                  </a:cubicBezTo>
                  <a:cubicBezTo>
                    <a:pt x="1227" y="24"/>
                    <a:pt x="1656" y="251"/>
                    <a:pt x="1692" y="405"/>
                  </a:cubicBezTo>
                  <a:cubicBezTo>
                    <a:pt x="1727" y="560"/>
                    <a:pt x="1692" y="608"/>
                    <a:pt x="1811" y="774"/>
                  </a:cubicBezTo>
                  <a:cubicBezTo>
                    <a:pt x="1953" y="953"/>
                    <a:pt x="1858" y="1132"/>
                    <a:pt x="1727" y="1191"/>
                  </a:cubicBezTo>
                  <a:cubicBezTo>
                    <a:pt x="1608" y="1263"/>
                    <a:pt x="1430" y="1322"/>
                    <a:pt x="1441" y="1048"/>
                  </a:cubicBezTo>
                  <a:cubicBezTo>
                    <a:pt x="1441" y="774"/>
                    <a:pt x="1168" y="691"/>
                    <a:pt x="1168" y="691"/>
                  </a:cubicBezTo>
                  <a:cubicBezTo>
                    <a:pt x="1168" y="691"/>
                    <a:pt x="1168" y="977"/>
                    <a:pt x="1215" y="1084"/>
                  </a:cubicBezTo>
                  <a:cubicBezTo>
                    <a:pt x="1263" y="1179"/>
                    <a:pt x="1537" y="1441"/>
                    <a:pt x="1596" y="1465"/>
                  </a:cubicBezTo>
                  <a:cubicBezTo>
                    <a:pt x="1644" y="1477"/>
                    <a:pt x="1751" y="1441"/>
                    <a:pt x="1751" y="1441"/>
                  </a:cubicBezTo>
                  <a:cubicBezTo>
                    <a:pt x="1751" y="1441"/>
                    <a:pt x="1989" y="1167"/>
                    <a:pt x="2132" y="1179"/>
                  </a:cubicBezTo>
                  <a:cubicBezTo>
                    <a:pt x="2275" y="1203"/>
                    <a:pt x="2346" y="1275"/>
                    <a:pt x="2299" y="1370"/>
                  </a:cubicBezTo>
                  <a:cubicBezTo>
                    <a:pt x="2251" y="1465"/>
                    <a:pt x="2073" y="1810"/>
                    <a:pt x="1906" y="1846"/>
                  </a:cubicBezTo>
                  <a:cubicBezTo>
                    <a:pt x="1751" y="1870"/>
                    <a:pt x="1751" y="2132"/>
                    <a:pt x="1537" y="2215"/>
                  </a:cubicBezTo>
                  <a:cubicBezTo>
                    <a:pt x="1322" y="2298"/>
                    <a:pt x="918" y="2418"/>
                    <a:pt x="751" y="2298"/>
                  </a:cubicBezTo>
                  <a:cubicBezTo>
                    <a:pt x="584" y="2179"/>
                    <a:pt x="120" y="1763"/>
                    <a:pt x="72" y="1620"/>
                  </a:cubicBezTo>
                  <a:cubicBezTo>
                    <a:pt x="25" y="1465"/>
                    <a:pt x="1" y="691"/>
                    <a:pt x="120" y="548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41;p39">
              <a:extLst>
                <a:ext uri="{FF2B5EF4-FFF2-40B4-BE49-F238E27FC236}">
                  <a16:creationId xmlns:a16="http://schemas.microsoft.com/office/drawing/2014/main" id="{2149E28F-E30D-2146-825C-F18FCBA701BE}"/>
                </a:ext>
              </a:extLst>
            </p:cNvPr>
            <p:cNvSpPr/>
            <p:nvPr/>
          </p:nvSpPr>
          <p:spPr>
            <a:xfrm>
              <a:off x="7584871" y="1585425"/>
              <a:ext cx="246616" cy="266445"/>
            </a:xfrm>
            <a:custGeom>
              <a:avLst/>
              <a:gdLst/>
              <a:ahLst/>
              <a:cxnLst/>
              <a:rect l="l" t="t" r="r" b="b"/>
              <a:pathLst>
                <a:path w="3692" h="3989" extrusionOk="0">
                  <a:moveTo>
                    <a:pt x="107" y="0"/>
                  </a:moveTo>
                  <a:cubicBezTo>
                    <a:pt x="715" y="572"/>
                    <a:pt x="1203" y="834"/>
                    <a:pt x="2263" y="1191"/>
                  </a:cubicBezTo>
                  <a:cubicBezTo>
                    <a:pt x="3334" y="1560"/>
                    <a:pt x="3691" y="2346"/>
                    <a:pt x="3620" y="3167"/>
                  </a:cubicBezTo>
                  <a:cubicBezTo>
                    <a:pt x="3548" y="3989"/>
                    <a:pt x="2620" y="3703"/>
                    <a:pt x="2286" y="3489"/>
                  </a:cubicBezTo>
                  <a:cubicBezTo>
                    <a:pt x="1096" y="2727"/>
                    <a:pt x="1024" y="1739"/>
                    <a:pt x="0" y="103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2;p39">
              <a:extLst>
                <a:ext uri="{FF2B5EF4-FFF2-40B4-BE49-F238E27FC236}">
                  <a16:creationId xmlns:a16="http://schemas.microsoft.com/office/drawing/2014/main" id="{9440E229-7B6F-8D4B-B009-008F2A9857D5}"/>
                </a:ext>
              </a:extLst>
            </p:cNvPr>
            <p:cNvSpPr/>
            <p:nvPr/>
          </p:nvSpPr>
          <p:spPr>
            <a:xfrm>
              <a:off x="7427370" y="1506674"/>
              <a:ext cx="174275" cy="159907"/>
            </a:xfrm>
            <a:custGeom>
              <a:avLst/>
              <a:gdLst/>
              <a:ahLst/>
              <a:cxnLst/>
              <a:rect l="l" t="t" r="r" b="b"/>
              <a:pathLst>
                <a:path w="2609" h="2394" extrusionOk="0">
                  <a:moveTo>
                    <a:pt x="2358" y="2215"/>
                  </a:moveTo>
                  <a:cubicBezTo>
                    <a:pt x="2215" y="2394"/>
                    <a:pt x="1799" y="2299"/>
                    <a:pt x="1489" y="2287"/>
                  </a:cubicBezTo>
                  <a:cubicBezTo>
                    <a:pt x="1180" y="2263"/>
                    <a:pt x="1037" y="2120"/>
                    <a:pt x="1001" y="2120"/>
                  </a:cubicBezTo>
                  <a:cubicBezTo>
                    <a:pt x="977" y="2120"/>
                    <a:pt x="501" y="2394"/>
                    <a:pt x="251" y="2287"/>
                  </a:cubicBezTo>
                  <a:cubicBezTo>
                    <a:pt x="1" y="2180"/>
                    <a:pt x="84" y="1632"/>
                    <a:pt x="156" y="1358"/>
                  </a:cubicBezTo>
                  <a:cubicBezTo>
                    <a:pt x="239" y="1072"/>
                    <a:pt x="37" y="834"/>
                    <a:pt x="168" y="620"/>
                  </a:cubicBezTo>
                  <a:cubicBezTo>
                    <a:pt x="299" y="394"/>
                    <a:pt x="477" y="215"/>
                    <a:pt x="703" y="108"/>
                  </a:cubicBezTo>
                  <a:cubicBezTo>
                    <a:pt x="930" y="1"/>
                    <a:pt x="1168" y="191"/>
                    <a:pt x="1525" y="108"/>
                  </a:cubicBezTo>
                  <a:cubicBezTo>
                    <a:pt x="1870" y="24"/>
                    <a:pt x="2323" y="834"/>
                    <a:pt x="2465" y="1179"/>
                  </a:cubicBezTo>
                  <a:cubicBezTo>
                    <a:pt x="2608" y="1513"/>
                    <a:pt x="2358" y="2215"/>
                    <a:pt x="2358" y="2215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4042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1">
            <a:extLst>
              <a:ext uri="{FF2B5EF4-FFF2-40B4-BE49-F238E27FC236}">
                <a16:creationId xmlns:a16="http://schemas.microsoft.com/office/drawing/2014/main" id="{4F91C0A8-BD41-EB4B-A1CB-0D49742D08E8}"/>
              </a:ext>
            </a:extLst>
          </p:cNvPr>
          <p:cNvCxnSpPr>
            <a:cxnSpLocks/>
          </p:cNvCxnSpPr>
          <p:nvPr/>
        </p:nvCxnSpPr>
        <p:spPr>
          <a:xfrm>
            <a:off x="640836" y="1058405"/>
            <a:ext cx="4094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7631838-7E3F-CA42-821A-5ED7F8EDEA9C}"/>
              </a:ext>
            </a:extLst>
          </p:cNvPr>
          <p:cNvSpPr txBox="1"/>
          <p:nvPr/>
        </p:nvSpPr>
        <p:spPr>
          <a:xfrm>
            <a:off x="42832" y="288964"/>
            <a:ext cx="5290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latin typeface="Baghdad" pitchFamily="2" charset="-78"/>
                <a:cs typeface="Baghdad" pitchFamily="2" charset="-78"/>
              </a:rPr>
              <a:t>SQL Queries (1)</a:t>
            </a:r>
            <a:endParaRPr kumimoji="1" lang="zh-CN" altLang="en-US" sz="4400" b="1" dirty="0"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A99D9D-C229-4D4F-96B0-5BB15DCC4F22}"/>
              </a:ext>
            </a:extLst>
          </p:cNvPr>
          <p:cNvSpPr txBox="1"/>
          <p:nvPr/>
        </p:nvSpPr>
        <p:spPr>
          <a:xfrm>
            <a:off x="988695" y="1641970"/>
            <a:ext cx="99225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 Regular" panose="02020503050405090304" charset="0"/>
                <a:cs typeface="Times New Roman Regular" panose="02020503050405090304" charset="0"/>
              </a:rPr>
              <a:t>1. Qualify the players into the next round</a:t>
            </a:r>
          </a:p>
        </p:txBody>
      </p:sp>
      <p:pic>
        <p:nvPicPr>
          <p:cNvPr id="9" name="图片 8" descr="截屏2021-04-27 16.11.08">
            <a:extLst>
              <a:ext uri="{FF2B5EF4-FFF2-40B4-BE49-F238E27FC236}">
                <a16:creationId xmlns:a16="http://schemas.microsoft.com/office/drawing/2014/main" id="{83BBA9D4-0340-9E4D-83B4-1A0A55E14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05" y="2946149"/>
            <a:ext cx="10058400" cy="176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27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1">
            <a:extLst>
              <a:ext uri="{FF2B5EF4-FFF2-40B4-BE49-F238E27FC236}">
                <a16:creationId xmlns:a16="http://schemas.microsoft.com/office/drawing/2014/main" id="{4F91C0A8-BD41-EB4B-A1CB-0D49742D08E8}"/>
              </a:ext>
            </a:extLst>
          </p:cNvPr>
          <p:cNvCxnSpPr>
            <a:cxnSpLocks/>
          </p:cNvCxnSpPr>
          <p:nvPr/>
        </p:nvCxnSpPr>
        <p:spPr>
          <a:xfrm>
            <a:off x="640836" y="1058405"/>
            <a:ext cx="4094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7631838-7E3F-CA42-821A-5ED7F8EDEA9C}"/>
              </a:ext>
            </a:extLst>
          </p:cNvPr>
          <p:cNvSpPr txBox="1"/>
          <p:nvPr/>
        </p:nvSpPr>
        <p:spPr>
          <a:xfrm>
            <a:off x="42832" y="288964"/>
            <a:ext cx="5290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latin typeface="Baghdad" pitchFamily="2" charset="-78"/>
                <a:cs typeface="Baghdad" pitchFamily="2" charset="-78"/>
              </a:rPr>
              <a:t>SQL Queries (2)</a:t>
            </a:r>
            <a:endParaRPr kumimoji="1" lang="zh-CN" altLang="en-US" sz="4400" b="1" dirty="0"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8EE735-37B4-174C-9EDD-D678E8198001}"/>
              </a:ext>
            </a:extLst>
          </p:cNvPr>
          <p:cNvSpPr txBox="1"/>
          <p:nvPr/>
        </p:nvSpPr>
        <p:spPr>
          <a:xfrm>
            <a:off x="1009960" y="1720144"/>
            <a:ext cx="69303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2. Update college ranking automatically</a:t>
            </a:r>
          </a:p>
        </p:txBody>
      </p:sp>
      <p:pic>
        <p:nvPicPr>
          <p:cNvPr id="8" name="图片 7" descr="截屏2021-04-27 16.12.38">
            <a:extLst>
              <a:ext uri="{FF2B5EF4-FFF2-40B4-BE49-F238E27FC236}">
                <a16:creationId xmlns:a16="http://schemas.microsoft.com/office/drawing/2014/main" id="{F93B2B3A-7985-3148-8B4A-103962058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70" y="2625209"/>
            <a:ext cx="10058400" cy="348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42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1">
            <a:extLst>
              <a:ext uri="{FF2B5EF4-FFF2-40B4-BE49-F238E27FC236}">
                <a16:creationId xmlns:a16="http://schemas.microsoft.com/office/drawing/2014/main" id="{98B0E7B8-7910-F84D-811D-8E8DD324A3CA}"/>
              </a:ext>
            </a:extLst>
          </p:cNvPr>
          <p:cNvCxnSpPr>
            <a:cxnSpLocks/>
          </p:cNvCxnSpPr>
          <p:nvPr/>
        </p:nvCxnSpPr>
        <p:spPr>
          <a:xfrm>
            <a:off x="640836" y="1058405"/>
            <a:ext cx="4094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BC020CF-5F42-D248-8C2D-C3182AC6F8E9}"/>
              </a:ext>
            </a:extLst>
          </p:cNvPr>
          <p:cNvSpPr txBox="1"/>
          <p:nvPr/>
        </p:nvSpPr>
        <p:spPr>
          <a:xfrm>
            <a:off x="42832" y="288964"/>
            <a:ext cx="5290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latin typeface="Baghdad" pitchFamily="2" charset="-78"/>
                <a:cs typeface="Baghdad" pitchFamily="2" charset="-78"/>
              </a:rPr>
              <a:t>SQL Queries (3)</a:t>
            </a:r>
            <a:endParaRPr kumimoji="1" lang="zh-CN" altLang="en-US" sz="4400" b="1" dirty="0"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714C81-A542-0242-8D4E-2DDE0BE7D5AC}"/>
              </a:ext>
            </a:extLst>
          </p:cNvPr>
          <p:cNvSpPr txBox="1"/>
          <p:nvPr/>
        </p:nvSpPr>
        <p:spPr>
          <a:xfrm>
            <a:off x="1067435" y="1866265"/>
            <a:ext cx="8435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 Regular" panose="02020503050405090304" charset="0"/>
                <a:cs typeface="Times New Roman Regular" panose="02020503050405090304" charset="0"/>
              </a:rPr>
              <a:t>3. Search the results of a certain event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FCCDB4-A21A-A34F-9A86-6F7D750B6ED5}"/>
              </a:ext>
            </a:extLst>
          </p:cNvPr>
          <p:cNvSpPr txBox="1"/>
          <p:nvPr/>
        </p:nvSpPr>
        <p:spPr>
          <a:xfrm>
            <a:off x="1067435" y="2614431"/>
            <a:ext cx="5379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 Regular" panose="02020503050405090304" charset="0"/>
                <a:cs typeface="Times New Roman Regular" panose="02020503050405090304" charset="0"/>
              </a:rPr>
              <a:t>4. Get the ranking of colleges</a:t>
            </a:r>
          </a:p>
        </p:txBody>
      </p:sp>
      <p:pic>
        <p:nvPicPr>
          <p:cNvPr id="6" name="图片 5" descr="截屏2021-04-27 16.11.52">
            <a:extLst>
              <a:ext uri="{FF2B5EF4-FFF2-40B4-BE49-F238E27FC236}">
                <a16:creationId xmlns:a16="http://schemas.microsoft.com/office/drawing/2014/main" id="{0E6C7074-0153-C14A-A533-184B7872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35" y="3429000"/>
            <a:ext cx="10057765" cy="120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1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7;p3">
            <a:extLst>
              <a:ext uri="{FF2B5EF4-FFF2-40B4-BE49-F238E27FC236}">
                <a16:creationId xmlns:a16="http://schemas.microsoft.com/office/drawing/2014/main" id="{41EF9AE1-6048-6641-B454-E1D693BC127E}"/>
              </a:ext>
            </a:extLst>
          </p:cNvPr>
          <p:cNvSpPr/>
          <p:nvPr/>
        </p:nvSpPr>
        <p:spPr>
          <a:xfrm rot="-2413472">
            <a:off x="6065717" y="2378989"/>
            <a:ext cx="6820488" cy="6647941"/>
          </a:xfrm>
          <a:custGeom>
            <a:avLst/>
            <a:gdLst/>
            <a:ahLst/>
            <a:cxnLst/>
            <a:rect l="l" t="t" r="r" b="b"/>
            <a:pathLst>
              <a:path w="30160" h="29397" extrusionOk="0">
                <a:moveTo>
                  <a:pt x="3775" y="11216"/>
                </a:moveTo>
                <a:cubicBezTo>
                  <a:pt x="6668" y="10073"/>
                  <a:pt x="10264" y="9394"/>
                  <a:pt x="11502" y="6537"/>
                </a:cubicBezTo>
                <a:cubicBezTo>
                  <a:pt x="11919" y="5549"/>
                  <a:pt x="11979" y="4453"/>
                  <a:pt x="12407" y="3465"/>
                </a:cubicBezTo>
                <a:cubicBezTo>
                  <a:pt x="13598" y="727"/>
                  <a:pt x="17146" y="0"/>
                  <a:pt x="20122" y="84"/>
                </a:cubicBezTo>
                <a:cubicBezTo>
                  <a:pt x="21706" y="131"/>
                  <a:pt x="23361" y="346"/>
                  <a:pt x="24742" y="1143"/>
                </a:cubicBezTo>
                <a:cubicBezTo>
                  <a:pt x="27242" y="2620"/>
                  <a:pt x="28254" y="5763"/>
                  <a:pt x="28457" y="8656"/>
                </a:cubicBezTo>
                <a:cubicBezTo>
                  <a:pt x="28647" y="11561"/>
                  <a:pt x="28195" y="14514"/>
                  <a:pt x="28755" y="17372"/>
                </a:cubicBezTo>
                <a:cubicBezTo>
                  <a:pt x="29064" y="19003"/>
                  <a:pt x="29683" y="20586"/>
                  <a:pt x="29921" y="22229"/>
                </a:cubicBezTo>
                <a:cubicBezTo>
                  <a:pt x="30159" y="23884"/>
                  <a:pt x="29969" y="25718"/>
                  <a:pt x="28838" y="26956"/>
                </a:cubicBezTo>
                <a:cubicBezTo>
                  <a:pt x="28004" y="27861"/>
                  <a:pt x="26790" y="28301"/>
                  <a:pt x="25576" y="28563"/>
                </a:cubicBezTo>
                <a:cubicBezTo>
                  <a:pt x="21670" y="29397"/>
                  <a:pt x="17420" y="28504"/>
                  <a:pt x="14181" y="26146"/>
                </a:cubicBezTo>
                <a:cubicBezTo>
                  <a:pt x="12217" y="24730"/>
                  <a:pt x="10455" y="22741"/>
                  <a:pt x="8061" y="22432"/>
                </a:cubicBezTo>
                <a:cubicBezTo>
                  <a:pt x="5121" y="22051"/>
                  <a:pt x="1334" y="23563"/>
                  <a:pt x="596" y="19598"/>
                </a:cubicBezTo>
                <a:cubicBezTo>
                  <a:pt x="1" y="16538"/>
                  <a:pt x="668" y="12454"/>
                  <a:pt x="3775" y="1121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93;p39">
            <a:extLst>
              <a:ext uri="{FF2B5EF4-FFF2-40B4-BE49-F238E27FC236}">
                <a16:creationId xmlns:a16="http://schemas.microsoft.com/office/drawing/2014/main" id="{B506816C-6408-864E-924F-42C3809E9AF5}"/>
              </a:ext>
            </a:extLst>
          </p:cNvPr>
          <p:cNvSpPr txBox="1">
            <a:spLocks/>
          </p:cNvSpPr>
          <p:nvPr/>
        </p:nvSpPr>
        <p:spPr>
          <a:xfrm>
            <a:off x="1932174" y="2077957"/>
            <a:ext cx="2182019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8000" dirty="0">
                <a:latin typeface="Segoe Print" panose="02000800000000000000" pitchFamily="2" charset="0"/>
              </a:rPr>
              <a:t>04</a:t>
            </a:r>
          </a:p>
        </p:txBody>
      </p:sp>
      <p:sp>
        <p:nvSpPr>
          <p:cNvPr id="5" name="Google Shape;389;p36">
            <a:extLst>
              <a:ext uri="{FF2B5EF4-FFF2-40B4-BE49-F238E27FC236}">
                <a16:creationId xmlns:a16="http://schemas.microsoft.com/office/drawing/2014/main" id="{E0DA0153-F1AE-B047-A4A8-2B5254B630D3}"/>
              </a:ext>
            </a:extLst>
          </p:cNvPr>
          <p:cNvSpPr txBox="1">
            <a:spLocks/>
          </p:cNvSpPr>
          <p:nvPr/>
        </p:nvSpPr>
        <p:spPr>
          <a:xfrm>
            <a:off x="1932174" y="3181837"/>
            <a:ext cx="4124714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3600" dirty="0">
                <a:latin typeface="Times" pitchFamily="2" charset="0"/>
              </a:rPr>
              <a:t>Web Demo</a:t>
            </a:r>
          </a:p>
        </p:txBody>
      </p:sp>
      <p:grpSp>
        <p:nvGrpSpPr>
          <p:cNvPr id="6" name="Google Shape;498;p39">
            <a:extLst>
              <a:ext uri="{FF2B5EF4-FFF2-40B4-BE49-F238E27FC236}">
                <a16:creationId xmlns:a16="http://schemas.microsoft.com/office/drawing/2014/main" id="{835EF2A7-9A19-744D-B672-49190C985E33}"/>
              </a:ext>
            </a:extLst>
          </p:cNvPr>
          <p:cNvGrpSpPr/>
          <p:nvPr/>
        </p:nvGrpSpPr>
        <p:grpSpPr>
          <a:xfrm>
            <a:off x="7782858" y="1562959"/>
            <a:ext cx="1413280" cy="3732081"/>
            <a:chOff x="5323201" y="839225"/>
            <a:chExt cx="1302299" cy="3666200"/>
          </a:xfrm>
        </p:grpSpPr>
        <p:sp>
          <p:nvSpPr>
            <p:cNvPr id="7" name="Google Shape;499;p39">
              <a:extLst>
                <a:ext uri="{FF2B5EF4-FFF2-40B4-BE49-F238E27FC236}">
                  <a16:creationId xmlns:a16="http://schemas.microsoft.com/office/drawing/2014/main" id="{821EFA1D-AA4B-4843-A6AE-D4F3E9251631}"/>
                </a:ext>
              </a:extLst>
            </p:cNvPr>
            <p:cNvSpPr/>
            <p:nvPr/>
          </p:nvSpPr>
          <p:spPr>
            <a:xfrm>
              <a:off x="6160470" y="1014260"/>
              <a:ext cx="465029" cy="892981"/>
            </a:xfrm>
            <a:custGeom>
              <a:avLst/>
              <a:gdLst/>
              <a:ahLst/>
              <a:cxnLst/>
              <a:rect l="l" t="t" r="r" b="b"/>
              <a:pathLst>
                <a:path w="4490" h="8622" extrusionOk="0">
                  <a:moveTo>
                    <a:pt x="2120" y="1"/>
                  </a:moveTo>
                  <a:cubicBezTo>
                    <a:pt x="2263" y="418"/>
                    <a:pt x="2608" y="692"/>
                    <a:pt x="3144" y="1323"/>
                  </a:cubicBezTo>
                  <a:cubicBezTo>
                    <a:pt x="3680" y="1942"/>
                    <a:pt x="4489" y="3799"/>
                    <a:pt x="4489" y="4442"/>
                  </a:cubicBezTo>
                  <a:cubicBezTo>
                    <a:pt x="4489" y="5073"/>
                    <a:pt x="1727" y="6847"/>
                    <a:pt x="1406" y="7347"/>
                  </a:cubicBezTo>
                  <a:cubicBezTo>
                    <a:pt x="1072" y="7847"/>
                    <a:pt x="894" y="8621"/>
                    <a:pt x="894" y="8621"/>
                  </a:cubicBezTo>
                  <a:lnTo>
                    <a:pt x="1" y="6145"/>
                  </a:lnTo>
                  <a:cubicBezTo>
                    <a:pt x="215" y="6121"/>
                    <a:pt x="394" y="6145"/>
                    <a:pt x="453" y="6109"/>
                  </a:cubicBezTo>
                  <a:cubicBezTo>
                    <a:pt x="525" y="6085"/>
                    <a:pt x="1215" y="5847"/>
                    <a:pt x="2180" y="5156"/>
                  </a:cubicBezTo>
                  <a:cubicBezTo>
                    <a:pt x="3156" y="4478"/>
                    <a:pt x="3477" y="4228"/>
                    <a:pt x="3358" y="4073"/>
                  </a:cubicBezTo>
                  <a:cubicBezTo>
                    <a:pt x="2894" y="3466"/>
                    <a:pt x="2858" y="1715"/>
                    <a:pt x="1751" y="62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00;p39">
              <a:extLst>
                <a:ext uri="{FF2B5EF4-FFF2-40B4-BE49-F238E27FC236}">
                  <a16:creationId xmlns:a16="http://schemas.microsoft.com/office/drawing/2014/main" id="{E1F949D9-D41B-E749-B221-E15E6FCDEAB4}"/>
                </a:ext>
              </a:extLst>
            </p:cNvPr>
            <p:cNvSpPr/>
            <p:nvPr/>
          </p:nvSpPr>
          <p:spPr>
            <a:xfrm>
              <a:off x="6167927" y="867604"/>
              <a:ext cx="212111" cy="218326"/>
            </a:xfrm>
            <a:custGeom>
              <a:avLst/>
              <a:gdLst/>
              <a:ahLst/>
              <a:cxnLst/>
              <a:rect l="l" t="t" r="r" b="b"/>
              <a:pathLst>
                <a:path w="2048" h="2108" extrusionOk="0">
                  <a:moveTo>
                    <a:pt x="2048" y="1417"/>
                  </a:moveTo>
                  <a:cubicBezTo>
                    <a:pt x="1917" y="1000"/>
                    <a:pt x="1465" y="715"/>
                    <a:pt x="1298" y="607"/>
                  </a:cubicBezTo>
                  <a:cubicBezTo>
                    <a:pt x="1131" y="500"/>
                    <a:pt x="1024" y="322"/>
                    <a:pt x="845" y="167"/>
                  </a:cubicBezTo>
                  <a:cubicBezTo>
                    <a:pt x="679" y="0"/>
                    <a:pt x="274" y="36"/>
                    <a:pt x="131" y="167"/>
                  </a:cubicBezTo>
                  <a:cubicBezTo>
                    <a:pt x="0" y="286"/>
                    <a:pt x="250" y="488"/>
                    <a:pt x="250" y="488"/>
                  </a:cubicBezTo>
                  <a:cubicBezTo>
                    <a:pt x="250" y="488"/>
                    <a:pt x="95" y="488"/>
                    <a:pt x="83" y="584"/>
                  </a:cubicBezTo>
                  <a:cubicBezTo>
                    <a:pt x="60" y="679"/>
                    <a:pt x="226" y="762"/>
                    <a:pt x="453" y="976"/>
                  </a:cubicBezTo>
                  <a:cubicBezTo>
                    <a:pt x="679" y="1191"/>
                    <a:pt x="691" y="1429"/>
                    <a:pt x="929" y="1774"/>
                  </a:cubicBezTo>
                  <a:cubicBezTo>
                    <a:pt x="1167" y="2108"/>
                    <a:pt x="1679" y="2036"/>
                    <a:pt x="1679" y="203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1;p39">
              <a:extLst>
                <a:ext uri="{FF2B5EF4-FFF2-40B4-BE49-F238E27FC236}">
                  <a16:creationId xmlns:a16="http://schemas.microsoft.com/office/drawing/2014/main" id="{F2BDD5BE-C863-EE4F-BDDE-85BFE45E779B}"/>
                </a:ext>
              </a:extLst>
            </p:cNvPr>
            <p:cNvSpPr/>
            <p:nvPr/>
          </p:nvSpPr>
          <p:spPr>
            <a:xfrm>
              <a:off x="5323201" y="1125288"/>
              <a:ext cx="624009" cy="774496"/>
            </a:xfrm>
            <a:custGeom>
              <a:avLst/>
              <a:gdLst/>
              <a:ahLst/>
              <a:cxnLst/>
              <a:rect l="l" t="t" r="r" b="b"/>
              <a:pathLst>
                <a:path w="6025" h="7478" extrusionOk="0">
                  <a:moveTo>
                    <a:pt x="3298" y="1"/>
                  </a:moveTo>
                  <a:cubicBezTo>
                    <a:pt x="2810" y="620"/>
                    <a:pt x="0" y="3203"/>
                    <a:pt x="167" y="4692"/>
                  </a:cubicBezTo>
                  <a:cubicBezTo>
                    <a:pt x="322" y="6180"/>
                    <a:pt x="3275" y="7478"/>
                    <a:pt x="4656" y="7478"/>
                  </a:cubicBezTo>
                  <a:cubicBezTo>
                    <a:pt x="6025" y="7478"/>
                    <a:pt x="4739" y="5977"/>
                    <a:pt x="4739" y="5977"/>
                  </a:cubicBezTo>
                  <a:cubicBezTo>
                    <a:pt x="2227" y="6073"/>
                    <a:pt x="1560" y="4704"/>
                    <a:pt x="1489" y="4549"/>
                  </a:cubicBezTo>
                  <a:cubicBezTo>
                    <a:pt x="1489" y="4549"/>
                    <a:pt x="1489" y="4537"/>
                    <a:pt x="1489" y="4525"/>
                  </a:cubicBezTo>
                  <a:cubicBezTo>
                    <a:pt x="1846" y="4072"/>
                    <a:pt x="2120" y="1870"/>
                    <a:pt x="3739" y="167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02;p39">
              <a:extLst>
                <a:ext uri="{FF2B5EF4-FFF2-40B4-BE49-F238E27FC236}">
                  <a16:creationId xmlns:a16="http://schemas.microsoft.com/office/drawing/2014/main" id="{CA83D3A4-B59B-6140-A6C3-E8D341368DE9}"/>
                </a:ext>
              </a:extLst>
            </p:cNvPr>
            <p:cNvSpPr/>
            <p:nvPr/>
          </p:nvSpPr>
          <p:spPr>
            <a:xfrm>
              <a:off x="5604293" y="839225"/>
              <a:ext cx="172755" cy="303460"/>
            </a:xfrm>
            <a:custGeom>
              <a:avLst/>
              <a:gdLst/>
              <a:ahLst/>
              <a:cxnLst/>
              <a:rect l="l" t="t" r="r" b="b"/>
              <a:pathLst>
                <a:path w="1668" h="2930" extrusionOk="0">
                  <a:moveTo>
                    <a:pt x="537" y="2632"/>
                  </a:moveTo>
                  <a:cubicBezTo>
                    <a:pt x="572" y="2215"/>
                    <a:pt x="227" y="1572"/>
                    <a:pt x="120" y="1334"/>
                  </a:cubicBezTo>
                  <a:cubicBezTo>
                    <a:pt x="1" y="1084"/>
                    <a:pt x="251" y="667"/>
                    <a:pt x="156" y="334"/>
                  </a:cubicBezTo>
                  <a:cubicBezTo>
                    <a:pt x="49" y="0"/>
                    <a:pt x="394" y="12"/>
                    <a:pt x="549" y="179"/>
                  </a:cubicBezTo>
                  <a:cubicBezTo>
                    <a:pt x="703" y="357"/>
                    <a:pt x="930" y="905"/>
                    <a:pt x="965" y="1036"/>
                  </a:cubicBezTo>
                  <a:cubicBezTo>
                    <a:pt x="989" y="1155"/>
                    <a:pt x="953" y="1584"/>
                    <a:pt x="965" y="1631"/>
                  </a:cubicBezTo>
                  <a:cubicBezTo>
                    <a:pt x="965" y="1679"/>
                    <a:pt x="1073" y="1774"/>
                    <a:pt x="1108" y="1727"/>
                  </a:cubicBezTo>
                  <a:cubicBezTo>
                    <a:pt x="1144" y="1679"/>
                    <a:pt x="1430" y="1274"/>
                    <a:pt x="1549" y="1393"/>
                  </a:cubicBezTo>
                  <a:cubicBezTo>
                    <a:pt x="1668" y="1524"/>
                    <a:pt x="1311" y="1929"/>
                    <a:pt x="1311" y="2024"/>
                  </a:cubicBezTo>
                  <a:cubicBezTo>
                    <a:pt x="1311" y="2108"/>
                    <a:pt x="1549" y="2596"/>
                    <a:pt x="1037" y="2929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3;p39">
              <a:extLst>
                <a:ext uri="{FF2B5EF4-FFF2-40B4-BE49-F238E27FC236}">
                  <a16:creationId xmlns:a16="http://schemas.microsoft.com/office/drawing/2014/main" id="{7C1CD39E-6BBA-484B-98C9-DB7CC947273A}"/>
                </a:ext>
              </a:extLst>
            </p:cNvPr>
            <p:cNvSpPr/>
            <p:nvPr/>
          </p:nvSpPr>
          <p:spPr>
            <a:xfrm>
              <a:off x="5643753" y="1110478"/>
              <a:ext cx="74156" cy="59346"/>
            </a:xfrm>
            <a:custGeom>
              <a:avLst/>
              <a:gdLst/>
              <a:ahLst/>
              <a:cxnLst/>
              <a:rect l="l" t="t" r="r" b="b"/>
              <a:pathLst>
                <a:path w="716" h="573" extrusionOk="0">
                  <a:moveTo>
                    <a:pt x="156" y="13"/>
                  </a:moveTo>
                  <a:cubicBezTo>
                    <a:pt x="144" y="1"/>
                    <a:pt x="1" y="155"/>
                    <a:pt x="72" y="227"/>
                  </a:cubicBezTo>
                  <a:cubicBezTo>
                    <a:pt x="144" y="310"/>
                    <a:pt x="441" y="358"/>
                    <a:pt x="513" y="525"/>
                  </a:cubicBezTo>
                  <a:cubicBezTo>
                    <a:pt x="525" y="572"/>
                    <a:pt x="596" y="453"/>
                    <a:pt x="692" y="382"/>
                  </a:cubicBezTo>
                  <a:cubicBezTo>
                    <a:pt x="715" y="358"/>
                    <a:pt x="465" y="36"/>
                    <a:pt x="156" y="13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4;p39">
              <a:extLst>
                <a:ext uri="{FF2B5EF4-FFF2-40B4-BE49-F238E27FC236}">
                  <a16:creationId xmlns:a16="http://schemas.microsoft.com/office/drawing/2014/main" id="{440F3388-0543-CD4C-B004-84C511CD0AF2}"/>
                </a:ext>
              </a:extLst>
            </p:cNvPr>
            <p:cNvSpPr/>
            <p:nvPr/>
          </p:nvSpPr>
          <p:spPr>
            <a:xfrm>
              <a:off x="6065495" y="2570518"/>
              <a:ext cx="300974" cy="410759"/>
            </a:xfrm>
            <a:custGeom>
              <a:avLst/>
              <a:gdLst/>
              <a:ahLst/>
              <a:cxnLst/>
              <a:rect l="l" t="t" r="r" b="b"/>
              <a:pathLst>
                <a:path w="2906" h="3966" extrusionOk="0">
                  <a:moveTo>
                    <a:pt x="2906" y="3644"/>
                  </a:moveTo>
                  <a:cubicBezTo>
                    <a:pt x="2906" y="2322"/>
                    <a:pt x="2835" y="1334"/>
                    <a:pt x="2489" y="1"/>
                  </a:cubicBezTo>
                  <a:lnTo>
                    <a:pt x="108" y="834"/>
                  </a:lnTo>
                  <a:cubicBezTo>
                    <a:pt x="13" y="1632"/>
                    <a:pt x="1" y="2382"/>
                    <a:pt x="49" y="3072"/>
                  </a:cubicBezTo>
                  <a:cubicBezTo>
                    <a:pt x="977" y="3799"/>
                    <a:pt x="2454" y="3965"/>
                    <a:pt x="2906" y="3644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5;p39">
              <a:extLst>
                <a:ext uri="{FF2B5EF4-FFF2-40B4-BE49-F238E27FC236}">
                  <a16:creationId xmlns:a16="http://schemas.microsoft.com/office/drawing/2014/main" id="{AE7BCEEB-7832-8B4B-94D1-CB79936F7AF6}"/>
                </a:ext>
              </a:extLst>
            </p:cNvPr>
            <p:cNvSpPr/>
            <p:nvPr/>
          </p:nvSpPr>
          <p:spPr>
            <a:xfrm>
              <a:off x="6024792" y="2503922"/>
              <a:ext cx="367674" cy="363945"/>
            </a:xfrm>
            <a:custGeom>
              <a:avLst/>
              <a:gdLst/>
              <a:ahLst/>
              <a:cxnLst/>
              <a:rect l="l" t="t" r="r" b="b"/>
              <a:pathLst>
                <a:path w="3550" h="3514" extrusionOk="0">
                  <a:moveTo>
                    <a:pt x="180" y="2906"/>
                  </a:moveTo>
                  <a:cubicBezTo>
                    <a:pt x="846" y="2977"/>
                    <a:pt x="953" y="3215"/>
                    <a:pt x="1966" y="3370"/>
                  </a:cubicBezTo>
                  <a:cubicBezTo>
                    <a:pt x="2906" y="3513"/>
                    <a:pt x="3537" y="3382"/>
                    <a:pt x="3537" y="2882"/>
                  </a:cubicBezTo>
                  <a:cubicBezTo>
                    <a:pt x="3549" y="2096"/>
                    <a:pt x="3073" y="1287"/>
                    <a:pt x="2882" y="644"/>
                  </a:cubicBezTo>
                  <a:cubicBezTo>
                    <a:pt x="2692" y="1"/>
                    <a:pt x="1" y="358"/>
                    <a:pt x="1" y="358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6;p39">
              <a:extLst>
                <a:ext uri="{FF2B5EF4-FFF2-40B4-BE49-F238E27FC236}">
                  <a16:creationId xmlns:a16="http://schemas.microsoft.com/office/drawing/2014/main" id="{7CC30054-54AF-F643-9865-0AC05021703D}"/>
                </a:ext>
              </a:extLst>
            </p:cNvPr>
            <p:cNvSpPr/>
            <p:nvPr/>
          </p:nvSpPr>
          <p:spPr>
            <a:xfrm>
              <a:off x="6154359" y="3460814"/>
              <a:ext cx="204758" cy="497136"/>
            </a:xfrm>
            <a:custGeom>
              <a:avLst/>
              <a:gdLst/>
              <a:ahLst/>
              <a:cxnLst/>
              <a:rect l="l" t="t" r="r" b="b"/>
              <a:pathLst>
                <a:path w="1977" h="4800" extrusionOk="0">
                  <a:moveTo>
                    <a:pt x="322" y="418"/>
                  </a:moveTo>
                  <a:cubicBezTo>
                    <a:pt x="24" y="632"/>
                    <a:pt x="0" y="1144"/>
                    <a:pt x="322" y="1668"/>
                  </a:cubicBezTo>
                  <a:cubicBezTo>
                    <a:pt x="643" y="2192"/>
                    <a:pt x="619" y="2239"/>
                    <a:pt x="417" y="2668"/>
                  </a:cubicBezTo>
                  <a:cubicBezTo>
                    <a:pt x="214" y="3108"/>
                    <a:pt x="143" y="4025"/>
                    <a:pt x="572" y="4406"/>
                  </a:cubicBezTo>
                  <a:cubicBezTo>
                    <a:pt x="988" y="4799"/>
                    <a:pt x="1596" y="4347"/>
                    <a:pt x="1786" y="3728"/>
                  </a:cubicBezTo>
                  <a:cubicBezTo>
                    <a:pt x="1977" y="3108"/>
                    <a:pt x="1905" y="1192"/>
                    <a:pt x="1381" y="596"/>
                  </a:cubicBezTo>
                  <a:cubicBezTo>
                    <a:pt x="845" y="1"/>
                    <a:pt x="322" y="418"/>
                    <a:pt x="322" y="418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7;p39">
              <a:extLst>
                <a:ext uri="{FF2B5EF4-FFF2-40B4-BE49-F238E27FC236}">
                  <a16:creationId xmlns:a16="http://schemas.microsoft.com/office/drawing/2014/main" id="{F9FCFC5B-C359-9E4D-AF9E-498021B91A70}"/>
                </a:ext>
              </a:extLst>
            </p:cNvPr>
            <p:cNvSpPr/>
            <p:nvPr/>
          </p:nvSpPr>
          <p:spPr>
            <a:xfrm>
              <a:off x="6070467" y="2888688"/>
              <a:ext cx="299732" cy="712872"/>
            </a:xfrm>
            <a:custGeom>
              <a:avLst/>
              <a:gdLst/>
              <a:ahLst/>
              <a:cxnLst/>
              <a:rect l="l" t="t" r="r" b="b"/>
              <a:pathLst>
                <a:path w="2894" h="6883" extrusionOk="0">
                  <a:moveTo>
                    <a:pt x="1" y="0"/>
                  </a:moveTo>
                  <a:cubicBezTo>
                    <a:pt x="310" y="3144"/>
                    <a:pt x="1108" y="4251"/>
                    <a:pt x="917" y="4680"/>
                  </a:cubicBezTo>
                  <a:cubicBezTo>
                    <a:pt x="917" y="4680"/>
                    <a:pt x="536" y="5108"/>
                    <a:pt x="774" y="5584"/>
                  </a:cubicBezTo>
                  <a:cubicBezTo>
                    <a:pt x="1001" y="6049"/>
                    <a:pt x="1370" y="6192"/>
                    <a:pt x="1536" y="6668"/>
                  </a:cubicBezTo>
                  <a:cubicBezTo>
                    <a:pt x="1560" y="6751"/>
                    <a:pt x="1632" y="6823"/>
                    <a:pt x="1727" y="6858"/>
                  </a:cubicBezTo>
                  <a:cubicBezTo>
                    <a:pt x="1798" y="6882"/>
                    <a:pt x="1882" y="6882"/>
                    <a:pt x="1977" y="6811"/>
                  </a:cubicBezTo>
                  <a:cubicBezTo>
                    <a:pt x="2179" y="6656"/>
                    <a:pt x="2894" y="4870"/>
                    <a:pt x="2132" y="4299"/>
                  </a:cubicBezTo>
                  <a:cubicBezTo>
                    <a:pt x="2132" y="4299"/>
                    <a:pt x="2798" y="2858"/>
                    <a:pt x="2858" y="572"/>
                  </a:cubicBezTo>
                  <a:cubicBezTo>
                    <a:pt x="2406" y="893"/>
                    <a:pt x="929" y="727"/>
                    <a:pt x="1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8;p39">
              <a:extLst>
                <a:ext uri="{FF2B5EF4-FFF2-40B4-BE49-F238E27FC236}">
                  <a16:creationId xmlns:a16="http://schemas.microsoft.com/office/drawing/2014/main" id="{8D601A3D-44E8-0948-A51C-BE8E176166FE}"/>
                </a:ext>
              </a:extLst>
            </p:cNvPr>
            <p:cNvSpPr/>
            <p:nvPr/>
          </p:nvSpPr>
          <p:spPr>
            <a:xfrm>
              <a:off x="5754782" y="2555707"/>
              <a:ext cx="319513" cy="429298"/>
            </a:xfrm>
            <a:custGeom>
              <a:avLst/>
              <a:gdLst/>
              <a:ahLst/>
              <a:cxnLst/>
              <a:rect l="l" t="t" r="r" b="b"/>
              <a:pathLst>
                <a:path w="3085" h="4145" extrusionOk="0">
                  <a:moveTo>
                    <a:pt x="3049" y="3370"/>
                  </a:moveTo>
                  <a:cubicBezTo>
                    <a:pt x="3072" y="2954"/>
                    <a:pt x="3084" y="2537"/>
                    <a:pt x="3084" y="2144"/>
                  </a:cubicBezTo>
                  <a:cubicBezTo>
                    <a:pt x="3084" y="1"/>
                    <a:pt x="1" y="3430"/>
                    <a:pt x="1" y="3430"/>
                  </a:cubicBezTo>
                  <a:cubicBezTo>
                    <a:pt x="1" y="3430"/>
                    <a:pt x="84" y="3727"/>
                    <a:pt x="203" y="4144"/>
                  </a:cubicBezTo>
                  <a:cubicBezTo>
                    <a:pt x="596" y="3882"/>
                    <a:pt x="1798" y="3180"/>
                    <a:pt x="3049" y="3370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9;p39">
              <a:extLst>
                <a:ext uri="{FF2B5EF4-FFF2-40B4-BE49-F238E27FC236}">
                  <a16:creationId xmlns:a16="http://schemas.microsoft.com/office/drawing/2014/main" id="{2737C5CF-A946-EB46-BBA6-658F5FE8D7C0}"/>
                </a:ext>
              </a:extLst>
            </p:cNvPr>
            <p:cNvSpPr/>
            <p:nvPr/>
          </p:nvSpPr>
          <p:spPr>
            <a:xfrm>
              <a:off x="5712835" y="2589057"/>
              <a:ext cx="388595" cy="365084"/>
            </a:xfrm>
            <a:custGeom>
              <a:avLst/>
              <a:gdLst/>
              <a:ahLst/>
              <a:cxnLst/>
              <a:rect l="l" t="t" r="r" b="b"/>
              <a:pathLst>
                <a:path w="3752" h="3525" extrusionOk="0">
                  <a:moveTo>
                    <a:pt x="477" y="0"/>
                  </a:moveTo>
                  <a:cubicBezTo>
                    <a:pt x="1" y="1453"/>
                    <a:pt x="155" y="2381"/>
                    <a:pt x="251" y="2953"/>
                  </a:cubicBezTo>
                  <a:cubicBezTo>
                    <a:pt x="346" y="3524"/>
                    <a:pt x="3084" y="2751"/>
                    <a:pt x="3477" y="2477"/>
                  </a:cubicBezTo>
                  <a:cubicBezTo>
                    <a:pt x="3751" y="2286"/>
                    <a:pt x="3644" y="2131"/>
                    <a:pt x="3596" y="1858"/>
                  </a:cubicBezTo>
                  <a:cubicBezTo>
                    <a:pt x="3430" y="798"/>
                    <a:pt x="3477" y="0"/>
                    <a:pt x="3477" y="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54C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0;p39">
              <a:extLst>
                <a:ext uri="{FF2B5EF4-FFF2-40B4-BE49-F238E27FC236}">
                  <a16:creationId xmlns:a16="http://schemas.microsoft.com/office/drawing/2014/main" id="{98C15B8E-DB3D-AF4F-AB65-AFFD27A87BB1}"/>
                </a:ext>
              </a:extLst>
            </p:cNvPr>
            <p:cNvSpPr/>
            <p:nvPr/>
          </p:nvSpPr>
          <p:spPr>
            <a:xfrm>
              <a:off x="5907653" y="3944284"/>
              <a:ext cx="224540" cy="561142"/>
            </a:xfrm>
            <a:custGeom>
              <a:avLst/>
              <a:gdLst/>
              <a:ahLst/>
              <a:cxnLst/>
              <a:rect l="l" t="t" r="r" b="b"/>
              <a:pathLst>
                <a:path w="2168" h="5418" extrusionOk="0">
                  <a:moveTo>
                    <a:pt x="418" y="750"/>
                  </a:moveTo>
                  <a:cubicBezTo>
                    <a:pt x="572" y="1215"/>
                    <a:pt x="668" y="2381"/>
                    <a:pt x="537" y="2870"/>
                  </a:cubicBezTo>
                  <a:cubicBezTo>
                    <a:pt x="418" y="3346"/>
                    <a:pt x="477" y="3417"/>
                    <a:pt x="287" y="3751"/>
                  </a:cubicBezTo>
                  <a:cubicBezTo>
                    <a:pt x="108" y="4072"/>
                    <a:pt x="1" y="4656"/>
                    <a:pt x="120" y="4953"/>
                  </a:cubicBezTo>
                  <a:cubicBezTo>
                    <a:pt x="251" y="5251"/>
                    <a:pt x="906" y="5418"/>
                    <a:pt x="1489" y="5310"/>
                  </a:cubicBezTo>
                  <a:cubicBezTo>
                    <a:pt x="2061" y="5203"/>
                    <a:pt x="2168" y="5001"/>
                    <a:pt x="2108" y="4739"/>
                  </a:cubicBezTo>
                  <a:cubicBezTo>
                    <a:pt x="2037" y="4477"/>
                    <a:pt x="1811" y="3822"/>
                    <a:pt x="1930" y="3596"/>
                  </a:cubicBezTo>
                  <a:cubicBezTo>
                    <a:pt x="2037" y="3393"/>
                    <a:pt x="2120" y="3370"/>
                    <a:pt x="2084" y="2953"/>
                  </a:cubicBezTo>
                  <a:cubicBezTo>
                    <a:pt x="2061" y="2560"/>
                    <a:pt x="1763" y="1965"/>
                    <a:pt x="1549" y="1810"/>
                  </a:cubicBezTo>
                  <a:cubicBezTo>
                    <a:pt x="1334" y="1655"/>
                    <a:pt x="1096" y="965"/>
                    <a:pt x="1120" y="476"/>
                  </a:cubicBezTo>
                  <a:cubicBezTo>
                    <a:pt x="1156" y="0"/>
                    <a:pt x="418" y="750"/>
                    <a:pt x="418" y="750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11;p39">
              <a:extLst>
                <a:ext uri="{FF2B5EF4-FFF2-40B4-BE49-F238E27FC236}">
                  <a16:creationId xmlns:a16="http://schemas.microsoft.com/office/drawing/2014/main" id="{B3CD3891-D267-5C4C-8B14-2E6B0937AB6D}"/>
                </a:ext>
              </a:extLst>
            </p:cNvPr>
            <p:cNvSpPr/>
            <p:nvPr/>
          </p:nvSpPr>
          <p:spPr>
            <a:xfrm>
              <a:off x="5775703" y="2884959"/>
              <a:ext cx="319513" cy="1169098"/>
            </a:xfrm>
            <a:custGeom>
              <a:avLst/>
              <a:gdLst/>
              <a:ahLst/>
              <a:cxnLst/>
              <a:rect l="l" t="t" r="r" b="b"/>
              <a:pathLst>
                <a:path w="3085" h="11288" extrusionOk="0">
                  <a:moveTo>
                    <a:pt x="2847" y="191"/>
                  </a:moveTo>
                  <a:cubicBezTo>
                    <a:pt x="1596" y="1"/>
                    <a:pt x="394" y="703"/>
                    <a:pt x="1" y="965"/>
                  </a:cubicBezTo>
                  <a:cubicBezTo>
                    <a:pt x="227" y="1751"/>
                    <a:pt x="608" y="3001"/>
                    <a:pt x="953" y="3692"/>
                  </a:cubicBezTo>
                  <a:cubicBezTo>
                    <a:pt x="1489" y="4751"/>
                    <a:pt x="1311" y="5263"/>
                    <a:pt x="953" y="6561"/>
                  </a:cubicBezTo>
                  <a:cubicBezTo>
                    <a:pt x="620" y="7776"/>
                    <a:pt x="858" y="8276"/>
                    <a:pt x="1692" y="10978"/>
                  </a:cubicBezTo>
                  <a:cubicBezTo>
                    <a:pt x="1692" y="10978"/>
                    <a:pt x="2168" y="11288"/>
                    <a:pt x="2346" y="10871"/>
                  </a:cubicBezTo>
                  <a:cubicBezTo>
                    <a:pt x="2513" y="10454"/>
                    <a:pt x="2739" y="8871"/>
                    <a:pt x="2906" y="7990"/>
                  </a:cubicBezTo>
                  <a:cubicBezTo>
                    <a:pt x="3085" y="7109"/>
                    <a:pt x="2573" y="6252"/>
                    <a:pt x="2513" y="5025"/>
                  </a:cubicBezTo>
                  <a:cubicBezTo>
                    <a:pt x="2477" y="4025"/>
                    <a:pt x="2739" y="2049"/>
                    <a:pt x="2847" y="19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12;p39">
              <a:extLst>
                <a:ext uri="{FF2B5EF4-FFF2-40B4-BE49-F238E27FC236}">
                  <a16:creationId xmlns:a16="http://schemas.microsoft.com/office/drawing/2014/main" id="{001B6421-8275-EF45-B6DD-1BAA61FD3A21}"/>
                </a:ext>
              </a:extLst>
            </p:cNvPr>
            <p:cNvSpPr/>
            <p:nvPr/>
          </p:nvSpPr>
          <p:spPr>
            <a:xfrm>
              <a:off x="5759753" y="1649358"/>
              <a:ext cx="579681" cy="1021200"/>
            </a:xfrm>
            <a:custGeom>
              <a:avLst/>
              <a:gdLst/>
              <a:ahLst/>
              <a:cxnLst/>
              <a:rect l="l" t="t" r="r" b="b"/>
              <a:pathLst>
                <a:path w="5597" h="9860" extrusionOk="0">
                  <a:moveTo>
                    <a:pt x="1191" y="691"/>
                  </a:moveTo>
                  <a:cubicBezTo>
                    <a:pt x="774" y="775"/>
                    <a:pt x="572" y="870"/>
                    <a:pt x="524" y="929"/>
                  </a:cubicBezTo>
                  <a:cubicBezTo>
                    <a:pt x="488" y="977"/>
                    <a:pt x="0" y="2382"/>
                    <a:pt x="203" y="2858"/>
                  </a:cubicBezTo>
                  <a:cubicBezTo>
                    <a:pt x="417" y="3334"/>
                    <a:pt x="798" y="4763"/>
                    <a:pt x="750" y="6240"/>
                  </a:cubicBezTo>
                  <a:cubicBezTo>
                    <a:pt x="703" y="7728"/>
                    <a:pt x="322" y="8228"/>
                    <a:pt x="24" y="9073"/>
                  </a:cubicBezTo>
                  <a:cubicBezTo>
                    <a:pt x="24" y="9073"/>
                    <a:pt x="679" y="9859"/>
                    <a:pt x="2286" y="9478"/>
                  </a:cubicBezTo>
                  <a:cubicBezTo>
                    <a:pt x="4620" y="8918"/>
                    <a:pt x="5596" y="9442"/>
                    <a:pt x="5441" y="8895"/>
                  </a:cubicBezTo>
                  <a:cubicBezTo>
                    <a:pt x="5120" y="7775"/>
                    <a:pt x="4346" y="5204"/>
                    <a:pt x="4572" y="3835"/>
                  </a:cubicBezTo>
                  <a:cubicBezTo>
                    <a:pt x="4798" y="2465"/>
                    <a:pt x="5072" y="2168"/>
                    <a:pt x="3870" y="13"/>
                  </a:cubicBezTo>
                  <a:cubicBezTo>
                    <a:pt x="3870" y="13"/>
                    <a:pt x="3703" y="1"/>
                    <a:pt x="3429" y="167"/>
                  </a:cubicBezTo>
                  <a:cubicBezTo>
                    <a:pt x="3143" y="334"/>
                    <a:pt x="2750" y="1144"/>
                    <a:pt x="2203" y="1013"/>
                  </a:cubicBezTo>
                  <a:cubicBezTo>
                    <a:pt x="1643" y="894"/>
                    <a:pt x="1191" y="691"/>
                    <a:pt x="1191" y="691"/>
                  </a:cubicBezTo>
                  <a:close/>
                </a:path>
              </a:pathLst>
            </a:custGeom>
            <a:solidFill>
              <a:srgbClr val="ED8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3;p39">
              <a:extLst>
                <a:ext uri="{FF2B5EF4-FFF2-40B4-BE49-F238E27FC236}">
                  <a16:creationId xmlns:a16="http://schemas.microsoft.com/office/drawing/2014/main" id="{AAB1450D-A0BF-274F-A667-CC0DE9DA0577}"/>
                </a:ext>
              </a:extLst>
            </p:cNvPr>
            <p:cNvSpPr/>
            <p:nvPr/>
          </p:nvSpPr>
          <p:spPr>
            <a:xfrm>
              <a:off x="5814024" y="1508812"/>
              <a:ext cx="342817" cy="346649"/>
            </a:xfrm>
            <a:custGeom>
              <a:avLst/>
              <a:gdLst/>
              <a:ahLst/>
              <a:cxnLst/>
              <a:rect l="l" t="t" r="r" b="b"/>
              <a:pathLst>
                <a:path w="3310" h="3347" extrusionOk="0">
                  <a:moveTo>
                    <a:pt x="1000" y="119"/>
                  </a:moveTo>
                  <a:cubicBezTo>
                    <a:pt x="1131" y="965"/>
                    <a:pt x="1179" y="1441"/>
                    <a:pt x="1119" y="1989"/>
                  </a:cubicBezTo>
                  <a:cubicBezTo>
                    <a:pt x="1119" y="1989"/>
                    <a:pt x="691" y="2036"/>
                    <a:pt x="667" y="2048"/>
                  </a:cubicBezTo>
                  <a:cubicBezTo>
                    <a:pt x="655" y="2060"/>
                    <a:pt x="0" y="2941"/>
                    <a:pt x="1334" y="3144"/>
                  </a:cubicBezTo>
                  <a:cubicBezTo>
                    <a:pt x="2667" y="3346"/>
                    <a:pt x="3310" y="2144"/>
                    <a:pt x="2905" y="1524"/>
                  </a:cubicBezTo>
                  <a:cubicBezTo>
                    <a:pt x="2905" y="1524"/>
                    <a:pt x="2679" y="1679"/>
                    <a:pt x="2536" y="1905"/>
                  </a:cubicBezTo>
                  <a:cubicBezTo>
                    <a:pt x="2536" y="1905"/>
                    <a:pt x="2465" y="2286"/>
                    <a:pt x="2488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4;p39">
              <a:extLst>
                <a:ext uri="{FF2B5EF4-FFF2-40B4-BE49-F238E27FC236}">
                  <a16:creationId xmlns:a16="http://schemas.microsoft.com/office/drawing/2014/main" id="{7F457245-F1FC-4B41-BE73-D6949578288F}"/>
                </a:ext>
              </a:extLst>
            </p:cNvPr>
            <p:cNvSpPr/>
            <p:nvPr/>
          </p:nvSpPr>
          <p:spPr>
            <a:xfrm>
              <a:off x="5742457" y="1133885"/>
              <a:ext cx="273839" cy="335567"/>
            </a:xfrm>
            <a:custGeom>
              <a:avLst/>
              <a:gdLst/>
              <a:ahLst/>
              <a:cxnLst/>
              <a:rect l="l" t="t" r="r" b="b"/>
              <a:pathLst>
                <a:path w="2644" h="3240" extrusionOk="0">
                  <a:moveTo>
                    <a:pt x="2417" y="358"/>
                  </a:moveTo>
                  <a:cubicBezTo>
                    <a:pt x="2203" y="84"/>
                    <a:pt x="1774" y="1"/>
                    <a:pt x="1465" y="179"/>
                  </a:cubicBezTo>
                  <a:cubicBezTo>
                    <a:pt x="1155" y="358"/>
                    <a:pt x="1012" y="775"/>
                    <a:pt x="1143" y="1108"/>
                  </a:cubicBezTo>
                  <a:cubicBezTo>
                    <a:pt x="1191" y="1215"/>
                    <a:pt x="1251" y="1322"/>
                    <a:pt x="1227" y="1430"/>
                  </a:cubicBezTo>
                  <a:cubicBezTo>
                    <a:pt x="1203" y="1525"/>
                    <a:pt x="1108" y="1596"/>
                    <a:pt x="1012" y="1632"/>
                  </a:cubicBezTo>
                  <a:cubicBezTo>
                    <a:pt x="917" y="1656"/>
                    <a:pt x="810" y="1656"/>
                    <a:pt x="715" y="1680"/>
                  </a:cubicBezTo>
                  <a:cubicBezTo>
                    <a:pt x="465" y="1727"/>
                    <a:pt x="239" y="1894"/>
                    <a:pt x="131" y="2120"/>
                  </a:cubicBezTo>
                  <a:cubicBezTo>
                    <a:pt x="0" y="2442"/>
                    <a:pt x="131" y="2835"/>
                    <a:pt x="417" y="3037"/>
                  </a:cubicBezTo>
                  <a:cubicBezTo>
                    <a:pt x="691" y="3239"/>
                    <a:pt x="1084" y="3239"/>
                    <a:pt x="1393" y="3085"/>
                  </a:cubicBezTo>
                  <a:cubicBezTo>
                    <a:pt x="1703" y="2930"/>
                    <a:pt x="1917" y="2620"/>
                    <a:pt x="2013" y="2287"/>
                  </a:cubicBezTo>
                  <a:cubicBezTo>
                    <a:pt x="2060" y="2084"/>
                    <a:pt x="2072" y="1870"/>
                    <a:pt x="2155" y="1668"/>
                  </a:cubicBezTo>
                  <a:cubicBezTo>
                    <a:pt x="2227" y="1537"/>
                    <a:pt x="2322" y="1442"/>
                    <a:pt x="2417" y="1322"/>
                  </a:cubicBezTo>
                  <a:cubicBezTo>
                    <a:pt x="2632" y="1049"/>
                    <a:pt x="2644" y="632"/>
                    <a:pt x="2417" y="358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5;p39">
              <a:extLst>
                <a:ext uri="{FF2B5EF4-FFF2-40B4-BE49-F238E27FC236}">
                  <a16:creationId xmlns:a16="http://schemas.microsoft.com/office/drawing/2014/main" id="{B8168FC3-91CC-7E48-AB62-B19E730DF255}"/>
                </a:ext>
              </a:extLst>
            </p:cNvPr>
            <p:cNvSpPr/>
            <p:nvPr/>
          </p:nvSpPr>
          <p:spPr>
            <a:xfrm>
              <a:off x="5828732" y="1277020"/>
              <a:ext cx="133295" cy="209729"/>
            </a:xfrm>
            <a:custGeom>
              <a:avLst/>
              <a:gdLst/>
              <a:ahLst/>
              <a:cxnLst/>
              <a:rect l="l" t="t" r="r" b="b"/>
              <a:pathLst>
                <a:path w="1287" h="2025" extrusionOk="0">
                  <a:moveTo>
                    <a:pt x="1061" y="24"/>
                  </a:moveTo>
                  <a:cubicBezTo>
                    <a:pt x="525" y="0"/>
                    <a:pt x="1" y="750"/>
                    <a:pt x="441" y="1679"/>
                  </a:cubicBezTo>
                  <a:cubicBezTo>
                    <a:pt x="441" y="1679"/>
                    <a:pt x="977" y="2024"/>
                    <a:pt x="989" y="2024"/>
                  </a:cubicBezTo>
                  <a:cubicBezTo>
                    <a:pt x="1001" y="2012"/>
                    <a:pt x="1287" y="702"/>
                    <a:pt x="1287" y="702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6;p39">
              <a:extLst>
                <a:ext uri="{FF2B5EF4-FFF2-40B4-BE49-F238E27FC236}">
                  <a16:creationId xmlns:a16="http://schemas.microsoft.com/office/drawing/2014/main" id="{2E0F142C-3577-AD4E-A508-23E53D0A4661}"/>
                </a:ext>
              </a:extLst>
            </p:cNvPr>
            <p:cNvSpPr/>
            <p:nvPr/>
          </p:nvSpPr>
          <p:spPr>
            <a:xfrm>
              <a:off x="5849756" y="1439730"/>
              <a:ext cx="62971" cy="92592"/>
            </a:xfrm>
            <a:custGeom>
              <a:avLst/>
              <a:gdLst/>
              <a:ahLst/>
              <a:cxnLst/>
              <a:rect l="l" t="t" r="r" b="b"/>
              <a:pathLst>
                <a:path w="608" h="894" extrusionOk="0">
                  <a:moveTo>
                    <a:pt x="512" y="346"/>
                  </a:moveTo>
                  <a:cubicBezTo>
                    <a:pt x="608" y="560"/>
                    <a:pt x="608" y="786"/>
                    <a:pt x="488" y="834"/>
                  </a:cubicBezTo>
                  <a:cubicBezTo>
                    <a:pt x="381" y="894"/>
                    <a:pt x="215" y="763"/>
                    <a:pt x="107" y="536"/>
                  </a:cubicBezTo>
                  <a:cubicBezTo>
                    <a:pt x="0" y="322"/>
                    <a:pt x="12" y="108"/>
                    <a:pt x="119" y="60"/>
                  </a:cubicBezTo>
                  <a:cubicBezTo>
                    <a:pt x="227" y="1"/>
                    <a:pt x="405" y="132"/>
                    <a:pt x="512" y="34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7;p39">
              <a:extLst>
                <a:ext uri="{FF2B5EF4-FFF2-40B4-BE49-F238E27FC236}">
                  <a16:creationId xmlns:a16="http://schemas.microsoft.com/office/drawing/2014/main" id="{62DC0569-88EF-0D41-BC53-5F88283420F7}"/>
                </a:ext>
              </a:extLst>
            </p:cNvPr>
            <p:cNvSpPr/>
            <p:nvPr/>
          </p:nvSpPr>
          <p:spPr>
            <a:xfrm>
              <a:off x="6064252" y="1427405"/>
              <a:ext cx="54374" cy="92592"/>
            </a:xfrm>
            <a:custGeom>
              <a:avLst/>
              <a:gdLst/>
              <a:ahLst/>
              <a:cxnLst/>
              <a:rect l="l" t="t" r="r" b="b"/>
              <a:pathLst>
                <a:path w="525" h="894" extrusionOk="0">
                  <a:moveTo>
                    <a:pt x="477" y="489"/>
                  </a:moveTo>
                  <a:cubicBezTo>
                    <a:pt x="430" y="727"/>
                    <a:pt x="299" y="894"/>
                    <a:pt x="180" y="870"/>
                  </a:cubicBezTo>
                  <a:cubicBezTo>
                    <a:pt x="61" y="846"/>
                    <a:pt x="1" y="644"/>
                    <a:pt x="49" y="405"/>
                  </a:cubicBezTo>
                  <a:cubicBezTo>
                    <a:pt x="96" y="167"/>
                    <a:pt x="227" y="1"/>
                    <a:pt x="346" y="24"/>
                  </a:cubicBezTo>
                  <a:cubicBezTo>
                    <a:pt x="465" y="48"/>
                    <a:pt x="525" y="263"/>
                    <a:pt x="477" y="489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8;p39">
              <a:extLst>
                <a:ext uri="{FF2B5EF4-FFF2-40B4-BE49-F238E27FC236}">
                  <a16:creationId xmlns:a16="http://schemas.microsoft.com/office/drawing/2014/main" id="{EEF0C6AB-6356-F545-A230-CFDB615586C5}"/>
                </a:ext>
              </a:extLst>
            </p:cNvPr>
            <p:cNvSpPr/>
            <p:nvPr/>
          </p:nvSpPr>
          <p:spPr>
            <a:xfrm>
              <a:off x="5866949" y="1254752"/>
              <a:ext cx="238107" cy="341677"/>
            </a:xfrm>
            <a:custGeom>
              <a:avLst/>
              <a:gdLst/>
              <a:ahLst/>
              <a:cxnLst/>
              <a:rect l="l" t="t" r="r" b="b"/>
              <a:pathLst>
                <a:path w="2299" h="3299" extrusionOk="0">
                  <a:moveTo>
                    <a:pt x="596" y="596"/>
                  </a:moveTo>
                  <a:cubicBezTo>
                    <a:pt x="263" y="846"/>
                    <a:pt x="1" y="1358"/>
                    <a:pt x="275" y="2263"/>
                  </a:cubicBezTo>
                  <a:cubicBezTo>
                    <a:pt x="549" y="3180"/>
                    <a:pt x="1049" y="3299"/>
                    <a:pt x="1311" y="3287"/>
                  </a:cubicBezTo>
                  <a:cubicBezTo>
                    <a:pt x="1585" y="3275"/>
                    <a:pt x="2299" y="2870"/>
                    <a:pt x="2144" y="1668"/>
                  </a:cubicBezTo>
                  <a:cubicBezTo>
                    <a:pt x="1930" y="1"/>
                    <a:pt x="596" y="596"/>
                    <a:pt x="596" y="59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19;p39">
              <a:extLst>
                <a:ext uri="{FF2B5EF4-FFF2-40B4-BE49-F238E27FC236}">
                  <a16:creationId xmlns:a16="http://schemas.microsoft.com/office/drawing/2014/main" id="{6D4926BF-5931-7C48-9ED7-9FA446F36D57}"/>
                </a:ext>
              </a:extLst>
            </p:cNvPr>
            <p:cNvSpPr/>
            <p:nvPr/>
          </p:nvSpPr>
          <p:spPr>
            <a:xfrm>
              <a:off x="5901542" y="1219020"/>
              <a:ext cx="241732" cy="249189"/>
            </a:xfrm>
            <a:custGeom>
              <a:avLst/>
              <a:gdLst/>
              <a:ahLst/>
              <a:cxnLst/>
              <a:rect l="l" t="t" r="r" b="b"/>
              <a:pathLst>
                <a:path w="2334" h="2406" extrusionOk="0">
                  <a:moveTo>
                    <a:pt x="250" y="774"/>
                  </a:moveTo>
                  <a:cubicBezTo>
                    <a:pt x="0" y="1274"/>
                    <a:pt x="1215" y="2405"/>
                    <a:pt x="2179" y="2013"/>
                  </a:cubicBezTo>
                  <a:cubicBezTo>
                    <a:pt x="2179" y="2013"/>
                    <a:pt x="2334" y="1846"/>
                    <a:pt x="2227" y="1572"/>
                  </a:cubicBezTo>
                  <a:cubicBezTo>
                    <a:pt x="2132" y="1286"/>
                    <a:pt x="2108" y="1084"/>
                    <a:pt x="1893" y="774"/>
                  </a:cubicBezTo>
                  <a:cubicBezTo>
                    <a:pt x="1560" y="286"/>
                    <a:pt x="619" y="0"/>
                    <a:pt x="250" y="774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520;p39">
            <a:extLst>
              <a:ext uri="{FF2B5EF4-FFF2-40B4-BE49-F238E27FC236}">
                <a16:creationId xmlns:a16="http://schemas.microsoft.com/office/drawing/2014/main" id="{FFDA5179-96F2-F94F-8F3C-3A16E9330C87}"/>
              </a:ext>
            </a:extLst>
          </p:cNvPr>
          <p:cNvGrpSpPr/>
          <p:nvPr/>
        </p:nvGrpSpPr>
        <p:grpSpPr>
          <a:xfrm>
            <a:off x="9424207" y="1662093"/>
            <a:ext cx="1002070" cy="2768752"/>
            <a:chOff x="6964550" y="921354"/>
            <a:chExt cx="923380" cy="2719876"/>
          </a:xfrm>
        </p:grpSpPr>
        <p:sp>
          <p:nvSpPr>
            <p:cNvPr id="29" name="Google Shape;521;p39">
              <a:extLst>
                <a:ext uri="{FF2B5EF4-FFF2-40B4-BE49-F238E27FC236}">
                  <a16:creationId xmlns:a16="http://schemas.microsoft.com/office/drawing/2014/main" id="{3873E0A3-2578-794C-A9B4-C31C676D03AC}"/>
                </a:ext>
              </a:extLst>
            </p:cNvPr>
            <p:cNvSpPr/>
            <p:nvPr/>
          </p:nvSpPr>
          <p:spPr>
            <a:xfrm>
              <a:off x="7623011" y="1565520"/>
              <a:ext cx="264919" cy="316608"/>
            </a:xfrm>
            <a:custGeom>
              <a:avLst/>
              <a:gdLst/>
              <a:ahLst/>
              <a:cxnLst/>
              <a:rect l="l" t="t" r="r" b="b"/>
              <a:pathLst>
                <a:path w="3966" h="4740" extrusionOk="0">
                  <a:moveTo>
                    <a:pt x="2156" y="1"/>
                  </a:moveTo>
                  <a:cubicBezTo>
                    <a:pt x="2656" y="1144"/>
                    <a:pt x="3966" y="3108"/>
                    <a:pt x="2811" y="3930"/>
                  </a:cubicBezTo>
                  <a:cubicBezTo>
                    <a:pt x="1656" y="4739"/>
                    <a:pt x="1" y="298"/>
                    <a:pt x="1" y="298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22;p39">
              <a:extLst>
                <a:ext uri="{FF2B5EF4-FFF2-40B4-BE49-F238E27FC236}">
                  <a16:creationId xmlns:a16="http://schemas.microsoft.com/office/drawing/2014/main" id="{DDC06B21-1B96-D14B-91FA-39AA9BD0BBBD}"/>
                </a:ext>
              </a:extLst>
            </p:cNvPr>
            <p:cNvSpPr/>
            <p:nvPr/>
          </p:nvSpPr>
          <p:spPr>
            <a:xfrm>
              <a:off x="7580062" y="1349240"/>
              <a:ext cx="186966" cy="291093"/>
            </a:xfrm>
            <a:custGeom>
              <a:avLst/>
              <a:gdLst/>
              <a:ahLst/>
              <a:cxnLst/>
              <a:rect l="l" t="t" r="r" b="b"/>
              <a:pathLst>
                <a:path w="2799" h="4358" extrusionOk="0">
                  <a:moveTo>
                    <a:pt x="1346" y="0"/>
                  </a:moveTo>
                  <a:cubicBezTo>
                    <a:pt x="1954" y="1298"/>
                    <a:pt x="2799" y="3239"/>
                    <a:pt x="2799" y="3239"/>
                  </a:cubicBezTo>
                  <a:cubicBezTo>
                    <a:pt x="2799" y="3239"/>
                    <a:pt x="1537" y="3417"/>
                    <a:pt x="977" y="4358"/>
                  </a:cubicBezTo>
                  <a:cubicBezTo>
                    <a:pt x="977" y="4358"/>
                    <a:pt x="1" y="3215"/>
                    <a:pt x="72" y="1846"/>
                  </a:cubicBezTo>
                  <a:cubicBezTo>
                    <a:pt x="156" y="476"/>
                    <a:pt x="1346" y="0"/>
                    <a:pt x="1346" y="0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23;p39">
              <a:extLst>
                <a:ext uri="{FF2B5EF4-FFF2-40B4-BE49-F238E27FC236}">
                  <a16:creationId xmlns:a16="http://schemas.microsoft.com/office/drawing/2014/main" id="{BED1AE94-8B5A-0249-A91F-E5A429AC7169}"/>
                </a:ext>
              </a:extLst>
            </p:cNvPr>
            <p:cNvSpPr/>
            <p:nvPr/>
          </p:nvSpPr>
          <p:spPr>
            <a:xfrm>
              <a:off x="7019388" y="1370681"/>
              <a:ext cx="156774" cy="344462"/>
            </a:xfrm>
            <a:custGeom>
              <a:avLst/>
              <a:gdLst/>
              <a:ahLst/>
              <a:cxnLst/>
              <a:rect l="l" t="t" r="r" b="b"/>
              <a:pathLst>
                <a:path w="2347" h="5157" extrusionOk="0">
                  <a:moveTo>
                    <a:pt x="1239" y="1"/>
                  </a:moveTo>
                  <a:cubicBezTo>
                    <a:pt x="406" y="798"/>
                    <a:pt x="1" y="1620"/>
                    <a:pt x="311" y="3954"/>
                  </a:cubicBezTo>
                  <a:cubicBezTo>
                    <a:pt x="311" y="3954"/>
                    <a:pt x="680" y="5156"/>
                    <a:pt x="1954" y="4406"/>
                  </a:cubicBezTo>
                  <a:cubicBezTo>
                    <a:pt x="1954" y="4406"/>
                    <a:pt x="2085" y="4180"/>
                    <a:pt x="2216" y="3454"/>
                  </a:cubicBezTo>
                  <a:cubicBezTo>
                    <a:pt x="2347" y="2727"/>
                    <a:pt x="1239" y="1"/>
                    <a:pt x="1239" y="1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24;p39">
              <a:extLst>
                <a:ext uri="{FF2B5EF4-FFF2-40B4-BE49-F238E27FC236}">
                  <a16:creationId xmlns:a16="http://schemas.microsoft.com/office/drawing/2014/main" id="{B9EB03E9-0A5C-D84B-A859-819E74522350}"/>
                </a:ext>
              </a:extLst>
            </p:cNvPr>
            <p:cNvSpPr/>
            <p:nvPr/>
          </p:nvSpPr>
          <p:spPr>
            <a:xfrm>
              <a:off x="7296987" y="2856258"/>
              <a:ext cx="163119" cy="350006"/>
            </a:xfrm>
            <a:custGeom>
              <a:avLst/>
              <a:gdLst/>
              <a:ahLst/>
              <a:cxnLst/>
              <a:rect l="l" t="t" r="r" b="b"/>
              <a:pathLst>
                <a:path w="2442" h="5240" extrusionOk="0">
                  <a:moveTo>
                    <a:pt x="1215" y="882"/>
                  </a:moveTo>
                  <a:cubicBezTo>
                    <a:pt x="1703" y="2108"/>
                    <a:pt x="2441" y="4382"/>
                    <a:pt x="1453" y="4846"/>
                  </a:cubicBezTo>
                  <a:cubicBezTo>
                    <a:pt x="1453" y="4846"/>
                    <a:pt x="750" y="5239"/>
                    <a:pt x="393" y="3799"/>
                  </a:cubicBezTo>
                  <a:cubicBezTo>
                    <a:pt x="24" y="2358"/>
                    <a:pt x="0" y="989"/>
                    <a:pt x="393" y="501"/>
                  </a:cubicBezTo>
                  <a:cubicBezTo>
                    <a:pt x="774" y="1"/>
                    <a:pt x="1215" y="882"/>
                    <a:pt x="1215" y="882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25;p39">
              <a:extLst>
                <a:ext uri="{FF2B5EF4-FFF2-40B4-BE49-F238E27FC236}">
                  <a16:creationId xmlns:a16="http://schemas.microsoft.com/office/drawing/2014/main" id="{F014C31A-3628-A746-872B-5D084CCB9508}"/>
                </a:ext>
              </a:extLst>
            </p:cNvPr>
            <p:cNvSpPr/>
            <p:nvPr/>
          </p:nvSpPr>
          <p:spPr>
            <a:xfrm>
              <a:off x="7303332" y="2133341"/>
              <a:ext cx="366718" cy="807284"/>
            </a:xfrm>
            <a:custGeom>
              <a:avLst/>
              <a:gdLst/>
              <a:ahLst/>
              <a:cxnLst/>
              <a:rect l="l" t="t" r="r" b="b"/>
              <a:pathLst>
                <a:path w="5490" h="12086" extrusionOk="0">
                  <a:moveTo>
                    <a:pt x="5489" y="263"/>
                  </a:moveTo>
                  <a:cubicBezTo>
                    <a:pt x="5204" y="7776"/>
                    <a:pt x="3168" y="8157"/>
                    <a:pt x="2798" y="9252"/>
                  </a:cubicBezTo>
                  <a:cubicBezTo>
                    <a:pt x="2441" y="10335"/>
                    <a:pt x="1953" y="10645"/>
                    <a:pt x="1024" y="12050"/>
                  </a:cubicBezTo>
                  <a:cubicBezTo>
                    <a:pt x="1024" y="12050"/>
                    <a:pt x="262" y="12086"/>
                    <a:pt x="120" y="11002"/>
                  </a:cubicBezTo>
                  <a:cubicBezTo>
                    <a:pt x="1" y="10062"/>
                    <a:pt x="1358" y="4335"/>
                    <a:pt x="1608" y="2168"/>
                  </a:cubicBezTo>
                  <a:cubicBezTo>
                    <a:pt x="1846" y="1"/>
                    <a:pt x="5489" y="263"/>
                    <a:pt x="5489" y="263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26;p39">
              <a:extLst>
                <a:ext uri="{FF2B5EF4-FFF2-40B4-BE49-F238E27FC236}">
                  <a16:creationId xmlns:a16="http://schemas.microsoft.com/office/drawing/2014/main" id="{D6E82D27-FFE1-D44F-BBA4-6DDDF3528336}"/>
                </a:ext>
              </a:extLst>
            </p:cNvPr>
            <p:cNvSpPr/>
            <p:nvPr/>
          </p:nvSpPr>
          <p:spPr>
            <a:xfrm>
              <a:off x="7410671" y="2002156"/>
              <a:ext cx="293575" cy="549589"/>
            </a:xfrm>
            <a:custGeom>
              <a:avLst/>
              <a:gdLst/>
              <a:ahLst/>
              <a:cxnLst/>
              <a:rect l="l" t="t" r="r" b="b"/>
              <a:pathLst>
                <a:path w="4395" h="8228" extrusionOk="0">
                  <a:moveTo>
                    <a:pt x="477" y="7394"/>
                  </a:moveTo>
                  <a:cubicBezTo>
                    <a:pt x="846" y="8227"/>
                    <a:pt x="2573" y="7442"/>
                    <a:pt x="3739" y="6513"/>
                  </a:cubicBezTo>
                  <a:cubicBezTo>
                    <a:pt x="3739" y="6513"/>
                    <a:pt x="4394" y="4453"/>
                    <a:pt x="3882" y="2227"/>
                  </a:cubicBezTo>
                  <a:cubicBezTo>
                    <a:pt x="3370" y="0"/>
                    <a:pt x="1" y="2429"/>
                    <a:pt x="1" y="2429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27;p39">
              <a:extLst>
                <a:ext uri="{FF2B5EF4-FFF2-40B4-BE49-F238E27FC236}">
                  <a16:creationId xmlns:a16="http://schemas.microsoft.com/office/drawing/2014/main" id="{76A76AEC-CFD3-AA43-A54D-725CAE47A20E}"/>
                </a:ext>
              </a:extLst>
            </p:cNvPr>
            <p:cNvSpPr/>
            <p:nvPr/>
          </p:nvSpPr>
          <p:spPr>
            <a:xfrm>
              <a:off x="7024999" y="2313085"/>
              <a:ext cx="386557" cy="164716"/>
            </a:xfrm>
            <a:custGeom>
              <a:avLst/>
              <a:gdLst/>
              <a:ahLst/>
              <a:cxnLst/>
              <a:rect l="l" t="t" r="r" b="b"/>
              <a:pathLst>
                <a:path w="5787" h="2466" extrusionOk="0">
                  <a:moveTo>
                    <a:pt x="322" y="1179"/>
                  </a:moveTo>
                  <a:cubicBezTo>
                    <a:pt x="500" y="1596"/>
                    <a:pt x="2501" y="2465"/>
                    <a:pt x="3858" y="2287"/>
                  </a:cubicBezTo>
                  <a:cubicBezTo>
                    <a:pt x="5787" y="2025"/>
                    <a:pt x="0" y="1"/>
                    <a:pt x="322" y="1179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28;p39">
              <a:extLst>
                <a:ext uri="{FF2B5EF4-FFF2-40B4-BE49-F238E27FC236}">
                  <a16:creationId xmlns:a16="http://schemas.microsoft.com/office/drawing/2014/main" id="{BEEC2895-A2B8-9E42-89EF-2CA05A7FE5EF}"/>
                </a:ext>
              </a:extLst>
            </p:cNvPr>
            <p:cNvSpPr/>
            <p:nvPr/>
          </p:nvSpPr>
          <p:spPr>
            <a:xfrm>
              <a:off x="7269935" y="3384336"/>
              <a:ext cx="211614" cy="256894"/>
            </a:xfrm>
            <a:custGeom>
              <a:avLst/>
              <a:gdLst/>
              <a:ahLst/>
              <a:cxnLst/>
              <a:rect l="l" t="t" r="r" b="b"/>
              <a:pathLst>
                <a:path w="3168" h="3846" extrusionOk="0">
                  <a:moveTo>
                    <a:pt x="405" y="357"/>
                  </a:moveTo>
                  <a:cubicBezTo>
                    <a:pt x="143" y="393"/>
                    <a:pt x="108" y="1489"/>
                    <a:pt x="131" y="1798"/>
                  </a:cubicBezTo>
                  <a:cubicBezTo>
                    <a:pt x="191" y="2370"/>
                    <a:pt x="24" y="2429"/>
                    <a:pt x="12" y="3048"/>
                  </a:cubicBezTo>
                  <a:cubicBezTo>
                    <a:pt x="0" y="3489"/>
                    <a:pt x="286" y="3846"/>
                    <a:pt x="727" y="3846"/>
                  </a:cubicBezTo>
                  <a:lnTo>
                    <a:pt x="2370" y="3846"/>
                  </a:lnTo>
                  <a:cubicBezTo>
                    <a:pt x="2703" y="3846"/>
                    <a:pt x="3084" y="3644"/>
                    <a:pt x="3132" y="3322"/>
                  </a:cubicBezTo>
                  <a:cubicBezTo>
                    <a:pt x="3168" y="3001"/>
                    <a:pt x="3037" y="2608"/>
                    <a:pt x="2775" y="2441"/>
                  </a:cubicBezTo>
                  <a:cubicBezTo>
                    <a:pt x="2513" y="2274"/>
                    <a:pt x="2334" y="2108"/>
                    <a:pt x="2334" y="2108"/>
                  </a:cubicBezTo>
                  <a:cubicBezTo>
                    <a:pt x="2334" y="2108"/>
                    <a:pt x="1953" y="750"/>
                    <a:pt x="1560" y="369"/>
                  </a:cubicBezTo>
                  <a:cubicBezTo>
                    <a:pt x="1167" y="0"/>
                    <a:pt x="405" y="357"/>
                    <a:pt x="405" y="357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29;p39">
              <a:extLst>
                <a:ext uri="{FF2B5EF4-FFF2-40B4-BE49-F238E27FC236}">
                  <a16:creationId xmlns:a16="http://schemas.microsoft.com/office/drawing/2014/main" id="{1DBDD8BD-C46D-8E49-8100-0514B6F3643B}"/>
                </a:ext>
              </a:extLst>
            </p:cNvPr>
            <p:cNvSpPr/>
            <p:nvPr/>
          </p:nvSpPr>
          <p:spPr>
            <a:xfrm>
              <a:off x="7099742" y="2057796"/>
              <a:ext cx="378608" cy="1371903"/>
            </a:xfrm>
            <a:custGeom>
              <a:avLst/>
              <a:gdLst/>
              <a:ahLst/>
              <a:cxnLst/>
              <a:rect l="l" t="t" r="r" b="b"/>
              <a:pathLst>
                <a:path w="5668" h="20539" extrusionOk="0">
                  <a:moveTo>
                    <a:pt x="393" y="1144"/>
                  </a:moveTo>
                  <a:cubicBezTo>
                    <a:pt x="1" y="4442"/>
                    <a:pt x="655" y="7728"/>
                    <a:pt x="1953" y="10085"/>
                  </a:cubicBezTo>
                  <a:cubicBezTo>
                    <a:pt x="3025" y="12038"/>
                    <a:pt x="1727" y="12264"/>
                    <a:pt x="1501" y="14336"/>
                  </a:cubicBezTo>
                  <a:cubicBezTo>
                    <a:pt x="1298" y="16157"/>
                    <a:pt x="2941" y="18170"/>
                    <a:pt x="3025" y="19801"/>
                  </a:cubicBezTo>
                  <a:cubicBezTo>
                    <a:pt x="3037" y="20075"/>
                    <a:pt x="2894" y="20277"/>
                    <a:pt x="2906" y="20408"/>
                  </a:cubicBezTo>
                  <a:cubicBezTo>
                    <a:pt x="2929" y="20539"/>
                    <a:pt x="3168" y="20396"/>
                    <a:pt x="3370" y="20265"/>
                  </a:cubicBezTo>
                  <a:cubicBezTo>
                    <a:pt x="3775" y="19991"/>
                    <a:pt x="4108" y="20229"/>
                    <a:pt x="4108" y="20229"/>
                  </a:cubicBezTo>
                  <a:cubicBezTo>
                    <a:pt x="4108" y="20229"/>
                    <a:pt x="3430" y="19491"/>
                    <a:pt x="3763" y="18479"/>
                  </a:cubicBezTo>
                  <a:cubicBezTo>
                    <a:pt x="4096" y="17455"/>
                    <a:pt x="5108" y="15931"/>
                    <a:pt x="4168" y="12955"/>
                  </a:cubicBezTo>
                  <a:cubicBezTo>
                    <a:pt x="3227" y="9966"/>
                    <a:pt x="4680" y="10990"/>
                    <a:pt x="5168" y="6192"/>
                  </a:cubicBezTo>
                  <a:cubicBezTo>
                    <a:pt x="5668" y="1394"/>
                    <a:pt x="524" y="1"/>
                    <a:pt x="393" y="1144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30;p39">
              <a:extLst>
                <a:ext uri="{FF2B5EF4-FFF2-40B4-BE49-F238E27FC236}">
                  <a16:creationId xmlns:a16="http://schemas.microsoft.com/office/drawing/2014/main" id="{F4CA79E4-B664-8643-9003-5070AD4F996B}"/>
                </a:ext>
              </a:extLst>
            </p:cNvPr>
            <p:cNvSpPr/>
            <p:nvPr/>
          </p:nvSpPr>
          <p:spPr>
            <a:xfrm>
              <a:off x="7038492" y="2068951"/>
              <a:ext cx="420023" cy="410388"/>
            </a:xfrm>
            <a:custGeom>
              <a:avLst/>
              <a:gdLst/>
              <a:ahLst/>
              <a:cxnLst/>
              <a:rect l="l" t="t" r="r" b="b"/>
              <a:pathLst>
                <a:path w="6288" h="6144" extrusionOk="0">
                  <a:moveTo>
                    <a:pt x="5990" y="1786"/>
                  </a:moveTo>
                  <a:cubicBezTo>
                    <a:pt x="6287" y="4560"/>
                    <a:pt x="6085" y="6025"/>
                    <a:pt x="6085" y="6025"/>
                  </a:cubicBezTo>
                  <a:cubicBezTo>
                    <a:pt x="6085" y="6025"/>
                    <a:pt x="6287" y="5632"/>
                    <a:pt x="3656" y="5942"/>
                  </a:cubicBezTo>
                  <a:cubicBezTo>
                    <a:pt x="1918" y="6144"/>
                    <a:pt x="1715" y="5215"/>
                    <a:pt x="513" y="4656"/>
                  </a:cubicBezTo>
                  <a:cubicBezTo>
                    <a:pt x="298" y="4549"/>
                    <a:pt x="60" y="4632"/>
                    <a:pt x="120" y="4834"/>
                  </a:cubicBezTo>
                  <a:cubicBezTo>
                    <a:pt x="120" y="4834"/>
                    <a:pt x="1" y="4596"/>
                    <a:pt x="453" y="4191"/>
                  </a:cubicBezTo>
                  <a:cubicBezTo>
                    <a:pt x="1203" y="3525"/>
                    <a:pt x="1001" y="1953"/>
                    <a:pt x="1310" y="977"/>
                  </a:cubicBezTo>
                  <a:cubicBezTo>
                    <a:pt x="1620" y="0"/>
                    <a:pt x="5990" y="1786"/>
                    <a:pt x="5990" y="1786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31;p39">
              <a:extLst>
                <a:ext uri="{FF2B5EF4-FFF2-40B4-BE49-F238E27FC236}">
                  <a16:creationId xmlns:a16="http://schemas.microsoft.com/office/drawing/2014/main" id="{690853A6-8062-1E4E-BC72-12F93732341C}"/>
                </a:ext>
              </a:extLst>
            </p:cNvPr>
            <p:cNvSpPr/>
            <p:nvPr/>
          </p:nvSpPr>
          <p:spPr>
            <a:xfrm>
              <a:off x="7095000" y="1229143"/>
              <a:ext cx="575060" cy="987030"/>
            </a:xfrm>
            <a:custGeom>
              <a:avLst/>
              <a:gdLst/>
              <a:ahLst/>
              <a:cxnLst/>
              <a:rect l="l" t="t" r="r" b="b"/>
              <a:pathLst>
                <a:path w="8609" h="14777" extrusionOk="0">
                  <a:moveTo>
                    <a:pt x="2369" y="643"/>
                  </a:moveTo>
                  <a:cubicBezTo>
                    <a:pt x="869" y="1560"/>
                    <a:pt x="214" y="1965"/>
                    <a:pt x="107" y="2120"/>
                  </a:cubicBezTo>
                  <a:cubicBezTo>
                    <a:pt x="0" y="2274"/>
                    <a:pt x="60" y="3346"/>
                    <a:pt x="107" y="4287"/>
                  </a:cubicBezTo>
                  <a:cubicBezTo>
                    <a:pt x="155" y="5227"/>
                    <a:pt x="1036" y="6120"/>
                    <a:pt x="1215" y="7323"/>
                  </a:cubicBezTo>
                  <a:cubicBezTo>
                    <a:pt x="1381" y="8525"/>
                    <a:pt x="1524" y="10335"/>
                    <a:pt x="1215" y="11228"/>
                  </a:cubicBezTo>
                  <a:cubicBezTo>
                    <a:pt x="893" y="12121"/>
                    <a:pt x="464" y="13550"/>
                    <a:pt x="464" y="13550"/>
                  </a:cubicBezTo>
                  <a:cubicBezTo>
                    <a:pt x="464" y="13550"/>
                    <a:pt x="822" y="13288"/>
                    <a:pt x="3250" y="14026"/>
                  </a:cubicBezTo>
                  <a:cubicBezTo>
                    <a:pt x="5667" y="14776"/>
                    <a:pt x="7692" y="14062"/>
                    <a:pt x="8608" y="13800"/>
                  </a:cubicBezTo>
                  <a:cubicBezTo>
                    <a:pt x="8608" y="13800"/>
                    <a:pt x="8323" y="12157"/>
                    <a:pt x="7763" y="10490"/>
                  </a:cubicBezTo>
                  <a:cubicBezTo>
                    <a:pt x="7203" y="8823"/>
                    <a:pt x="7692" y="5942"/>
                    <a:pt x="7763" y="4584"/>
                  </a:cubicBezTo>
                  <a:cubicBezTo>
                    <a:pt x="7763" y="4584"/>
                    <a:pt x="7787" y="2775"/>
                    <a:pt x="8608" y="1798"/>
                  </a:cubicBezTo>
                  <a:cubicBezTo>
                    <a:pt x="8608" y="1798"/>
                    <a:pt x="8192" y="846"/>
                    <a:pt x="5108" y="0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32;p39">
              <a:extLst>
                <a:ext uri="{FF2B5EF4-FFF2-40B4-BE49-F238E27FC236}">
                  <a16:creationId xmlns:a16="http://schemas.microsoft.com/office/drawing/2014/main" id="{F6BDFD21-678F-C449-9383-68F6052DF2D7}"/>
                </a:ext>
              </a:extLst>
            </p:cNvPr>
            <p:cNvSpPr/>
            <p:nvPr/>
          </p:nvSpPr>
          <p:spPr>
            <a:xfrm>
              <a:off x="7207883" y="1089943"/>
              <a:ext cx="249823" cy="260968"/>
            </a:xfrm>
            <a:custGeom>
              <a:avLst/>
              <a:gdLst/>
              <a:ahLst/>
              <a:cxnLst/>
              <a:rect l="l" t="t" r="r" b="b"/>
              <a:pathLst>
                <a:path w="3740" h="3907" extrusionOk="0">
                  <a:moveTo>
                    <a:pt x="977" y="906"/>
                  </a:moveTo>
                  <a:cubicBezTo>
                    <a:pt x="1120" y="1513"/>
                    <a:pt x="1084" y="2430"/>
                    <a:pt x="1084" y="2430"/>
                  </a:cubicBezTo>
                  <a:lnTo>
                    <a:pt x="679" y="2727"/>
                  </a:lnTo>
                  <a:cubicBezTo>
                    <a:pt x="679" y="2727"/>
                    <a:pt x="1" y="3847"/>
                    <a:pt x="1465" y="3882"/>
                  </a:cubicBezTo>
                  <a:cubicBezTo>
                    <a:pt x="2918" y="3906"/>
                    <a:pt x="3716" y="3049"/>
                    <a:pt x="3727" y="2573"/>
                  </a:cubicBezTo>
                  <a:cubicBezTo>
                    <a:pt x="3739" y="2096"/>
                    <a:pt x="3156" y="1977"/>
                    <a:pt x="3156" y="1977"/>
                  </a:cubicBezTo>
                  <a:cubicBezTo>
                    <a:pt x="3156" y="1977"/>
                    <a:pt x="3227" y="775"/>
                    <a:pt x="3049" y="382"/>
                  </a:cubicBezTo>
                  <a:cubicBezTo>
                    <a:pt x="2870" y="1"/>
                    <a:pt x="977" y="906"/>
                    <a:pt x="977" y="90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33;p39">
              <a:extLst>
                <a:ext uri="{FF2B5EF4-FFF2-40B4-BE49-F238E27FC236}">
                  <a16:creationId xmlns:a16="http://schemas.microsoft.com/office/drawing/2014/main" id="{597E9747-49F8-2B47-BF30-60FBFC568EB8}"/>
                </a:ext>
              </a:extLst>
            </p:cNvPr>
            <p:cNvSpPr/>
            <p:nvPr/>
          </p:nvSpPr>
          <p:spPr>
            <a:xfrm>
              <a:off x="7222244" y="921354"/>
              <a:ext cx="202062" cy="165518"/>
            </a:xfrm>
            <a:custGeom>
              <a:avLst/>
              <a:gdLst/>
              <a:ahLst/>
              <a:cxnLst/>
              <a:rect l="l" t="t" r="r" b="b"/>
              <a:pathLst>
                <a:path w="3025" h="2478" extrusionOk="0">
                  <a:moveTo>
                    <a:pt x="2810" y="1501"/>
                  </a:moveTo>
                  <a:cubicBezTo>
                    <a:pt x="2893" y="1513"/>
                    <a:pt x="2965" y="1465"/>
                    <a:pt x="3000" y="1394"/>
                  </a:cubicBezTo>
                  <a:cubicBezTo>
                    <a:pt x="3024" y="1310"/>
                    <a:pt x="3000" y="1227"/>
                    <a:pt x="2941" y="1179"/>
                  </a:cubicBezTo>
                  <a:cubicBezTo>
                    <a:pt x="2893" y="1144"/>
                    <a:pt x="2822" y="1120"/>
                    <a:pt x="2822" y="1060"/>
                  </a:cubicBezTo>
                  <a:cubicBezTo>
                    <a:pt x="2810" y="977"/>
                    <a:pt x="2929" y="929"/>
                    <a:pt x="2905" y="858"/>
                  </a:cubicBezTo>
                  <a:cubicBezTo>
                    <a:pt x="2893" y="810"/>
                    <a:pt x="2846" y="798"/>
                    <a:pt x="2798" y="798"/>
                  </a:cubicBezTo>
                  <a:cubicBezTo>
                    <a:pt x="2762" y="798"/>
                    <a:pt x="2715" y="822"/>
                    <a:pt x="2679" y="822"/>
                  </a:cubicBezTo>
                  <a:cubicBezTo>
                    <a:pt x="2631" y="822"/>
                    <a:pt x="2584" y="786"/>
                    <a:pt x="2584" y="751"/>
                  </a:cubicBezTo>
                  <a:cubicBezTo>
                    <a:pt x="2584" y="703"/>
                    <a:pt x="2643" y="667"/>
                    <a:pt x="2643" y="620"/>
                  </a:cubicBezTo>
                  <a:cubicBezTo>
                    <a:pt x="2643" y="560"/>
                    <a:pt x="2572" y="548"/>
                    <a:pt x="2512" y="560"/>
                  </a:cubicBezTo>
                  <a:cubicBezTo>
                    <a:pt x="2465" y="572"/>
                    <a:pt x="2405" y="596"/>
                    <a:pt x="2358" y="572"/>
                  </a:cubicBezTo>
                  <a:cubicBezTo>
                    <a:pt x="2286" y="548"/>
                    <a:pt x="2286" y="441"/>
                    <a:pt x="2322" y="358"/>
                  </a:cubicBezTo>
                  <a:cubicBezTo>
                    <a:pt x="2346" y="286"/>
                    <a:pt x="2405" y="203"/>
                    <a:pt x="2381" y="132"/>
                  </a:cubicBezTo>
                  <a:cubicBezTo>
                    <a:pt x="2358" y="48"/>
                    <a:pt x="2286" y="13"/>
                    <a:pt x="2203" y="1"/>
                  </a:cubicBezTo>
                  <a:cubicBezTo>
                    <a:pt x="2119" y="1"/>
                    <a:pt x="2048" y="36"/>
                    <a:pt x="1977" y="72"/>
                  </a:cubicBezTo>
                  <a:cubicBezTo>
                    <a:pt x="1786" y="167"/>
                    <a:pt x="1607" y="298"/>
                    <a:pt x="1441" y="453"/>
                  </a:cubicBezTo>
                  <a:cubicBezTo>
                    <a:pt x="1393" y="489"/>
                    <a:pt x="1357" y="525"/>
                    <a:pt x="1298" y="548"/>
                  </a:cubicBezTo>
                  <a:cubicBezTo>
                    <a:pt x="1238" y="572"/>
                    <a:pt x="1167" y="560"/>
                    <a:pt x="1143" y="513"/>
                  </a:cubicBezTo>
                  <a:cubicBezTo>
                    <a:pt x="1107" y="477"/>
                    <a:pt x="1107" y="417"/>
                    <a:pt x="1095" y="382"/>
                  </a:cubicBezTo>
                  <a:cubicBezTo>
                    <a:pt x="1048" y="298"/>
                    <a:pt x="941" y="275"/>
                    <a:pt x="857" y="310"/>
                  </a:cubicBezTo>
                  <a:cubicBezTo>
                    <a:pt x="703" y="358"/>
                    <a:pt x="595" y="525"/>
                    <a:pt x="631" y="679"/>
                  </a:cubicBezTo>
                  <a:cubicBezTo>
                    <a:pt x="643" y="751"/>
                    <a:pt x="679" y="810"/>
                    <a:pt x="691" y="870"/>
                  </a:cubicBezTo>
                  <a:cubicBezTo>
                    <a:pt x="714" y="941"/>
                    <a:pt x="714" y="1013"/>
                    <a:pt x="667" y="1060"/>
                  </a:cubicBezTo>
                  <a:cubicBezTo>
                    <a:pt x="595" y="1144"/>
                    <a:pt x="476" y="1108"/>
                    <a:pt x="381" y="1072"/>
                  </a:cubicBezTo>
                  <a:cubicBezTo>
                    <a:pt x="286" y="1025"/>
                    <a:pt x="167" y="977"/>
                    <a:pt x="83" y="1037"/>
                  </a:cubicBezTo>
                  <a:cubicBezTo>
                    <a:pt x="0" y="1096"/>
                    <a:pt x="0" y="1239"/>
                    <a:pt x="60" y="1322"/>
                  </a:cubicBezTo>
                  <a:cubicBezTo>
                    <a:pt x="119" y="1406"/>
                    <a:pt x="202" y="1465"/>
                    <a:pt x="286" y="1537"/>
                  </a:cubicBezTo>
                  <a:cubicBezTo>
                    <a:pt x="357" y="1608"/>
                    <a:pt x="345" y="2215"/>
                    <a:pt x="333" y="2477"/>
                  </a:cubicBezTo>
                  <a:cubicBezTo>
                    <a:pt x="881" y="2096"/>
                    <a:pt x="1596" y="1382"/>
                    <a:pt x="2227" y="1382"/>
                  </a:cubicBezTo>
                  <a:cubicBezTo>
                    <a:pt x="2429" y="1382"/>
                    <a:pt x="2619" y="1489"/>
                    <a:pt x="2810" y="1501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34;p39">
              <a:extLst>
                <a:ext uri="{FF2B5EF4-FFF2-40B4-BE49-F238E27FC236}">
                  <a16:creationId xmlns:a16="http://schemas.microsoft.com/office/drawing/2014/main" id="{2369E1B1-F935-A043-B28E-87A1D94B10EB}"/>
                </a:ext>
              </a:extLst>
            </p:cNvPr>
            <p:cNvSpPr/>
            <p:nvPr/>
          </p:nvSpPr>
          <p:spPr>
            <a:xfrm>
              <a:off x="7227787" y="1078054"/>
              <a:ext cx="48562" cy="74810"/>
            </a:xfrm>
            <a:custGeom>
              <a:avLst/>
              <a:gdLst/>
              <a:ahLst/>
              <a:cxnLst/>
              <a:rect l="l" t="t" r="r" b="b"/>
              <a:pathLst>
                <a:path w="727" h="1120" extrusionOk="0">
                  <a:moveTo>
                    <a:pt x="631" y="465"/>
                  </a:moveTo>
                  <a:cubicBezTo>
                    <a:pt x="727" y="750"/>
                    <a:pt x="679" y="1012"/>
                    <a:pt x="536" y="1060"/>
                  </a:cubicBezTo>
                  <a:cubicBezTo>
                    <a:pt x="393" y="1119"/>
                    <a:pt x="203" y="929"/>
                    <a:pt x="96" y="655"/>
                  </a:cubicBezTo>
                  <a:cubicBezTo>
                    <a:pt x="0" y="369"/>
                    <a:pt x="48" y="107"/>
                    <a:pt x="191" y="60"/>
                  </a:cubicBezTo>
                  <a:cubicBezTo>
                    <a:pt x="334" y="0"/>
                    <a:pt x="524" y="191"/>
                    <a:pt x="631" y="465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35;p39">
              <a:extLst>
                <a:ext uri="{FF2B5EF4-FFF2-40B4-BE49-F238E27FC236}">
                  <a16:creationId xmlns:a16="http://schemas.microsoft.com/office/drawing/2014/main" id="{85E87A78-AB21-B244-B93B-08139681CF70}"/>
                </a:ext>
              </a:extLst>
            </p:cNvPr>
            <p:cNvSpPr/>
            <p:nvPr/>
          </p:nvSpPr>
          <p:spPr>
            <a:xfrm>
              <a:off x="7401119" y="1071641"/>
              <a:ext cx="47827" cy="74076"/>
            </a:xfrm>
            <a:custGeom>
              <a:avLst/>
              <a:gdLst/>
              <a:ahLst/>
              <a:cxnLst/>
              <a:rect l="l" t="t" r="r" b="b"/>
              <a:pathLst>
                <a:path w="716" h="1109" extrusionOk="0">
                  <a:moveTo>
                    <a:pt x="632" y="644"/>
                  </a:moveTo>
                  <a:cubicBezTo>
                    <a:pt x="537" y="930"/>
                    <a:pt x="334" y="1108"/>
                    <a:pt x="191" y="1061"/>
                  </a:cubicBezTo>
                  <a:cubicBezTo>
                    <a:pt x="49" y="1013"/>
                    <a:pt x="1" y="751"/>
                    <a:pt x="96" y="465"/>
                  </a:cubicBezTo>
                  <a:cubicBezTo>
                    <a:pt x="191" y="191"/>
                    <a:pt x="382" y="1"/>
                    <a:pt x="537" y="49"/>
                  </a:cubicBezTo>
                  <a:cubicBezTo>
                    <a:pt x="680" y="96"/>
                    <a:pt x="715" y="370"/>
                    <a:pt x="632" y="644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36;p39">
              <a:extLst>
                <a:ext uri="{FF2B5EF4-FFF2-40B4-BE49-F238E27FC236}">
                  <a16:creationId xmlns:a16="http://schemas.microsoft.com/office/drawing/2014/main" id="{B1395F22-2164-5B4B-8E1C-D0BE5686DFD7}"/>
                </a:ext>
              </a:extLst>
            </p:cNvPr>
            <p:cNvSpPr/>
            <p:nvPr/>
          </p:nvSpPr>
          <p:spPr>
            <a:xfrm>
              <a:off x="7253236" y="1000906"/>
              <a:ext cx="174208" cy="199650"/>
            </a:xfrm>
            <a:custGeom>
              <a:avLst/>
              <a:gdLst/>
              <a:ahLst/>
              <a:cxnLst/>
              <a:rect l="l" t="t" r="r" b="b"/>
              <a:pathLst>
                <a:path w="2608" h="2989" extrusionOk="0">
                  <a:moveTo>
                    <a:pt x="2548" y="1060"/>
                  </a:moveTo>
                  <a:cubicBezTo>
                    <a:pt x="2608" y="2048"/>
                    <a:pt x="2417" y="2810"/>
                    <a:pt x="1393" y="2894"/>
                  </a:cubicBezTo>
                  <a:cubicBezTo>
                    <a:pt x="346" y="2989"/>
                    <a:pt x="60" y="2096"/>
                    <a:pt x="0" y="1298"/>
                  </a:cubicBezTo>
                  <a:cubicBezTo>
                    <a:pt x="0" y="1298"/>
                    <a:pt x="36" y="1072"/>
                    <a:pt x="393" y="798"/>
                  </a:cubicBezTo>
                  <a:cubicBezTo>
                    <a:pt x="762" y="524"/>
                    <a:pt x="1572" y="0"/>
                    <a:pt x="2048" y="310"/>
                  </a:cubicBezTo>
                  <a:cubicBezTo>
                    <a:pt x="2525" y="619"/>
                    <a:pt x="2548" y="1060"/>
                    <a:pt x="2548" y="106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37;p39">
              <a:extLst>
                <a:ext uri="{FF2B5EF4-FFF2-40B4-BE49-F238E27FC236}">
                  <a16:creationId xmlns:a16="http://schemas.microsoft.com/office/drawing/2014/main" id="{ECCAE3D4-A83C-0346-BE31-0C71655C0683}"/>
                </a:ext>
              </a:extLst>
            </p:cNvPr>
            <p:cNvSpPr/>
            <p:nvPr/>
          </p:nvSpPr>
          <p:spPr>
            <a:xfrm>
              <a:off x="7246089" y="1041450"/>
              <a:ext cx="189304" cy="65259"/>
            </a:xfrm>
            <a:custGeom>
              <a:avLst/>
              <a:gdLst/>
              <a:ahLst/>
              <a:cxnLst/>
              <a:rect l="l" t="t" r="r" b="b"/>
              <a:pathLst>
                <a:path w="2834" h="977" extrusionOk="0">
                  <a:moveTo>
                    <a:pt x="2632" y="12"/>
                  </a:moveTo>
                  <a:cubicBezTo>
                    <a:pt x="2417" y="12"/>
                    <a:pt x="869" y="12"/>
                    <a:pt x="619" y="84"/>
                  </a:cubicBezTo>
                  <a:cubicBezTo>
                    <a:pt x="405" y="143"/>
                    <a:pt x="72" y="524"/>
                    <a:pt x="0" y="608"/>
                  </a:cubicBezTo>
                  <a:cubicBezTo>
                    <a:pt x="48" y="608"/>
                    <a:pt x="96" y="632"/>
                    <a:pt x="131" y="679"/>
                  </a:cubicBezTo>
                  <a:cubicBezTo>
                    <a:pt x="203" y="620"/>
                    <a:pt x="393" y="417"/>
                    <a:pt x="429" y="417"/>
                  </a:cubicBezTo>
                  <a:cubicBezTo>
                    <a:pt x="488" y="405"/>
                    <a:pt x="453" y="977"/>
                    <a:pt x="929" y="977"/>
                  </a:cubicBezTo>
                  <a:cubicBezTo>
                    <a:pt x="1441" y="977"/>
                    <a:pt x="1369" y="489"/>
                    <a:pt x="1548" y="489"/>
                  </a:cubicBezTo>
                  <a:cubicBezTo>
                    <a:pt x="1762" y="489"/>
                    <a:pt x="1667" y="977"/>
                    <a:pt x="2251" y="941"/>
                  </a:cubicBezTo>
                  <a:cubicBezTo>
                    <a:pt x="2834" y="905"/>
                    <a:pt x="2739" y="1"/>
                    <a:pt x="2632" y="12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38;p39">
              <a:extLst>
                <a:ext uri="{FF2B5EF4-FFF2-40B4-BE49-F238E27FC236}">
                  <a16:creationId xmlns:a16="http://schemas.microsoft.com/office/drawing/2014/main" id="{EEAF454A-F27B-3047-82D4-81BF47466C4E}"/>
                </a:ext>
              </a:extLst>
            </p:cNvPr>
            <p:cNvSpPr/>
            <p:nvPr/>
          </p:nvSpPr>
          <p:spPr>
            <a:xfrm>
              <a:off x="7242883" y="980200"/>
              <a:ext cx="192510" cy="101061"/>
            </a:xfrm>
            <a:custGeom>
              <a:avLst/>
              <a:gdLst/>
              <a:ahLst/>
              <a:cxnLst/>
              <a:rect l="l" t="t" r="r" b="b"/>
              <a:pathLst>
                <a:path w="2882" h="1513" extrusionOk="0">
                  <a:moveTo>
                    <a:pt x="2787" y="918"/>
                  </a:moveTo>
                  <a:lnTo>
                    <a:pt x="2691" y="810"/>
                  </a:lnTo>
                  <a:cubicBezTo>
                    <a:pt x="2691" y="810"/>
                    <a:pt x="2668" y="584"/>
                    <a:pt x="2596" y="477"/>
                  </a:cubicBezTo>
                  <a:cubicBezTo>
                    <a:pt x="2525" y="370"/>
                    <a:pt x="2144" y="1"/>
                    <a:pt x="1477" y="13"/>
                  </a:cubicBezTo>
                  <a:cubicBezTo>
                    <a:pt x="798" y="13"/>
                    <a:pt x="1" y="584"/>
                    <a:pt x="13" y="965"/>
                  </a:cubicBezTo>
                  <a:cubicBezTo>
                    <a:pt x="13" y="1310"/>
                    <a:pt x="13" y="1453"/>
                    <a:pt x="36" y="1513"/>
                  </a:cubicBezTo>
                  <a:cubicBezTo>
                    <a:pt x="36" y="1513"/>
                    <a:pt x="36" y="1513"/>
                    <a:pt x="36" y="1513"/>
                  </a:cubicBezTo>
                  <a:cubicBezTo>
                    <a:pt x="36" y="1465"/>
                    <a:pt x="36" y="1263"/>
                    <a:pt x="370" y="1096"/>
                  </a:cubicBezTo>
                  <a:cubicBezTo>
                    <a:pt x="346" y="1370"/>
                    <a:pt x="715" y="1191"/>
                    <a:pt x="941" y="1037"/>
                  </a:cubicBezTo>
                  <a:cubicBezTo>
                    <a:pt x="1167" y="894"/>
                    <a:pt x="1525" y="667"/>
                    <a:pt x="1953" y="751"/>
                  </a:cubicBezTo>
                  <a:cubicBezTo>
                    <a:pt x="2358" y="822"/>
                    <a:pt x="2763" y="1191"/>
                    <a:pt x="2811" y="1120"/>
                  </a:cubicBezTo>
                  <a:cubicBezTo>
                    <a:pt x="2811" y="1132"/>
                    <a:pt x="2882" y="1025"/>
                    <a:pt x="2787" y="918"/>
                  </a:cubicBezTo>
                  <a:close/>
                </a:path>
              </a:pathLst>
            </a:custGeom>
            <a:solidFill>
              <a:srgbClr val="CAE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39;p39">
              <a:extLst>
                <a:ext uri="{FF2B5EF4-FFF2-40B4-BE49-F238E27FC236}">
                  <a16:creationId xmlns:a16="http://schemas.microsoft.com/office/drawing/2014/main" id="{88A057AC-746C-8E43-BECB-C5F9B9F9C56E}"/>
                </a:ext>
              </a:extLst>
            </p:cNvPr>
            <p:cNvSpPr/>
            <p:nvPr/>
          </p:nvSpPr>
          <p:spPr>
            <a:xfrm>
              <a:off x="6964550" y="1634720"/>
              <a:ext cx="190907" cy="265711"/>
            </a:xfrm>
            <a:custGeom>
              <a:avLst/>
              <a:gdLst/>
              <a:ahLst/>
              <a:cxnLst/>
              <a:rect l="l" t="t" r="r" b="b"/>
              <a:pathLst>
                <a:path w="2858" h="3978" extrusionOk="0">
                  <a:moveTo>
                    <a:pt x="1132" y="1"/>
                  </a:moveTo>
                  <a:cubicBezTo>
                    <a:pt x="1036" y="977"/>
                    <a:pt x="1012" y="905"/>
                    <a:pt x="751" y="1453"/>
                  </a:cubicBezTo>
                  <a:cubicBezTo>
                    <a:pt x="489" y="1989"/>
                    <a:pt x="0" y="2334"/>
                    <a:pt x="834" y="3977"/>
                  </a:cubicBezTo>
                  <a:cubicBezTo>
                    <a:pt x="834" y="3977"/>
                    <a:pt x="1477" y="3882"/>
                    <a:pt x="1524" y="3703"/>
                  </a:cubicBezTo>
                  <a:cubicBezTo>
                    <a:pt x="1572" y="3525"/>
                    <a:pt x="1524" y="3370"/>
                    <a:pt x="1858" y="2822"/>
                  </a:cubicBezTo>
                  <a:cubicBezTo>
                    <a:pt x="2203" y="2263"/>
                    <a:pt x="2334" y="1941"/>
                    <a:pt x="2298" y="1691"/>
                  </a:cubicBezTo>
                  <a:cubicBezTo>
                    <a:pt x="2275" y="1453"/>
                    <a:pt x="2858" y="251"/>
                    <a:pt x="2858" y="25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40;p39">
              <a:extLst>
                <a:ext uri="{FF2B5EF4-FFF2-40B4-BE49-F238E27FC236}">
                  <a16:creationId xmlns:a16="http://schemas.microsoft.com/office/drawing/2014/main" id="{F26FF204-2E3E-BA43-9695-3D1545B56EE5}"/>
                </a:ext>
              </a:extLst>
            </p:cNvPr>
            <p:cNvSpPr/>
            <p:nvPr/>
          </p:nvSpPr>
          <p:spPr>
            <a:xfrm>
              <a:off x="7012241" y="1863758"/>
              <a:ext cx="156774" cy="161510"/>
            </a:xfrm>
            <a:custGeom>
              <a:avLst/>
              <a:gdLst/>
              <a:ahLst/>
              <a:cxnLst/>
              <a:rect l="l" t="t" r="r" b="b"/>
              <a:pathLst>
                <a:path w="2347" h="2418" extrusionOk="0">
                  <a:moveTo>
                    <a:pt x="120" y="548"/>
                  </a:moveTo>
                  <a:cubicBezTo>
                    <a:pt x="501" y="84"/>
                    <a:pt x="799" y="1"/>
                    <a:pt x="1013" y="12"/>
                  </a:cubicBezTo>
                  <a:cubicBezTo>
                    <a:pt x="1227" y="24"/>
                    <a:pt x="1656" y="251"/>
                    <a:pt x="1692" y="405"/>
                  </a:cubicBezTo>
                  <a:cubicBezTo>
                    <a:pt x="1727" y="560"/>
                    <a:pt x="1692" y="608"/>
                    <a:pt x="1811" y="774"/>
                  </a:cubicBezTo>
                  <a:cubicBezTo>
                    <a:pt x="1953" y="953"/>
                    <a:pt x="1858" y="1132"/>
                    <a:pt x="1727" y="1191"/>
                  </a:cubicBezTo>
                  <a:cubicBezTo>
                    <a:pt x="1608" y="1263"/>
                    <a:pt x="1430" y="1322"/>
                    <a:pt x="1441" y="1048"/>
                  </a:cubicBezTo>
                  <a:cubicBezTo>
                    <a:pt x="1441" y="774"/>
                    <a:pt x="1168" y="691"/>
                    <a:pt x="1168" y="691"/>
                  </a:cubicBezTo>
                  <a:cubicBezTo>
                    <a:pt x="1168" y="691"/>
                    <a:pt x="1168" y="977"/>
                    <a:pt x="1215" y="1084"/>
                  </a:cubicBezTo>
                  <a:cubicBezTo>
                    <a:pt x="1263" y="1179"/>
                    <a:pt x="1537" y="1441"/>
                    <a:pt x="1596" y="1465"/>
                  </a:cubicBezTo>
                  <a:cubicBezTo>
                    <a:pt x="1644" y="1477"/>
                    <a:pt x="1751" y="1441"/>
                    <a:pt x="1751" y="1441"/>
                  </a:cubicBezTo>
                  <a:cubicBezTo>
                    <a:pt x="1751" y="1441"/>
                    <a:pt x="1989" y="1167"/>
                    <a:pt x="2132" y="1179"/>
                  </a:cubicBezTo>
                  <a:cubicBezTo>
                    <a:pt x="2275" y="1203"/>
                    <a:pt x="2346" y="1275"/>
                    <a:pt x="2299" y="1370"/>
                  </a:cubicBezTo>
                  <a:cubicBezTo>
                    <a:pt x="2251" y="1465"/>
                    <a:pt x="2073" y="1810"/>
                    <a:pt x="1906" y="1846"/>
                  </a:cubicBezTo>
                  <a:cubicBezTo>
                    <a:pt x="1751" y="1870"/>
                    <a:pt x="1751" y="2132"/>
                    <a:pt x="1537" y="2215"/>
                  </a:cubicBezTo>
                  <a:cubicBezTo>
                    <a:pt x="1322" y="2298"/>
                    <a:pt x="918" y="2418"/>
                    <a:pt x="751" y="2298"/>
                  </a:cubicBezTo>
                  <a:cubicBezTo>
                    <a:pt x="584" y="2179"/>
                    <a:pt x="120" y="1763"/>
                    <a:pt x="72" y="1620"/>
                  </a:cubicBezTo>
                  <a:cubicBezTo>
                    <a:pt x="25" y="1465"/>
                    <a:pt x="1" y="691"/>
                    <a:pt x="120" y="548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41;p39">
              <a:extLst>
                <a:ext uri="{FF2B5EF4-FFF2-40B4-BE49-F238E27FC236}">
                  <a16:creationId xmlns:a16="http://schemas.microsoft.com/office/drawing/2014/main" id="{2149E28F-E30D-2146-825C-F18FCBA701BE}"/>
                </a:ext>
              </a:extLst>
            </p:cNvPr>
            <p:cNvSpPr/>
            <p:nvPr/>
          </p:nvSpPr>
          <p:spPr>
            <a:xfrm>
              <a:off x="7584871" y="1585425"/>
              <a:ext cx="246616" cy="266445"/>
            </a:xfrm>
            <a:custGeom>
              <a:avLst/>
              <a:gdLst/>
              <a:ahLst/>
              <a:cxnLst/>
              <a:rect l="l" t="t" r="r" b="b"/>
              <a:pathLst>
                <a:path w="3692" h="3989" extrusionOk="0">
                  <a:moveTo>
                    <a:pt x="107" y="0"/>
                  </a:moveTo>
                  <a:cubicBezTo>
                    <a:pt x="715" y="572"/>
                    <a:pt x="1203" y="834"/>
                    <a:pt x="2263" y="1191"/>
                  </a:cubicBezTo>
                  <a:cubicBezTo>
                    <a:pt x="3334" y="1560"/>
                    <a:pt x="3691" y="2346"/>
                    <a:pt x="3620" y="3167"/>
                  </a:cubicBezTo>
                  <a:cubicBezTo>
                    <a:pt x="3548" y="3989"/>
                    <a:pt x="2620" y="3703"/>
                    <a:pt x="2286" y="3489"/>
                  </a:cubicBezTo>
                  <a:cubicBezTo>
                    <a:pt x="1096" y="2727"/>
                    <a:pt x="1024" y="1739"/>
                    <a:pt x="0" y="103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2;p39">
              <a:extLst>
                <a:ext uri="{FF2B5EF4-FFF2-40B4-BE49-F238E27FC236}">
                  <a16:creationId xmlns:a16="http://schemas.microsoft.com/office/drawing/2014/main" id="{9440E229-7B6F-8D4B-B009-008F2A9857D5}"/>
                </a:ext>
              </a:extLst>
            </p:cNvPr>
            <p:cNvSpPr/>
            <p:nvPr/>
          </p:nvSpPr>
          <p:spPr>
            <a:xfrm>
              <a:off x="7427370" y="1506674"/>
              <a:ext cx="174275" cy="159907"/>
            </a:xfrm>
            <a:custGeom>
              <a:avLst/>
              <a:gdLst/>
              <a:ahLst/>
              <a:cxnLst/>
              <a:rect l="l" t="t" r="r" b="b"/>
              <a:pathLst>
                <a:path w="2609" h="2394" extrusionOk="0">
                  <a:moveTo>
                    <a:pt x="2358" y="2215"/>
                  </a:moveTo>
                  <a:cubicBezTo>
                    <a:pt x="2215" y="2394"/>
                    <a:pt x="1799" y="2299"/>
                    <a:pt x="1489" y="2287"/>
                  </a:cubicBezTo>
                  <a:cubicBezTo>
                    <a:pt x="1180" y="2263"/>
                    <a:pt x="1037" y="2120"/>
                    <a:pt x="1001" y="2120"/>
                  </a:cubicBezTo>
                  <a:cubicBezTo>
                    <a:pt x="977" y="2120"/>
                    <a:pt x="501" y="2394"/>
                    <a:pt x="251" y="2287"/>
                  </a:cubicBezTo>
                  <a:cubicBezTo>
                    <a:pt x="1" y="2180"/>
                    <a:pt x="84" y="1632"/>
                    <a:pt x="156" y="1358"/>
                  </a:cubicBezTo>
                  <a:cubicBezTo>
                    <a:pt x="239" y="1072"/>
                    <a:pt x="37" y="834"/>
                    <a:pt x="168" y="620"/>
                  </a:cubicBezTo>
                  <a:cubicBezTo>
                    <a:pt x="299" y="394"/>
                    <a:pt x="477" y="215"/>
                    <a:pt x="703" y="108"/>
                  </a:cubicBezTo>
                  <a:cubicBezTo>
                    <a:pt x="930" y="1"/>
                    <a:pt x="1168" y="191"/>
                    <a:pt x="1525" y="108"/>
                  </a:cubicBezTo>
                  <a:cubicBezTo>
                    <a:pt x="1870" y="24"/>
                    <a:pt x="2323" y="834"/>
                    <a:pt x="2465" y="1179"/>
                  </a:cubicBezTo>
                  <a:cubicBezTo>
                    <a:pt x="2608" y="1513"/>
                    <a:pt x="2358" y="2215"/>
                    <a:pt x="2358" y="2215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5589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5476D15-EC7A-974D-9352-7A6E4ACF8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2268" y="4602460"/>
            <a:ext cx="2286176" cy="11823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ED5A81-03D6-E546-BBAF-6D2FFBA8AE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4545"/>
          <a:stretch/>
        </p:blipFill>
        <p:spPr>
          <a:xfrm>
            <a:off x="2145248" y="1254419"/>
            <a:ext cx="1276524" cy="1990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7BE9A8-B297-C149-9F42-431E039B5A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36" r="7456"/>
          <a:stretch/>
        </p:blipFill>
        <p:spPr>
          <a:xfrm>
            <a:off x="5801464" y="1679913"/>
            <a:ext cx="1634100" cy="15654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A6FBDB-DF0B-DA4E-BED1-0D1D7B737B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152" y="1717950"/>
            <a:ext cx="1489381" cy="14893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63C1BA-A504-3346-90DC-0DB06BE0E6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4545"/>
          <a:stretch/>
        </p:blipFill>
        <p:spPr>
          <a:xfrm>
            <a:off x="3895358" y="1254419"/>
            <a:ext cx="1276525" cy="1990950"/>
          </a:xfrm>
          <a:prstGeom prst="rect">
            <a:avLst/>
          </a:prstGeom>
        </p:spPr>
      </p:pic>
      <p:cxnSp>
        <p:nvCxnSpPr>
          <p:cNvPr id="11" name="Straight Connector 21">
            <a:extLst>
              <a:ext uri="{FF2B5EF4-FFF2-40B4-BE49-F238E27FC236}">
                <a16:creationId xmlns:a16="http://schemas.microsoft.com/office/drawing/2014/main" id="{DEBB0991-D7C9-384E-AEB5-0CBB2569BA81}"/>
              </a:ext>
            </a:extLst>
          </p:cNvPr>
          <p:cNvCxnSpPr>
            <a:cxnSpLocks/>
          </p:cNvCxnSpPr>
          <p:nvPr/>
        </p:nvCxnSpPr>
        <p:spPr>
          <a:xfrm>
            <a:off x="1046139" y="1401068"/>
            <a:ext cx="21982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CABAE03-72B9-8B44-9F4D-7F50BB9367F1}"/>
              </a:ext>
            </a:extLst>
          </p:cNvPr>
          <p:cNvSpPr txBox="1"/>
          <p:nvPr/>
        </p:nvSpPr>
        <p:spPr>
          <a:xfrm>
            <a:off x="400200" y="767462"/>
            <a:ext cx="349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>
                <a:latin typeface="Baghdad" pitchFamily="2" charset="-78"/>
                <a:cs typeface="Baghdad" pitchFamily="2" charset="-78"/>
              </a:rPr>
              <a:t>Front End</a:t>
            </a:r>
            <a:endParaRPr kumimoji="1" lang="zh-CN" altLang="en-US" sz="3600" b="1" dirty="0">
              <a:latin typeface="Baghdad" pitchFamily="2" charset="-78"/>
              <a:cs typeface="Baghdad" pitchFamily="2" charset="-78"/>
            </a:endParaRPr>
          </a:p>
        </p:txBody>
      </p:sp>
      <p:cxnSp>
        <p:nvCxnSpPr>
          <p:cNvPr id="15" name="Straight Connector 21">
            <a:extLst>
              <a:ext uri="{FF2B5EF4-FFF2-40B4-BE49-F238E27FC236}">
                <a16:creationId xmlns:a16="http://schemas.microsoft.com/office/drawing/2014/main" id="{F756DAC1-807A-CD49-85F9-8CD319152F6D}"/>
              </a:ext>
            </a:extLst>
          </p:cNvPr>
          <p:cNvCxnSpPr>
            <a:cxnSpLocks/>
          </p:cNvCxnSpPr>
          <p:nvPr/>
        </p:nvCxnSpPr>
        <p:spPr>
          <a:xfrm>
            <a:off x="1097863" y="4224497"/>
            <a:ext cx="21464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3CD555D-8F9B-7744-9289-95349A12C331}"/>
              </a:ext>
            </a:extLst>
          </p:cNvPr>
          <p:cNvSpPr txBox="1"/>
          <p:nvPr/>
        </p:nvSpPr>
        <p:spPr>
          <a:xfrm>
            <a:off x="400200" y="3469172"/>
            <a:ext cx="349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>
                <a:latin typeface="Baghdad" pitchFamily="2" charset="-78"/>
                <a:cs typeface="Baghdad" pitchFamily="2" charset="-78"/>
              </a:rPr>
              <a:t>Back End</a:t>
            </a:r>
            <a:endParaRPr kumimoji="1" lang="zh-CN" altLang="en-US" sz="3600" b="1" dirty="0">
              <a:latin typeface="Baghdad" pitchFamily="2" charset="-78"/>
              <a:cs typeface="Baghdad" pitchFamily="2" charset="-78"/>
            </a:endParaRPr>
          </a:p>
        </p:txBody>
      </p:sp>
      <p:pic>
        <p:nvPicPr>
          <p:cNvPr id="19" name="图片 18" descr="图标&#10;&#10;中度可信度描述已自动生成">
            <a:extLst>
              <a:ext uri="{FF2B5EF4-FFF2-40B4-BE49-F238E27FC236}">
                <a16:creationId xmlns:a16="http://schemas.microsoft.com/office/drawing/2014/main" id="{66D27AA4-065B-5846-AA88-715A5D860B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7" y="4985639"/>
            <a:ext cx="2384642" cy="804724"/>
          </a:xfrm>
          <a:prstGeom prst="rect">
            <a:avLst/>
          </a:prstGeom>
        </p:spPr>
      </p:pic>
      <p:pic>
        <p:nvPicPr>
          <p:cNvPr id="21" name="图片 20" descr="画着卡通图案&#10;&#10;低可信度描述已自动生成">
            <a:extLst>
              <a:ext uri="{FF2B5EF4-FFF2-40B4-BE49-F238E27FC236}">
                <a16:creationId xmlns:a16="http://schemas.microsoft.com/office/drawing/2014/main" id="{73239693-FB56-DC43-ADDF-1BF70027A0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0432" y="4834031"/>
            <a:ext cx="2384642" cy="11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61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261;p26">
            <a:extLst>
              <a:ext uri="{FF2B5EF4-FFF2-40B4-BE49-F238E27FC236}">
                <a16:creationId xmlns:a16="http://schemas.microsoft.com/office/drawing/2014/main" id="{C4FB2F9F-8BE3-6D40-8287-C5AB37FB325A}"/>
              </a:ext>
            </a:extLst>
          </p:cNvPr>
          <p:cNvSpPr/>
          <p:nvPr/>
        </p:nvSpPr>
        <p:spPr>
          <a:xfrm>
            <a:off x="2669094" y="1452235"/>
            <a:ext cx="6846252" cy="4245679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53;p38">
            <a:extLst>
              <a:ext uri="{FF2B5EF4-FFF2-40B4-BE49-F238E27FC236}">
                <a16:creationId xmlns:a16="http://schemas.microsoft.com/office/drawing/2014/main" id="{AEB1D693-3FF6-E246-B907-780DB51E6F6B}"/>
              </a:ext>
            </a:extLst>
          </p:cNvPr>
          <p:cNvGrpSpPr/>
          <p:nvPr/>
        </p:nvGrpSpPr>
        <p:grpSpPr>
          <a:xfrm>
            <a:off x="1717206" y="2097560"/>
            <a:ext cx="1918896" cy="2662879"/>
            <a:chOff x="366700" y="1753220"/>
            <a:chExt cx="1918896" cy="2662879"/>
          </a:xfrm>
        </p:grpSpPr>
        <p:sp>
          <p:nvSpPr>
            <p:cNvPr id="3" name="Google Shape;454;p38">
              <a:extLst>
                <a:ext uri="{FF2B5EF4-FFF2-40B4-BE49-F238E27FC236}">
                  <a16:creationId xmlns:a16="http://schemas.microsoft.com/office/drawing/2014/main" id="{598FC0D3-E0C6-D748-91C0-B334ABE48709}"/>
                </a:ext>
              </a:extLst>
            </p:cNvPr>
            <p:cNvSpPr/>
            <p:nvPr/>
          </p:nvSpPr>
          <p:spPr>
            <a:xfrm>
              <a:off x="1649706" y="3223286"/>
              <a:ext cx="485456" cy="1066826"/>
            </a:xfrm>
            <a:custGeom>
              <a:avLst/>
              <a:gdLst/>
              <a:ahLst/>
              <a:cxnLst/>
              <a:rect l="l" t="t" r="r" b="b"/>
              <a:pathLst>
                <a:path w="7109" h="15622" extrusionOk="0">
                  <a:moveTo>
                    <a:pt x="465" y="4274"/>
                  </a:moveTo>
                  <a:cubicBezTo>
                    <a:pt x="2727" y="5489"/>
                    <a:pt x="3882" y="5727"/>
                    <a:pt x="3882" y="5727"/>
                  </a:cubicBezTo>
                  <a:cubicBezTo>
                    <a:pt x="3882" y="5727"/>
                    <a:pt x="2429" y="6644"/>
                    <a:pt x="2715" y="8882"/>
                  </a:cubicBezTo>
                  <a:cubicBezTo>
                    <a:pt x="3001" y="11121"/>
                    <a:pt x="3049" y="13383"/>
                    <a:pt x="2429" y="14919"/>
                  </a:cubicBezTo>
                  <a:cubicBezTo>
                    <a:pt x="2429" y="14919"/>
                    <a:pt x="2775" y="15621"/>
                    <a:pt x="3727" y="15347"/>
                  </a:cubicBezTo>
                  <a:lnTo>
                    <a:pt x="4180" y="14585"/>
                  </a:lnTo>
                  <a:cubicBezTo>
                    <a:pt x="4180" y="14585"/>
                    <a:pt x="5311" y="10882"/>
                    <a:pt x="6001" y="9120"/>
                  </a:cubicBezTo>
                  <a:cubicBezTo>
                    <a:pt x="6692" y="7358"/>
                    <a:pt x="7109" y="5775"/>
                    <a:pt x="7061" y="5334"/>
                  </a:cubicBezTo>
                  <a:cubicBezTo>
                    <a:pt x="7001" y="4608"/>
                    <a:pt x="6382" y="3000"/>
                    <a:pt x="5132" y="1500"/>
                  </a:cubicBezTo>
                  <a:cubicBezTo>
                    <a:pt x="3870" y="0"/>
                    <a:pt x="1" y="2941"/>
                    <a:pt x="1" y="294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55;p38">
              <a:extLst>
                <a:ext uri="{FF2B5EF4-FFF2-40B4-BE49-F238E27FC236}">
                  <a16:creationId xmlns:a16="http://schemas.microsoft.com/office/drawing/2014/main" id="{5D7E15C9-0180-D443-9538-FE114FDECCC8}"/>
                </a:ext>
              </a:extLst>
            </p:cNvPr>
            <p:cNvSpPr/>
            <p:nvPr/>
          </p:nvSpPr>
          <p:spPr>
            <a:xfrm>
              <a:off x="1544815" y="3089097"/>
              <a:ext cx="455409" cy="426130"/>
            </a:xfrm>
            <a:custGeom>
              <a:avLst/>
              <a:gdLst/>
              <a:ahLst/>
              <a:cxnLst/>
              <a:rect l="l" t="t" r="r" b="b"/>
              <a:pathLst>
                <a:path w="6669" h="6240" extrusionOk="0">
                  <a:moveTo>
                    <a:pt x="501" y="5049"/>
                  </a:moveTo>
                  <a:cubicBezTo>
                    <a:pt x="1191" y="5835"/>
                    <a:pt x="1989" y="6239"/>
                    <a:pt x="1989" y="6239"/>
                  </a:cubicBezTo>
                  <a:cubicBezTo>
                    <a:pt x="1989" y="6239"/>
                    <a:pt x="1715" y="5549"/>
                    <a:pt x="1810" y="5037"/>
                  </a:cubicBezTo>
                  <a:cubicBezTo>
                    <a:pt x="1810" y="5037"/>
                    <a:pt x="2858" y="5180"/>
                    <a:pt x="3989" y="4561"/>
                  </a:cubicBezTo>
                  <a:cubicBezTo>
                    <a:pt x="5132" y="3942"/>
                    <a:pt x="6073" y="3275"/>
                    <a:pt x="6668" y="3465"/>
                  </a:cubicBezTo>
                  <a:cubicBezTo>
                    <a:pt x="6668" y="3465"/>
                    <a:pt x="4870" y="1560"/>
                    <a:pt x="3561" y="774"/>
                  </a:cubicBezTo>
                  <a:cubicBezTo>
                    <a:pt x="2251" y="1"/>
                    <a:pt x="1" y="2429"/>
                    <a:pt x="1" y="2429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56;p38">
              <a:extLst>
                <a:ext uri="{FF2B5EF4-FFF2-40B4-BE49-F238E27FC236}">
                  <a16:creationId xmlns:a16="http://schemas.microsoft.com/office/drawing/2014/main" id="{51EFB144-8CF3-9441-B79A-67F383D32D21}"/>
                </a:ext>
              </a:extLst>
            </p:cNvPr>
            <p:cNvSpPr/>
            <p:nvPr/>
          </p:nvSpPr>
          <p:spPr>
            <a:xfrm>
              <a:off x="531754" y="3467148"/>
              <a:ext cx="894430" cy="474137"/>
            </a:xfrm>
            <a:custGeom>
              <a:avLst/>
              <a:gdLst/>
              <a:ahLst/>
              <a:cxnLst/>
              <a:rect l="l" t="t" r="r" b="b"/>
              <a:pathLst>
                <a:path w="13098" h="6943" extrusionOk="0">
                  <a:moveTo>
                    <a:pt x="13097" y="2239"/>
                  </a:moveTo>
                  <a:cubicBezTo>
                    <a:pt x="11728" y="3680"/>
                    <a:pt x="10454" y="4823"/>
                    <a:pt x="9323" y="5216"/>
                  </a:cubicBezTo>
                  <a:cubicBezTo>
                    <a:pt x="8192" y="5597"/>
                    <a:pt x="5882" y="4752"/>
                    <a:pt x="846" y="6918"/>
                  </a:cubicBezTo>
                  <a:cubicBezTo>
                    <a:pt x="798" y="6930"/>
                    <a:pt x="751" y="6942"/>
                    <a:pt x="703" y="6930"/>
                  </a:cubicBezTo>
                  <a:cubicBezTo>
                    <a:pt x="501" y="6907"/>
                    <a:pt x="1" y="6788"/>
                    <a:pt x="36" y="6287"/>
                  </a:cubicBezTo>
                  <a:cubicBezTo>
                    <a:pt x="72" y="5656"/>
                    <a:pt x="584" y="5609"/>
                    <a:pt x="774" y="5525"/>
                  </a:cubicBezTo>
                  <a:cubicBezTo>
                    <a:pt x="2406" y="4835"/>
                    <a:pt x="3203" y="4323"/>
                    <a:pt x="4465" y="3192"/>
                  </a:cubicBezTo>
                  <a:cubicBezTo>
                    <a:pt x="5739" y="2061"/>
                    <a:pt x="7490" y="2561"/>
                    <a:pt x="7894" y="2418"/>
                  </a:cubicBezTo>
                  <a:cubicBezTo>
                    <a:pt x="8299" y="2263"/>
                    <a:pt x="8263" y="1656"/>
                    <a:pt x="8418" y="1120"/>
                  </a:cubicBezTo>
                  <a:cubicBezTo>
                    <a:pt x="8573" y="584"/>
                    <a:pt x="9907" y="1"/>
                    <a:pt x="11038" y="287"/>
                  </a:cubicBezTo>
                  <a:cubicBezTo>
                    <a:pt x="12181" y="596"/>
                    <a:pt x="13097" y="2239"/>
                    <a:pt x="13097" y="2239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7;p38">
              <a:extLst>
                <a:ext uri="{FF2B5EF4-FFF2-40B4-BE49-F238E27FC236}">
                  <a16:creationId xmlns:a16="http://schemas.microsoft.com/office/drawing/2014/main" id="{6D03A948-A2D8-8940-91E1-9828B34E98CD}"/>
                </a:ext>
              </a:extLst>
            </p:cNvPr>
            <p:cNvSpPr/>
            <p:nvPr/>
          </p:nvSpPr>
          <p:spPr>
            <a:xfrm>
              <a:off x="366700" y="3837959"/>
              <a:ext cx="270009" cy="437466"/>
            </a:xfrm>
            <a:custGeom>
              <a:avLst/>
              <a:gdLst/>
              <a:ahLst/>
              <a:cxnLst/>
              <a:rect l="l" t="t" r="r" b="b"/>
              <a:pathLst>
                <a:path w="3954" h="6406" extrusionOk="0">
                  <a:moveTo>
                    <a:pt x="2799" y="250"/>
                  </a:moveTo>
                  <a:cubicBezTo>
                    <a:pt x="2918" y="179"/>
                    <a:pt x="2691" y="0"/>
                    <a:pt x="2418" y="107"/>
                  </a:cubicBezTo>
                  <a:cubicBezTo>
                    <a:pt x="2144" y="215"/>
                    <a:pt x="763" y="465"/>
                    <a:pt x="489" y="417"/>
                  </a:cubicBezTo>
                  <a:cubicBezTo>
                    <a:pt x="203" y="369"/>
                    <a:pt x="1" y="619"/>
                    <a:pt x="24" y="881"/>
                  </a:cubicBezTo>
                  <a:cubicBezTo>
                    <a:pt x="60" y="1500"/>
                    <a:pt x="703" y="3858"/>
                    <a:pt x="774" y="4465"/>
                  </a:cubicBezTo>
                  <a:cubicBezTo>
                    <a:pt x="846" y="5084"/>
                    <a:pt x="1548" y="6406"/>
                    <a:pt x="2691" y="6311"/>
                  </a:cubicBezTo>
                  <a:cubicBezTo>
                    <a:pt x="3834" y="6215"/>
                    <a:pt x="3025" y="4691"/>
                    <a:pt x="3025" y="4167"/>
                  </a:cubicBezTo>
                  <a:cubicBezTo>
                    <a:pt x="3037" y="3346"/>
                    <a:pt x="3668" y="2417"/>
                    <a:pt x="3751" y="2250"/>
                  </a:cubicBezTo>
                  <a:cubicBezTo>
                    <a:pt x="3953" y="1858"/>
                    <a:pt x="3811" y="1346"/>
                    <a:pt x="3453" y="1405"/>
                  </a:cubicBezTo>
                  <a:cubicBezTo>
                    <a:pt x="2334" y="1596"/>
                    <a:pt x="2322" y="560"/>
                    <a:pt x="2799" y="250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8;p38">
              <a:extLst>
                <a:ext uri="{FF2B5EF4-FFF2-40B4-BE49-F238E27FC236}">
                  <a16:creationId xmlns:a16="http://schemas.microsoft.com/office/drawing/2014/main" id="{1938ECCE-3115-434A-BA60-986723DB42D5}"/>
                </a:ext>
              </a:extLst>
            </p:cNvPr>
            <p:cNvSpPr/>
            <p:nvPr/>
          </p:nvSpPr>
          <p:spPr>
            <a:xfrm>
              <a:off x="1106607" y="3155748"/>
              <a:ext cx="571635" cy="493600"/>
            </a:xfrm>
            <a:custGeom>
              <a:avLst/>
              <a:gdLst/>
              <a:ahLst/>
              <a:cxnLst/>
              <a:rect l="l" t="t" r="r" b="b"/>
              <a:pathLst>
                <a:path w="8371" h="7228" extrusionOk="0">
                  <a:moveTo>
                    <a:pt x="8370" y="1096"/>
                  </a:moveTo>
                  <a:cubicBezTo>
                    <a:pt x="7465" y="3847"/>
                    <a:pt x="5346" y="6299"/>
                    <a:pt x="4679" y="6799"/>
                  </a:cubicBezTo>
                  <a:cubicBezTo>
                    <a:pt x="4679" y="6799"/>
                    <a:pt x="4358" y="6573"/>
                    <a:pt x="2941" y="6906"/>
                  </a:cubicBezTo>
                  <a:cubicBezTo>
                    <a:pt x="1524" y="7228"/>
                    <a:pt x="1917" y="5621"/>
                    <a:pt x="1917" y="5621"/>
                  </a:cubicBezTo>
                  <a:cubicBezTo>
                    <a:pt x="1917" y="5621"/>
                    <a:pt x="346" y="6275"/>
                    <a:pt x="0" y="5680"/>
                  </a:cubicBezTo>
                  <a:cubicBezTo>
                    <a:pt x="0" y="5680"/>
                    <a:pt x="679" y="3097"/>
                    <a:pt x="1358" y="2120"/>
                  </a:cubicBezTo>
                  <a:cubicBezTo>
                    <a:pt x="2036" y="1144"/>
                    <a:pt x="1965" y="1144"/>
                    <a:pt x="2036" y="799"/>
                  </a:cubicBezTo>
                  <a:cubicBezTo>
                    <a:pt x="2108" y="453"/>
                    <a:pt x="2822" y="37"/>
                    <a:pt x="5120" y="25"/>
                  </a:cubicBezTo>
                  <a:cubicBezTo>
                    <a:pt x="7418" y="1"/>
                    <a:pt x="8370" y="1096"/>
                    <a:pt x="8370" y="1096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9;p38">
              <a:extLst>
                <a:ext uri="{FF2B5EF4-FFF2-40B4-BE49-F238E27FC236}">
                  <a16:creationId xmlns:a16="http://schemas.microsoft.com/office/drawing/2014/main" id="{4B86E4F4-19BF-5040-AFFD-D47776C5E7BC}"/>
                </a:ext>
              </a:extLst>
            </p:cNvPr>
            <p:cNvSpPr/>
            <p:nvPr/>
          </p:nvSpPr>
          <p:spPr>
            <a:xfrm>
              <a:off x="1154546" y="2265459"/>
              <a:ext cx="341574" cy="891185"/>
            </a:xfrm>
            <a:custGeom>
              <a:avLst/>
              <a:gdLst/>
              <a:ahLst/>
              <a:cxnLst/>
              <a:rect l="l" t="t" r="r" b="b"/>
              <a:pathLst>
                <a:path w="5002" h="13050" extrusionOk="0">
                  <a:moveTo>
                    <a:pt x="4954" y="1"/>
                  </a:moveTo>
                  <a:cubicBezTo>
                    <a:pt x="3275" y="1048"/>
                    <a:pt x="1596" y="2382"/>
                    <a:pt x="1239" y="2953"/>
                  </a:cubicBezTo>
                  <a:cubicBezTo>
                    <a:pt x="870" y="3525"/>
                    <a:pt x="1" y="5799"/>
                    <a:pt x="1298" y="9430"/>
                  </a:cubicBezTo>
                  <a:cubicBezTo>
                    <a:pt x="1298" y="9430"/>
                    <a:pt x="1084" y="10038"/>
                    <a:pt x="656" y="10609"/>
                  </a:cubicBezTo>
                  <a:cubicBezTo>
                    <a:pt x="227" y="11181"/>
                    <a:pt x="1" y="11919"/>
                    <a:pt x="144" y="12478"/>
                  </a:cubicBezTo>
                  <a:cubicBezTo>
                    <a:pt x="298" y="13050"/>
                    <a:pt x="1763" y="12990"/>
                    <a:pt x="2180" y="12585"/>
                  </a:cubicBezTo>
                  <a:cubicBezTo>
                    <a:pt x="2596" y="12181"/>
                    <a:pt x="3049" y="10930"/>
                    <a:pt x="2775" y="10454"/>
                  </a:cubicBezTo>
                  <a:cubicBezTo>
                    <a:pt x="2489" y="9978"/>
                    <a:pt x="2037" y="9514"/>
                    <a:pt x="1965" y="9276"/>
                  </a:cubicBezTo>
                  <a:cubicBezTo>
                    <a:pt x="1882" y="9037"/>
                    <a:pt x="2418" y="5656"/>
                    <a:pt x="3715" y="4370"/>
                  </a:cubicBezTo>
                  <a:cubicBezTo>
                    <a:pt x="5001" y="3084"/>
                    <a:pt x="4954" y="1"/>
                    <a:pt x="4954" y="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60;p38">
              <a:extLst>
                <a:ext uri="{FF2B5EF4-FFF2-40B4-BE49-F238E27FC236}">
                  <a16:creationId xmlns:a16="http://schemas.microsoft.com/office/drawing/2014/main" id="{425046E0-A920-E24B-9639-480705649D43}"/>
                </a:ext>
              </a:extLst>
            </p:cNvPr>
            <p:cNvSpPr/>
            <p:nvPr/>
          </p:nvSpPr>
          <p:spPr>
            <a:xfrm>
              <a:off x="1618840" y="1936987"/>
              <a:ext cx="234226" cy="344796"/>
            </a:xfrm>
            <a:custGeom>
              <a:avLst/>
              <a:gdLst/>
              <a:ahLst/>
              <a:cxnLst/>
              <a:rect l="l" t="t" r="r" b="b"/>
              <a:pathLst>
                <a:path w="3430" h="5049" extrusionOk="0">
                  <a:moveTo>
                    <a:pt x="3429" y="2572"/>
                  </a:moveTo>
                  <a:cubicBezTo>
                    <a:pt x="2989" y="3132"/>
                    <a:pt x="2119" y="4358"/>
                    <a:pt x="1905" y="5049"/>
                  </a:cubicBezTo>
                  <a:cubicBezTo>
                    <a:pt x="1905" y="5049"/>
                    <a:pt x="12" y="4549"/>
                    <a:pt x="0" y="3953"/>
                  </a:cubicBezTo>
                  <a:cubicBezTo>
                    <a:pt x="0" y="3953"/>
                    <a:pt x="369" y="3156"/>
                    <a:pt x="822" y="1572"/>
                  </a:cubicBezTo>
                  <a:cubicBezTo>
                    <a:pt x="1274" y="0"/>
                    <a:pt x="2929" y="1060"/>
                    <a:pt x="3167" y="1560"/>
                  </a:cubicBezTo>
                  <a:cubicBezTo>
                    <a:pt x="3417" y="2048"/>
                    <a:pt x="3429" y="2572"/>
                    <a:pt x="3429" y="2572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61;p38">
              <a:extLst>
                <a:ext uri="{FF2B5EF4-FFF2-40B4-BE49-F238E27FC236}">
                  <a16:creationId xmlns:a16="http://schemas.microsoft.com/office/drawing/2014/main" id="{CB5B4753-CC4E-5C42-A401-5319F8A803B7}"/>
                </a:ext>
              </a:extLst>
            </p:cNvPr>
            <p:cNvSpPr/>
            <p:nvPr/>
          </p:nvSpPr>
          <p:spPr>
            <a:xfrm>
              <a:off x="1577320" y="1753220"/>
              <a:ext cx="335906" cy="322875"/>
            </a:xfrm>
            <a:custGeom>
              <a:avLst/>
              <a:gdLst/>
              <a:ahLst/>
              <a:cxnLst/>
              <a:rect l="l" t="t" r="r" b="b"/>
              <a:pathLst>
                <a:path w="4919" h="4728" extrusionOk="0">
                  <a:moveTo>
                    <a:pt x="4859" y="2037"/>
                  </a:moveTo>
                  <a:cubicBezTo>
                    <a:pt x="4918" y="1894"/>
                    <a:pt x="4883" y="1715"/>
                    <a:pt x="4763" y="1608"/>
                  </a:cubicBezTo>
                  <a:cubicBezTo>
                    <a:pt x="4656" y="1513"/>
                    <a:pt x="4466" y="1489"/>
                    <a:pt x="4335" y="1572"/>
                  </a:cubicBezTo>
                  <a:cubicBezTo>
                    <a:pt x="4561" y="1429"/>
                    <a:pt x="4597" y="1060"/>
                    <a:pt x="4418" y="882"/>
                  </a:cubicBezTo>
                  <a:cubicBezTo>
                    <a:pt x="4228" y="691"/>
                    <a:pt x="3859" y="727"/>
                    <a:pt x="3716" y="953"/>
                  </a:cubicBezTo>
                  <a:cubicBezTo>
                    <a:pt x="3668" y="1036"/>
                    <a:pt x="3632" y="1156"/>
                    <a:pt x="3537" y="1167"/>
                  </a:cubicBezTo>
                  <a:cubicBezTo>
                    <a:pt x="3406" y="1203"/>
                    <a:pt x="3335" y="953"/>
                    <a:pt x="3251" y="703"/>
                  </a:cubicBezTo>
                  <a:cubicBezTo>
                    <a:pt x="3108" y="263"/>
                    <a:pt x="1977" y="1"/>
                    <a:pt x="1370" y="763"/>
                  </a:cubicBezTo>
                  <a:cubicBezTo>
                    <a:pt x="1180" y="1001"/>
                    <a:pt x="1168" y="1275"/>
                    <a:pt x="1465" y="1441"/>
                  </a:cubicBezTo>
                  <a:cubicBezTo>
                    <a:pt x="1227" y="1429"/>
                    <a:pt x="989" y="1429"/>
                    <a:pt x="763" y="1513"/>
                  </a:cubicBezTo>
                  <a:cubicBezTo>
                    <a:pt x="537" y="1584"/>
                    <a:pt x="334" y="1739"/>
                    <a:pt x="263" y="1965"/>
                  </a:cubicBezTo>
                  <a:cubicBezTo>
                    <a:pt x="180" y="2191"/>
                    <a:pt x="263" y="2465"/>
                    <a:pt x="477" y="2572"/>
                  </a:cubicBezTo>
                  <a:cubicBezTo>
                    <a:pt x="572" y="2620"/>
                    <a:pt x="680" y="2632"/>
                    <a:pt x="787" y="2668"/>
                  </a:cubicBezTo>
                  <a:cubicBezTo>
                    <a:pt x="882" y="2703"/>
                    <a:pt x="989" y="2775"/>
                    <a:pt x="1001" y="2870"/>
                  </a:cubicBezTo>
                  <a:cubicBezTo>
                    <a:pt x="1013" y="3025"/>
                    <a:pt x="846" y="3132"/>
                    <a:pt x="692" y="3144"/>
                  </a:cubicBezTo>
                  <a:cubicBezTo>
                    <a:pt x="537" y="3168"/>
                    <a:pt x="382" y="3132"/>
                    <a:pt x="239" y="3203"/>
                  </a:cubicBezTo>
                  <a:cubicBezTo>
                    <a:pt x="72" y="3287"/>
                    <a:pt x="1" y="3525"/>
                    <a:pt x="60" y="3703"/>
                  </a:cubicBezTo>
                  <a:cubicBezTo>
                    <a:pt x="132" y="3894"/>
                    <a:pt x="322" y="4013"/>
                    <a:pt x="513" y="4049"/>
                  </a:cubicBezTo>
                  <a:cubicBezTo>
                    <a:pt x="703" y="4084"/>
                    <a:pt x="906" y="4037"/>
                    <a:pt x="1084" y="3954"/>
                  </a:cubicBezTo>
                  <a:cubicBezTo>
                    <a:pt x="1049" y="4227"/>
                    <a:pt x="1192" y="4537"/>
                    <a:pt x="1442" y="4632"/>
                  </a:cubicBezTo>
                  <a:cubicBezTo>
                    <a:pt x="1715" y="4727"/>
                    <a:pt x="2013" y="4585"/>
                    <a:pt x="2192" y="4358"/>
                  </a:cubicBezTo>
                  <a:cubicBezTo>
                    <a:pt x="2358" y="4132"/>
                    <a:pt x="2430" y="3846"/>
                    <a:pt x="2489" y="3573"/>
                  </a:cubicBezTo>
                  <a:cubicBezTo>
                    <a:pt x="2620" y="3763"/>
                    <a:pt x="2847" y="3894"/>
                    <a:pt x="3073" y="3906"/>
                  </a:cubicBezTo>
                  <a:cubicBezTo>
                    <a:pt x="3418" y="3942"/>
                    <a:pt x="3751" y="3739"/>
                    <a:pt x="3966" y="3477"/>
                  </a:cubicBezTo>
                  <a:cubicBezTo>
                    <a:pt x="4168" y="3227"/>
                    <a:pt x="4275" y="2930"/>
                    <a:pt x="4406" y="2632"/>
                  </a:cubicBezTo>
                  <a:cubicBezTo>
                    <a:pt x="4513" y="2394"/>
                    <a:pt x="4752" y="2263"/>
                    <a:pt x="4859" y="2037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2;p38">
              <a:extLst>
                <a:ext uri="{FF2B5EF4-FFF2-40B4-BE49-F238E27FC236}">
                  <a16:creationId xmlns:a16="http://schemas.microsoft.com/office/drawing/2014/main" id="{AA552FD0-E331-554C-B888-3AA85C8325B2}"/>
                </a:ext>
              </a:extLst>
            </p:cNvPr>
            <p:cNvSpPr/>
            <p:nvPr/>
          </p:nvSpPr>
          <p:spPr>
            <a:xfrm>
              <a:off x="1709868" y="1890619"/>
              <a:ext cx="219613" cy="258614"/>
            </a:xfrm>
            <a:custGeom>
              <a:avLst/>
              <a:gdLst/>
              <a:ahLst/>
              <a:cxnLst/>
              <a:rect l="l" t="t" r="r" b="b"/>
              <a:pathLst>
                <a:path w="3216" h="3787" extrusionOk="0">
                  <a:moveTo>
                    <a:pt x="1310" y="1715"/>
                  </a:moveTo>
                  <a:cubicBezTo>
                    <a:pt x="1048" y="1715"/>
                    <a:pt x="1001" y="858"/>
                    <a:pt x="501" y="1001"/>
                  </a:cubicBezTo>
                  <a:cubicBezTo>
                    <a:pt x="1" y="1144"/>
                    <a:pt x="513" y="2299"/>
                    <a:pt x="798" y="2144"/>
                  </a:cubicBezTo>
                  <a:cubicBezTo>
                    <a:pt x="1084" y="2001"/>
                    <a:pt x="1084" y="2049"/>
                    <a:pt x="1132" y="2156"/>
                  </a:cubicBezTo>
                  <a:cubicBezTo>
                    <a:pt x="1179" y="2263"/>
                    <a:pt x="1227" y="3144"/>
                    <a:pt x="1810" y="3466"/>
                  </a:cubicBezTo>
                  <a:cubicBezTo>
                    <a:pt x="2394" y="3787"/>
                    <a:pt x="2811" y="3489"/>
                    <a:pt x="2858" y="2346"/>
                  </a:cubicBezTo>
                  <a:cubicBezTo>
                    <a:pt x="2858" y="2346"/>
                    <a:pt x="3215" y="2203"/>
                    <a:pt x="3203" y="2037"/>
                  </a:cubicBezTo>
                  <a:cubicBezTo>
                    <a:pt x="3192" y="1858"/>
                    <a:pt x="2727" y="1739"/>
                    <a:pt x="2775" y="1501"/>
                  </a:cubicBezTo>
                  <a:cubicBezTo>
                    <a:pt x="2822" y="1251"/>
                    <a:pt x="2882" y="727"/>
                    <a:pt x="2584" y="358"/>
                  </a:cubicBezTo>
                  <a:cubicBezTo>
                    <a:pt x="2299" y="1"/>
                    <a:pt x="1822" y="382"/>
                    <a:pt x="1894" y="644"/>
                  </a:cubicBezTo>
                  <a:cubicBezTo>
                    <a:pt x="1953" y="906"/>
                    <a:pt x="1787" y="1120"/>
                    <a:pt x="1608" y="1025"/>
                  </a:cubicBezTo>
                  <a:cubicBezTo>
                    <a:pt x="1441" y="918"/>
                    <a:pt x="1810" y="1715"/>
                    <a:pt x="1310" y="1715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3;p38">
              <a:extLst>
                <a:ext uri="{FF2B5EF4-FFF2-40B4-BE49-F238E27FC236}">
                  <a16:creationId xmlns:a16="http://schemas.microsoft.com/office/drawing/2014/main" id="{381E3588-27A4-4B4D-ACE5-162F92CF255B}"/>
                </a:ext>
              </a:extLst>
            </p:cNvPr>
            <p:cNvSpPr/>
            <p:nvPr/>
          </p:nvSpPr>
          <p:spPr>
            <a:xfrm>
              <a:off x="1243184" y="2190682"/>
              <a:ext cx="635074" cy="1101791"/>
            </a:xfrm>
            <a:custGeom>
              <a:avLst/>
              <a:gdLst/>
              <a:ahLst/>
              <a:cxnLst/>
              <a:rect l="l" t="t" r="r" b="b"/>
              <a:pathLst>
                <a:path w="9300" h="16134" extrusionOk="0">
                  <a:moveTo>
                    <a:pt x="7406" y="1322"/>
                  </a:moveTo>
                  <a:cubicBezTo>
                    <a:pt x="6597" y="893"/>
                    <a:pt x="6775" y="203"/>
                    <a:pt x="5704" y="107"/>
                  </a:cubicBezTo>
                  <a:cubicBezTo>
                    <a:pt x="4644" y="0"/>
                    <a:pt x="3858" y="119"/>
                    <a:pt x="3834" y="274"/>
                  </a:cubicBezTo>
                  <a:cubicBezTo>
                    <a:pt x="3822" y="417"/>
                    <a:pt x="3858" y="905"/>
                    <a:pt x="3656" y="1096"/>
                  </a:cubicBezTo>
                  <a:cubicBezTo>
                    <a:pt x="3453" y="1286"/>
                    <a:pt x="2894" y="1834"/>
                    <a:pt x="2572" y="2846"/>
                  </a:cubicBezTo>
                  <a:cubicBezTo>
                    <a:pt x="2251" y="3858"/>
                    <a:pt x="1965" y="5382"/>
                    <a:pt x="1965" y="7906"/>
                  </a:cubicBezTo>
                  <a:cubicBezTo>
                    <a:pt x="1965" y="10430"/>
                    <a:pt x="1501" y="11775"/>
                    <a:pt x="1215" y="11966"/>
                  </a:cubicBezTo>
                  <a:cubicBezTo>
                    <a:pt x="929" y="12156"/>
                    <a:pt x="0" y="12907"/>
                    <a:pt x="36" y="14931"/>
                  </a:cubicBezTo>
                  <a:cubicBezTo>
                    <a:pt x="36" y="14931"/>
                    <a:pt x="262" y="14585"/>
                    <a:pt x="2465" y="15264"/>
                  </a:cubicBezTo>
                  <a:cubicBezTo>
                    <a:pt x="4668" y="15943"/>
                    <a:pt x="5370" y="16133"/>
                    <a:pt x="6370" y="15228"/>
                  </a:cubicBezTo>
                  <a:cubicBezTo>
                    <a:pt x="7382" y="14335"/>
                    <a:pt x="7668" y="14061"/>
                    <a:pt x="7978" y="13930"/>
                  </a:cubicBezTo>
                  <a:cubicBezTo>
                    <a:pt x="7978" y="13930"/>
                    <a:pt x="7680" y="13192"/>
                    <a:pt x="7561" y="13252"/>
                  </a:cubicBezTo>
                  <a:cubicBezTo>
                    <a:pt x="7430" y="13311"/>
                    <a:pt x="7120" y="12764"/>
                    <a:pt x="7216" y="12014"/>
                  </a:cubicBezTo>
                  <a:cubicBezTo>
                    <a:pt x="7311" y="11263"/>
                    <a:pt x="8835" y="7692"/>
                    <a:pt x="9097" y="5144"/>
                  </a:cubicBezTo>
                  <a:cubicBezTo>
                    <a:pt x="9299" y="3096"/>
                    <a:pt x="7406" y="1322"/>
                    <a:pt x="7406" y="1322"/>
                  </a:cubicBezTo>
                  <a:close/>
                </a:path>
              </a:pathLst>
            </a:custGeom>
            <a:solidFill>
              <a:srgbClr val="CAE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4;p38">
              <a:extLst>
                <a:ext uri="{FF2B5EF4-FFF2-40B4-BE49-F238E27FC236}">
                  <a16:creationId xmlns:a16="http://schemas.microsoft.com/office/drawing/2014/main" id="{9A704CD7-63B6-2F40-A2C6-4908CE1144CB}"/>
                </a:ext>
              </a:extLst>
            </p:cNvPr>
            <p:cNvSpPr/>
            <p:nvPr/>
          </p:nvSpPr>
          <p:spPr>
            <a:xfrm>
              <a:off x="1461913" y="2241899"/>
              <a:ext cx="823684" cy="617205"/>
            </a:xfrm>
            <a:custGeom>
              <a:avLst/>
              <a:gdLst/>
              <a:ahLst/>
              <a:cxnLst/>
              <a:rect l="l" t="t" r="r" b="b"/>
              <a:pathLst>
                <a:path w="12062" h="9038" extrusionOk="0">
                  <a:moveTo>
                    <a:pt x="4846" y="5953"/>
                  </a:moveTo>
                  <a:cubicBezTo>
                    <a:pt x="4489" y="5049"/>
                    <a:pt x="4989" y="3965"/>
                    <a:pt x="5203" y="2739"/>
                  </a:cubicBezTo>
                  <a:cubicBezTo>
                    <a:pt x="5418" y="1500"/>
                    <a:pt x="4477" y="0"/>
                    <a:pt x="3060" y="596"/>
                  </a:cubicBezTo>
                  <a:cubicBezTo>
                    <a:pt x="1643" y="1191"/>
                    <a:pt x="0" y="4715"/>
                    <a:pt x="1822" y="7835"/>
                  </a:cubicBezTo>
                  <a:cubicBezTo>
                    <a:pt x="1822" y="7835"/>
                    <a:pt x="2703" y="9037"/>
                    <a:pt x="4846" y="8597"/>
                  </a:cubicBezTo>
                  <a:cubicBezTo>
                    <a:pt x="6977" y="8168"/>
                    <a:pt x="7680" y="7525"/>
                    <a:pt x="8311" y="7382"/>
                  </a:cubicBezTo>
                  <a:cubicBezTo>
                    <a:pt x="8311" y="7382"/>
                    <a:pt x="8966" y="7894"/>
                    <a:pt x="9192" y="8085"/>
                  </a:cubicBezTo>
                  <a:cubicBezTo>
                    <a:pt x="9418" y="8275"/>
                    <a:pt x="10847" y="8037"/>
                    <a:pt x="11145" y="7870"/>
                  </a:cubicBezTo>
                  <a:cubicBezTo>
                    <a:pt x="11442" y="7704"/>
                    <a:pt x="12061" y="6811"/>
                    <a:pt x="11549" y="6418"/>
                  </a:cubicBezTo>
                  <a:cubicBezTo>
                    <a:pt x="11359" y="6263"/>
                    <a:pt x="10966" y="6453"/>
                    <a:pt x="10252" y="6406"/>
                  </a:cubicBezTo>
                  <a:cubicBezTo>
                    <a:pt x="10037" y="6394"/>
                    <a:pt x="9549" y="6108"/>
                    <a:pt x="9549" y="6108"/>
                  </a:cubicBezTo>
                  <a:cubicBezTo>
                    <a:pt x="9549" y="6108"/>
                    <a:pt x="10144" y="5787"/>
                    <a:pt x="10061" y="5525"/>
                  </a:cubicBezTo>
                  <a:cubicBezTo>
                    <a:pt x="9990" y="5275"/>
                    <a:pt x="9799" y="5370"/>
                    <a:pt x="9716" y="5501"/>
                  </a:cubicBezTo>
                  <a:cubicBezTo>
                    <a:pt x="9644" y="5644"/>
                    <a:pt x="8978" y="5894"/>
                    <a:pt x="8859" y="5989"/>
                  </a:cubicBezTo>
                  <a:cubicBezTo>
                    <a:pt x="8739" y="6084"/>
                    <a:pt x="8251" y="6834"/>
                    <a:pt x="8251" y="6834"/>
                  </a:cubicBezTo>
                  <a:cubicBezTo>
                    <a:pt x="8251" y="6834"/>
                    <a:pt x="7346" y="6882"/>
                    <a:pt x="6537" y="6799"/>
                  </a:cubicBezTo>
                  <a:cubicBezTo>
                    <a:pt x="5453" y="6692"/>
                    <a:pt x="4846" y="5953"/>
                    <a:pt x="4846" y="5953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5;p38">
              <a:extLst>
                <a:ext uri="{FF2B5EF4-FFF2-40B4-BE49-F238E27FC236}">
                  <a16:creationId xmlns:a16="http://schemas.microsoft.com/office/drawing/2014/main" id="{0C5AB32F-0DB4-3146-A59B-AB93E1E384AA}"/>
                </a:ext>
              </a:extLst>
            </p:cNvPr>
            <p:cNvSpPr/>
            <p:nvPr/>
          </p:nvSpPr>
          <p:spPr>
            <a:xfrm>
              <a:off x="1755417" y="4195659"/>
              <a:ext cx="468384" cy="220440"/>
            </a:xfrm>
            <a:custGeom>
              <a:avLst/>
              <a:gdLst/>
              <a:ahLst/>
              <a:cxnLst/>
              <a:rect l="l" t="t" r="r" b="b"/>
              <a:pathLst>
                <a:path w="6859" h="3228" extrusionOk="0">
                  <a:moveTo>
                    <a:pt x="953" y="430"/>
                  </a:moveTo>
                  <a:cubicBezTo>
                    <a:pt x="786" y="49"/>
                    <a:pt x="465" y="394"/>
                    <a:pt x="512" y="513"/>
                  </a:cubicBezTo>
                  <a:cubicBezTo>
                    <a:pt x="548" y="620"/>
                    <a:pt x="250" y="1799"/>
                    <a:pt x="131" y="2251"/>
                  </a:cubicBezTo>
                  <a:cubicBezTo>
                    <a:pt x="0" y="2716"/>
                    <a:pt x="489" y="3013"/>
                    <a:pt x="1465" y="3120"/>
                  </a:cubicBezTo>
                  <a:cubicBezTo>
                    <a:pt x="2441" y="3228"/>
                    <a:pt x="3382" y="3144"/>
                    <a:pt x="4632" y="3144"/>
                  </a:cubicBezTo>
                  <a:cubicBezTo>
                    <a:pt x="5894" y="3144"/>
                    <a:pt x="6811" y="2727"/>
                    <a:pt x="6835" y="2489"/>
                  </a:cubicBezTo>
                  <a:cubicBezTo>
                    <a:pt x="6858" y="2239"/>
                    <a:pt x="6525" y="1954"/>
                    <a:pt x="6382" y="1965"/>
                  </a:cubicBezTo>
                  <a:cubicBezTo>
                    <a:pt x="6239" y="1977"/>
                    <a:pt x="4977" y="1763"/>
                    <a:pt x="4799" y="1680"/>
                  </a:cubicBezTo>
                  <a:cubicBezTo>
                    <a:pt x="4632" y="1608"/>
                    <a:pt x="3703" y="60"/>
                    <a:pt x="3191" y="37"/>
                  </a:cubicBezTo>
                  <a:cubicBezTo>
                    <a:pt x="2679" y="1"/>
                    <a:pt x="2525" y="763"/>
                    <a:pt x="2096" y="858"/>
                  </a:cubicBezTo>
                  <a:cubicBezTo>
                    <a:pt x="1286" y="1049"/>
                    <a:pt x="953" y="430"/>
                    <a:pt x="953" y="430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466;p38">
            <a:extLst>
              <a:ext uri="{FF2B5EF4-FFF2-40B4-BE49-F238E27FC236}">
                <a16:creationId xmlns:a16="http://schemas.microsoft.com/office/drawing/2014/main" id="{545AA728-E1B4-E141-A17D-DB00971258FF}"/>
              </a:ext>
            </a:extLst>
          </p:cNvPr>
          <p:cNvGrpSpPr/>
          <p:nvPr/>
        </p:nvGrpSpPr>
        <p:grpSpPr>
          <a:xfrm>
            <a:off x="8461042" y="2375950"/>
            <a:ext cx="2013752" cy="2495122"/>
            <a:chOff x="6417150" y="2072555"/>
            <a:chExt cx="2013752" cy="2495122"/>
          </a:xfrm>
        </p:grpSpPr>
        <p:sp>
          <p:nvSpPr>
            <p:cNvPr id="16" name="Google Shape;467;p38">
              <a:extLst>
                <a:ext uri="{FF2B5EF4-FFF2-40B4-BE49-F238E27FC236}">
                  <a16:creationId xmlns:a16="http://schemas.microsoft.com/office/drawing/2014/main" id="{2DEE4B56-2A36-BA4E-BF8C-CA3D065D2FE2}"/>
                </a:ext>
              </a:extLst>
            </p:cNvPr>
            <p:cNvSpPr/>
            <p:nvPr/>
          </p:nvSpPr>
          <p:spPr>
            <a:xfrm>
              <a:off x="6417150" y="4008586"/>
              <a:ext cx="200538" cy="374983"/>
            </a:xfrm>
            <a:custGeom>
              <a:avLst/>
              <a:gdLst/>
              <a:ahLst/>
              <a:cxnLst/>
              <a:rect l="l" t="t" r="r" b="b"/>
              <a:pathLst>
                <a:path w="2490" h="4656" extrusionOk="0">
                  <a:moveTo>
                    <a:pt x="2275" y="667"/>
                  </a:moveTo>
                  <a:cubicBezTo>
                    <a:pt x="2239" y="322"/>
                    <a:pt x="1489" y="500"/>
                    <a:pt x="1061" y="250"/>
                  </a:cubicBezTo>
                  <a:cubicBezTo>
                    <a:pt x="620" y="0"/>
                    <a:pt x="382" y="179"/>
                    <a:pt x="239" y="810"/>
                  </a:cubicBezTo>
                  <a:cubicBezTo>
                    <a:pt x="96" y="1429"/>
                    <a:pt x="37" y="2394"/>
                    <a:pt x="25" y="2846"/>
                  </a:cubicBezTo>
                  <a:cubicBezTo>
                    <a:pt x="1" y="3298"/>
                    <a:pt x="537" y="4560"/>
                    <a:pt x="787" y="4608"/>
                  </a:cubicBezTo>
                  <a:cubicBezTo>
                    <a:pt x="1049" y="4656"/>
                    <a:pt x="1477" y="4144"/>
                    <a:pt x="1501" y="3953"/>
                  </a:cubicBezTo>
                  <a:cubicBezTo>
                    <a:pt x="1537" y="3763"/>
                    <a:pt x="1453" y="3036"/>
                    <a:pt x="1608" y="2894"/>
                  </a:cubicBezTo>
                  <a:cubicBezTo>
                    <a:pt x="1751" y="2739"/>
                    <a:pt x="2251" y="2001"/>
                    <a:pt x="2370" y="1560"/>
                  </a:cubicBezTo>
                  <a:cubicBezTo>
                    <a:pt x="2489" y="1131"/>
                    <a:pt x="2275" y="667"/>
                    <a:pt x="2275" y="667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8;p38">
              <a:extLst>
                <a:ext uri="{FF2B5EF4-FFF2-40B4-BE49-F238E27FC236}">
                  <a16:creationId xmlns:a16="http://schemas.microsoft.com/office/drawing/2014/main" id="{83843C5B-241D-494E-A0EF-DDC20D9323B3}"/>
                </a:ext>
              </a:extLst>
            </p:cNvPr>
            <p:cNvSpPr/>
            <p:nvPr/>
          </p:nvSpPr>
          <p:spPr>
            <a:xfrm>
              <a:off x="6560023" y="3222303"/>
              <a:ext cx="928356" cy="912007"/>
            </a:xfrm>
            <a:custGeom>
              <a:avLst/>
              <a:gdLst/>
              <a:ahLst/>
              <a:cxnLst/>
              <a:rect l="l" t="t" r="r" b="b"/>
              <a:pathLst>
                <a:path w="11527" h="11324" extrusionOk="0">
                  <a:moveTo>
                    <a:pt x="11526" y="1870"/>
                  </a:moveTo>
                  <a:cubicBezTo>
                    <a:pt x="11181" y="3822"/>
                    <a:pt x="8812" y="8644"/>
                    <a:pt x="7990" y="9037"/>
                  </a:cubicBezTo>
                  <a:cubicBezTo>
                    <a:pt x="7168" y="9430"/>
                    <a:pt x="4406" y="8906"/>
                    <a:pt x="596" y="11323"/>
                  </a:cubicBezTo>
                  <a:cubicBezTo>
                    <a:pt x="596" y="11323"/>
                    <a:pt x="1" y="11156"/>
                    <a:pt x="501" y="10430"/>
                  </a:cubicBezTo>
                  <a:cubicBezTo>
                    <a:pt x="501" y="10430"/>
                    <a:pt x="620" y="10597"/>
                    <a:pt x="1394" y="9787"/>
                  </a:cubicBezTo>
                  <a:cubicBezTo>
                    <a:pt x="2168" y="8978"/>
                    <a:pt x="4049" y="6668"/>
                    <a:pt x="6121" y="7275"/>
                  </a:cubicBezTo>
                  <a:cubicBezTo>
                    <a:pt x="6121" y="7275"/>
                    <a:pt x="6537" y="7204"/>
                    <a:pt x="6776" y="6644"/>
                  </a:cubicBezTo>
                  <a:cubicBezTo>
                    <a:pt x="7002" y="6084"/>
                    <a:pt x="7442" y="2739"/>
                    <a:pt x="7692" y="1370"/>
                  </a:cubicBezTo>
                  <a:cubicBezTo>
                    <a:pt x="7942" y="0"/>
                    <a:pt x="11526" y="1870"/>
                    <a:pt x="11526" y="187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9;p38">
              <a:extLst>
                <a:ext uri="{FF2B5EF4-FFF2-40B4-BE49-F238E27FC236}">
                  <a16:creationId xmlns:a16="http://schemas.microsoft.com/office/drawing/2014/main" id="{3D5C06CB-0860-DA4C-9A7B-A12187B9E3BA}"/>
                </a:ext>
              </a:extLst>
            </p:cNvPr>
            <p:cNvSpPr/>
            <p:nvPr/>
          </p:nvSpPr>
          <p:spPr>
            <a:xfrm>
              <a:off x="7103729" y="3118732"/>
              <a:ext cx="254176" cy="342365"/>
            </a:xfrm>
            <a:custGeom>
              <a:avLst/>
              <a:gdLst/>
              <a:ahLst/>
              <a:cxnLst/>
              <a:rect l="l" t="t" r="r" b="b"/>
              <a:pathLst>
                <a:path w="3156" h="4251" extrusionOk="0">
                  <a:moveTo>
                    <a:pt x="1239" y="0"/>
                  </a:moveTo>
                  <a:cubicBezTo>
                    <a:pt x="548" y="810"/>
                    <a:pt x="584" y="1132"/>
                    <a:pt x="548" y="1739"/>
                  </a:cubicBezTo>
                  <a:cubicBezTo>
                    <a:pt x="525" y="2191"/>
                    <a:pt x="429" y="2751"/>
                    <a:pt x="215" y="2882"/>
                  </a:cubicBezTo>
                  <a:cubicBezTo>
                    <a:pt x="1" y="3025"/>
                    <a:pt x="1656" y="4251"/>
                    <a:pt x="2406" y="3418"/>
                  </a:cubicBezTo>
                  <a:cubicBezTo>
                    <a:pt x="3156" y="2596"/>
                    <a:pt x="2406" y="429"/>
                    <a:pt x="2406" y="429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70;p38">
              <a:extLst>
                <a:ext uri="{FF2B5EF4-FFF2-40B4-BE49-F238E27FC236}">
                  <a16:creationId xmlns:a16="http://schemas.microsoft.com/office/drawing/2014/main" id="{963CABA4-62BF-3B42-BE4E-8BBF755D5C34}"/>
                </a:ext>
              </a:extLst>
            </p:cNvPr>
            <p:cNvSpPr/>
            <p:nvPr/>
          </p:nvSpPr>
          <p:spPr>
            <a:xfrm>
              <a:off x="7540965" y="3092799"/>
              <a:ext cx="126685" cy="91249"/>
            </a:xfrm>
            <a:custGeom>
              <a:avLst/>
              <a:gdLst/>
              <a:ahLst/>
              <a:cxnLst/>
              <a:rect l="l" t="t" r="r" b="b"/>
              <a:pathLst>
                <a:path w="1573" h="1133" extrusionOk="0">
                  <a:moveTo>
                    <a:pt x="1525" y="441"/>
                  </a:moveTo>
                  <a:cubicBezTo>
                    <a:pt x="1573" y="763"/>
                    <a:pt x="263" y="1132"/>
                    <a:pt x="263" y="1132"/>
                  </a:cubicBezTo>
                  <a:cubicBezTo>
                    <a:pt x="263" y="1132"/>
                    <a:pt x="1" y="251"/>
                    <a:pt x="1" y="239"/>
                  </a:cubicBezTo>
                  <a:cubicBezTo>
                    <a:pt x="1" y="227"/>
                    <a:pt x="1477" y="1"/>
                    <a:pt x="1525" y="44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71;p38">
              <a:extLst>
                <a:ext uri="{FF2B5EF4-FFF2-40B4-BE49-F238E27FC236}">
                  <a16:creationId xmlns:a16="http://schemas.microsoft.com/office/drawing/2014/main" id="{F9F7A5DA-1735-DA4A-B578-38DE30A226EE}"/>
                </a:ext>
              </a:extLst>
            </p:cNvPr>
            <p:cNvSpPr/>
            <p:nvPr/>
          </p:nvSpPr>
          <p:spPr>
            <a:xfrm>
              <a:off x="7251434" y="3393927"/>
              <a:ext cx="178391" cy="63061"/>
            </a:xfrm>
            <a:custGeom>
              <a:avLst/>
              <a:gdLst/>
              <a:ahLst/>
              <a:cxnLst/>
              <a:rect l="l" t="t" r="r" b="b"/>
              <a:pathLst>
                <a:path w="2215" h="783" extrusionOk="0">
                  <a:moveTo>
                    <a:pt x="2084" y="1"/>
                  </a:moveTo>
                  <a:cubicBezTo>
                    <a:pt x="2084" y="1"/>
                    <a:pt x="0" y="310"/>
                    <a:pt x="346" y="608"/>
                  </a:cubicBezTo>
                  <a:cubicBezTo>
                    <a:pt x="502" y="741"/>
                    <a:pt x="817" y="782"/>
                    <a:pt x="1145" y="782"/>
                  </a:cubicBezTo>
                  <a:cubicBezTo>
                    <a:pt x="1664" y="782"/>
                    <a:pt x="2215" y="679"/>
                    <a:pt x="2215" y="679"/>
                  </a:cubicBezTo>
                  <a:lnTo>
                    <a:pt x="2084" y="1"/>
                  </a:lnTo>
                  <a:close/>
                </a:path>
              </a:pathLst>
            </a:custGeom>
            <a:solidFill>
              <a:srgbClr val="1E3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2;p38">
              <a:extLst>
                <a:ext uri="{FF2B5EF4-FFF2-40B4-BE49-F238E27FC236}">
                  <a16:creationId xmlns:a16="http://schemas.microsoft.com/office/drawing/2014/main" id="{26084361-23EA-ED4E-BAF3-DD521FB874EA}"/>
                </a:ext>
              </a:extLst>
            </p:cNvPr>
            <p:cNvSpPr/>
            <p:nvPr/>
          </p:nvSpPr>
          <p:spPr>
            <a:xfrm>
              <a:off x="8060751" y="4192694"/>
              <a:ext cx="370150" cy="374983"/>
            </a:xfrm>
            <a:custGeom>
              <a:avLst/>
              <a:gdLst/>
              <a:ahLst/>
              <a:cxnLst/>
              <a:rect l="l" t="t" r="r" b="b"/>
              <a:pathLst>
                <a:path w="4596" h="4656" extrusionOk="0">
                  <a:moveTo>
                    <a:pt x="191" y="2786"/>
                  </a:moveTo>
                  <a:cubicBezTo>
                    <a:pt x="0" y="2798"/>
                    <a:pt x="298" y="3620"/>
                    <a:pt x="929" y="4132"/>
                  </a:cubicBezTo>
                  <a:cubicBezTo>
                    <a:pt x="1572" y="4656"/>
                    <a:pt x="2000" y="3894"/>
                    <a:pt x="2203" y="3644"/>
                  </a:cubicBezTo>
                  <a:cubicBezTo>
                    <a:pt x="2393" y="3406"/>
                    <a:pt x="2489" y="3227"/>
                    <a:pt x="3310" y="2715"/>
                  </a:cubicBezTo>
                  <a:cubicBezTo>
                    <a:pt x="4132" y="2203"/>
                    <a:pt x="4596" y="1286"/>
                    <a:pt x="4417" y="643"/>
                  </a:cubicBezTo>
                  <a:cubicBezTo>
                    <a:pt x="4239" y="0"/>
                    <a:pt x="3310" y="1001"/>
                    <a:pt x="3191" y="1001"/>
                  </a:cubicBezTo>
                  <a:cubicBezTo>
                    <a:pt x="3072" y="1001"/>
                    <a:pt x="905" y="1120"/>
                    <a:pt x="762" y="1822"/>
                  </a:cubicBezTo>
                  <a:cubicBezTo>
                    <a:pt x="619" y="2536"/>
                    <a:pt x="310" y="2786"/>
                    <a:pt x="191" y="2786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3;p38">
              <a:extLst>
                <a:ext uri="{FF2B5EF4-FFF2-40B4-BE49-F238E27FC236}">
                  <a16:creationId xmlns:a16="http://schemas.microsoft.com/office/drawing/2014/main" id="{552E4B49-1C0E-4F45-BD5B-202D170E82FF}"/>
                </a:ext>
              </a:extLst>
            </p:cNvPr>
            <p:cNvSpPr/>
            <p:nvPr/>
          </p:nvSpPr>
          <p:spPr>
            <a:xfrm>
              <a:off x="7350172" y="3244370"/>
              <a:ext cx="772032" cy="1188089"/>
            </a:xfrm>
            <a:custGeom>
              <a:avLst/>
              <a:gdLst/>
              <a:ahLst/>
              <a:cxnLst/>
              <a:rect l="l" t="t" r="r" b="b"/>
              <a:pathLst>
                <a:path w="9586" h="14752" extrusionOk="0">
                  <a:moveTo>
                    <a:pt x="4620" y="1917"/>
                  </a:moveTo>
                  <a:cubicBezTo>
                    <a:pt x="6049" y="4882"/>
                    <a:pt x="6382" y="6549"/>
                    <a:pt x="6490" y="7442"/>
                  </a:cubicBezTo>
                  <a:cubicBezTo>
                    <a:pt x="6597" y="8334"/>
                    <a:pt x="9585" y="13609"/>
                    <a:pt x="9585" y="13609"/>
                  </a:cubicBezTo>
                  <a:cubicBezTo>
                    <a:pt x="9502" y="13823"/>
                    <a:pt x="9538" y="14561"/>
                    <a:pt x="9383" y="14657"/>
                  </a:cubicBezTo>
                  <a:cubicBezTo>
                    <a:pt x="9228" y="14752"/>
                    <a:pt x="9014" y="14561"/>
                    <a:pt x="9014" y="14561"/>
                  </a:cubicBezTo>
                  <a:cubicBezTo>
                    <a:pt x="9014" y="14561"/>
                    <a:pt x="8490" y="13514"/>
                    <a:pt x="7490" y="12561"/>
                  </a:cubicBezTo>
                  <a:cubicBezTo>
                    <a:pt x="6478" y="11609"/>
                    <a:pt x="4799" y="11418"/>
                    <a:pt x="4620" y="7811"/>
                  </a:cubicBezTo>
                  <a:cubicBezTo>
                    <a:pt x="4620" y="7811"/>
                    <a:pt x="4418" y="6941"/>
                    <a:pt x="2489" y="4941"/>
                  </a:cubicBezTo>
                  <a:cubicBezTo>
                    <a:pt x="560" y="2929"/>
                    <a:pt x="1" y="750"/>
                    <a:pt x="1" y="750"/>
                  </a:cubicBezTo>
                  <a:lnTo>
                    <a:pt x="3656" y="0"/>
                  </a:ln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4;p38">
              <a:extLst>
                <a:ext uri="{FF2B5EF4-FFF2-40B4-BE49-F238E27FC236}">
                  <a16:creationId xmlns:a16="http://schemas.microsoft.com/office/drawing/2014/main" id="{14FB31CF-55CD-F944-9782-52B5A21CE2CE}"/>
                </a:ext>
              </a:extLst>
            </p:cNvPr>
            <p:cNvSpPr/>
            <p:nvPr/>
          </p:nvSpPr>
          <p:spPr>
            <a:xfrm>
              <a:off x="7226467" y="3082248"/>
              <a:ext cx="495869" cy="360647"/>
            </a:xfrm>
            <a:custGeom>
              <a:avLst/>
              <a:gdLst/>
              <a:ahLst/>
              <a:cxnLst/>
              <a:rect l="l" t="t" r="r" b="b"/>
              <a:pathLst>
                <a:path w="6157" h="4478" extrusionOk="0">
                  <a:moveTo>
                    <a:pt x="4537" y="620"/>
                  </a:moveTo>
                  <a:cubicBezTo>
                    <a:pt x="5037" y="1751"/>
                    <a:pt x="6156" y="3930"/>
                    <a:pt x="6156" y="3930"/>
                  </a:cubicBezTo>
                  <a:cubicBezTo>
                    <a:pt x="6156" y="3930"/>
                    <a:pt x="5501" y="4263"/>
                    <a:pt x="4775" y="3394"/>
                  </a:cubicBezTo>
                  <a:cubicBezTo>
                    <a:pt x="4775" y="3394"/>
                    <a:pt x="4716" y="4156"/>
                    <a:pt x="3334" y="4287"/>
                  </a:cubicBezTo>
                  <a:cubicBezTo>
                    <a:pt x="1953" y="4406"/>
                    <a:pt x="691" y="4192"/>
                    <a:pt x="656" y="4478"/>
                  </a:cubicBezTo>
                  <a:cubicBezTo>
                    <a:pt x="656" y="4478"/>
                    <a:pt x="358" y="4287"/>
                    <a:pt x="537" y="3859"/>
                  </a:cubicBezTo>
                  <a:cubicBezTo>
                    <a:pt x="715" y="3430"/>
                    <a:pt x="608" y="2799"/>
                    <a:pt x="548" y="2632"/>
                  </a:cubicBezTo>
                  <a:cubicBezTo>
                    <a:pt x="501" y="2477"/>
                    <a:pt x="1" y="1418"/>
                    <a:pt x="763" y="703"/>
                  </a:cubicBezTo>
                  <a:cubicBezTo>
                    <a:pt x="1525" y="1"/>
                    <a:pt x="4537" y="620"/>
                    <a:pt x="4537" y="620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5;p38">
              <a:extLst>
                <a:ext uri="{FF2B5EF4-FFF2-40B4-BE49-F238E27FC236}">
                  <a16:creationId xmlns:a16="http://schemas.microsoft.com/office/drawing/2014/main" id="{18E4B41D-1A18-A14D-A08F-28DD83054329}"/>
                </a:ext>
              </a:extLst>
            </p:cNvPr>
            <p:cNvSpPr/>
            <p:nvPr/>
          </p:nvSpPr>
          <p:spPr>
            <a:xfrm>
              <a:off x="7558280" y="2547240"/>
              <a:ext cx="189907" cy="293479"/>
            </a:xfrm>
            <a:custGeom>
              <a:avLst/>
              <a:gdLst/>
              <a:ahLst/>
              <a:cxnLst/>
              <a:rect l="l" t="t" r="r" b="b"/>
              <a:pathLst>
                <a:path w="2358" h="3644" extrusionOk="0">
                  <a:moveTo>
                    <a:pt x="405" y="3644"/>
                  </a:moveTo>
                  <a:cubicBezTo>
                    <a:pt x="405" y="3644"/>
                    <a:pt x="893" y="2655"/>
                    <a:pt x="1096" y="2393"/>
                  </a:cubicBezTo>
                  <a:cubicBezTo>
                    <a:pt x="1096" y="2393"/>
                    <a:pt x="1155" y="2346"/>
                    <a:pt x="1310" y="2393"/>
                  </a:cubicBezTo>
                  <a:cubicBezTo>
                    <a:pt x="1477" y="2453"/>
                    <a:pt x="2358" y="1381"/>
                    <a:pt x="2358" y="1298"/>
                  </a:cubicBezTo>
                  <a:cubicBezTo>
                    <a:pt x="2358" y="1227"/>
                    <a:pt x="2262" y="834"/>
                    <a:pt x="2036" y="691"/>
                  </a:cubicBezTo>
                  <a:cubicBezTo>
                    <a:pt x="1798" y="548"/>
                    <a:pt x="1739" y="334"/>
                    <a:pt x="1500" y="322"/>
                  </a:cubicBezTo>
                  <a:cubicBezTo>
                    <a:pt x="1250" y="322"/>
                    <a:pt x="1131" y="298"/>
                    <a:pt x="1012" y="488"/>
                  </a:cubicBezTo>
                  <a:cubicBezTo>
                    <a:pt x="905" y="679"/>
                    <a:pt x="822" y="762"/>
                    <a:pt x="822" y="762"/>
                  </a:cubicBezTo>
                  <a:cubicBezTo>
                    <a:pt x="822" y="762"/>
                    <a:pt x="917" y="346"/>
                    <a:pt x="786" y="179"/>
                  </a:cubicBezTo>
                  <a:cubicBezTo>
                    <a:pt x="643" y="0"/>
                    <a:pt x="465" y="119"/>
                    <a:pt x="477" y="179"/>
                  </a:cubicBezTo>
                  <a:cubicBezTo>
                    <a:pt x="477" y="238"/>
                    <a:pt x="524" y="608"/>
                    <a:pt x="441" y="786"/>
                  </a:cubicBezTo>
                  <a:cubicBezTo>
                    <a:pt x="357" y="953"/>
                    <a:pt x="274" y="1370"/>
                    <a:pt x="619" y="1691"/>
                  </a:cubicBezTo>
                  <a:cubicBezTo>
                    <a:pt x="619" y="1691"/>
                    <a:pt x="596" y="1953"/>
                    <a:pt x="298" y="2227"/>
                  </a:cubicBezTo>
                  <a:cubicBezTo>
                    <a:pt x="0" y="2501"/>
                    <a:pt x="405" y="3644"/>
                    <a:pt x="405" y="3644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76;p38">
              <a:extLst>
                <a:ext uri="{FF2B5EF4-FFF2-40B4-BE49-F238E27FC236}">
                  <a16:creationId xmlns:a16="http://schemas.microsoft.com/office/drawing/2014/main" id="{9479DF64-1C5A-6D47-8EEE-D0FB4FF8C549}"/>
                </a:ext>
              </a:extLst>
            </p:cNvPr>
            <p:cNvSpPr/>
            <p:nvPr/>
          </p:nvSpPr>
          <p:spPr>
            <a:xfrm>
              <a:off x="7322387" y="2207776"/>
              <a:ext cx="254176" cy="281076"/>
            </a:xfrm>
            <a:custGeom>
              <a:avLst/>
              <a:gdLst/>
              <a:ahLst/>
              <a:cxnLst/>
              <a:rect l="l" t="t" r="r" b="b"/>
              <a:pathLst>
                <a:path w="3156" h="3490" extrusionOk="0">
                  <a:moveTo>
                    <a:pt x="1322" y="858"/>
                  </a:moveTo>
                  <a:cubicBezTo>
                    <a:pt x="1239" y="1477"/>
                    <a:pt x="334" y="2644"/>
                    <a:pt x="0" y="3037"/>
                  </a:cubicBezTo>
                  <a:cubicBezTo>
                    <a:pt x="0" y="3037"/>
                    <a:pt x="905" y="2929"/>
                    <a:pt x="1822" y="3489"/>
                  </a:cubicBezTo>
                  <a:cubicBezTo>
                    <a:pt x="1822" y="3489"/>
                    <a:pt x="2084" y="2477"/>
                    <a:pt x="3036" y="1727"/>
                  </a:cubicBezTo>
                  <a:cubicBezTo>
                    <a:pt x="3036" y="1727"/>
                    <a:pt x="3156" y="489"/>
                    <a:pt x="2251" y="239"/>
                  </a:cubicBezTo>
                  <a:cubicBezTo>
                    <a:pt x="1334" y="1"/>
                    <a:pt x="1322" y="858"/>
                    <a:pt x="1322" y="858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7;p38">
              <a:extLst>
                <a:ext uri="{FF2B5EF4-FFF2-40B4-BE49-F238E27FC236}">
                  <a16:creationId xmlns:a16="http://schemas.microsoft.com/office/drawing/2014/main" id="{831BC895-954F-314E-A432-A5CD7566CCED}"/>
                </a:ext>
              </a:extLst>
            </p:cNvPr>
            <p:cNvSpPr/>
            <p:nvPr/>
          </p:nvSpPr>
          <p:spPr>
            <a:xfrm>
              <a:off x="7184266" y="2441737"/>
              <a:ext cx="479520" cy="782583"/>
            </a:xfrm>
            <a:custGeom>
              <a:avLst/>
              <a:gdLst/>
              <a:ahLst/>
              <a:cxnLst/>
              <a:rect l="l" t="t" r="r" b="b"/>
              <a:pathLst>
                <a:path w="5954" h="9717" extrusionOk="0">
                  <a:moveTo>
                    <a:pt x="1715" y="132"/>
                  </a:moveTo>
                  <a:cubicBezTo>
                    <a:pt x="263" y="334"/>
                    <a:pt x="1" y="2299"/>
                    <a:pt x="656" y="3537"/>
                  </a:cubicBezTo>
                  <a:cubicBezTo>
                    <a:pt x="1322" y="4775"/>
                    <a:pt x="1430" y="6716"/>
                    <a:pt x="239" y="8406"/>
                  </a:cubicBezTo>
                  <a:cubicBezTo>
                    <a:pt x="239" y="8406"/>
                    <a:pt x="560" y="9716"/>
                    <a:pt x="2489" y="9264"/>
                  </a:cubicBezTo>
                  <a:cubicBezTo>
                    <a:pt x="3858" y="8930"/>
                    <a:pt x="5942" y="8133"/>
                    <a:pt x="5954" y="8525"/>
                  </a:cubicBezTo>
                  <a:cubicBezTo>
                    <a:pt x="5954" y="8525"/>
                    <a:pt x="5775" y="7811"/>
                    <a:pt x="5502" y="7537"/>
                  </a:cubicBezTo>
                  <a:cubicBezTo>
                    <a:pt x="5228" y="7263"/>
                    <a:pt x="4954" y="4942"/>
                    <a:pt x="5073" y="4311"/>
                  </a:cubicBezTo>
                  <a:cubicBezTo>
                    <a:pt x="5204" y="3680"/>
                    <a:pt x="5382" y="2799"/>
                    <a:pt x="3537" y="584"/>
                  </a:cubicBezTo>
                  <a:cubicBezTo>
                    <a:pt x="3537" y="584"/>
                    <a:pt x="2680" y="1"/>
                    <a:pt x="1715" y="132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8;p38">
              <a:extLst>
                <a:ext uri="{FF2B5EF4-FFF2-40B4-BE49-F238E27FC236}">
                  <a16:creationId xmlns:a16="http://schemas.microsoft.com/office/drawing/2014/main" id="{CF614F08-FA42-0143-A662-80139779747C}"/>
                </a:ext>
              </a:extLst>
            </p:cNvPr>
            <p:cNvSpPr/>
            <p:nvPr/>
          </p:nvSpPr>
          <p:spPr>
            <a:xfrm>
              <a:off x="6966655" y="2083105"/>
              <a:ext cx="439252" cy="342445"/>
            </a:xfrm>
            <a:custGeom>
              <a:avLst/>
              <a:gdLst/>
              <a:ahLst/>
              <a:cxnLst/>
              <a:rect l="l" t="t" r="r" b="b"/>
              <a:pathLst>
                <a:path w="5454" h="4252" extrusionOk="0">
                  <a:moveTo>
                    <a:pt x="5120" y="596"/>
                  </a:moveTo>
                  <a:cubicBezTo>
                    <a:pt x="5084" y="382"/>
                    <a:pt x="4906" y="179"/>
                    <a:pt x="4691" y="132"/>
                  </a:cubicBezTo>
                  <a:cubicBezTo>
                    <a:pt x="4465" y="84"/>
                    <a:pt x="4227" y="167"/>
                    <a:pt x="4096" y="358"/>
                  </a:cubicBezTo>
                  <a:cubicBezTo>
                    <a:pt x="4024" y="453"/>
                    <a:pt x="3965" y="584"/>
                    <a:pt x="3846" y="572"/>
                  </a:cubicBezTo>
                  <a:cubicBezTo>
                    <a:pt x="3703" y="560"/>
                    <a:pt x="3679" y="382"/>
                    <a:pt x="3620" y="263"/>
                  </a:cubicBezTo>
                  <a:cubicBezTo>
                    <a:pt x="3524" y="84"/>
                    <a:pt x="3310" y="1"/>
                    <a:pt x="3108" y="13"/>
                  </a:cubicBezTo>
                  <a:cubicBezTo>
                    <a:pt x="2905" y="25"/>
                    <a:pt x="2727" y="120"/>
                    <a:pt x="2548" y="215"/>
                  </a:cubicBezTo>
                  <a:cubicBezTo>
                    <a:pt x="2393" y="298"/>
                    <a:pt x="2227" y="394"/>
                    <a:pt x="2096" y="536"/>
                  </a:cubicBezTo>
                  <a:cubicBezTo>
                    <a:pt x="1977" y="679"/>
                    <a:pt x="1893" y="858"/>
                    <a:pt x="1905" y="1048"/>
                  </a:cubicBezTo>
                  <a:cubicBezTo>
                    <a:pt x="1917" y="1263"/>
                    <a:pt x="2072" y="1501"/>
                    <a:pt x="1953" y="1679"/>
                  </a:cubicBezTo>
                  <a:cubicBezTo>
                    <a:pt x="1893" y="1775"/>
                    <a:pt x="1786" y="1822"/>
                    <a:pt x="1679" y="1834"/>
                  </a:cubicBezTo>
                  <a:cubicBezTo>
                    <a:pt x="1572" y="1846"/>
                    <a:pt x="1453" y="1834"/>
                    <a:pt x="1346" y="1834"/>
                  </a:cubicBezTo>
                  <a:cubicBezTo>
                    <a:pt x="845" y="1834"/>
                    <a:pt x="357" y="2168"/>
                    <a:pt x="179" y="2632"/>
                  </a:cubicBezTo>
                  <a:cubicBezTo>
                    <a:pt x="0" y="3108"/>
                    <a:pt x="155" y="3680"/>
                    <a:pt x="536" y="4013"/>
                  </a:cubicBezTo>
                  <a:cubicBezTo>
                    <a:pt x="691" y="4156"/>
                    <a:pt x="905" y="4251"/>
                    <a:pt x="1107" y="4215"/>
                  </a:cubicBezTo>
                  <a:cubicBezTo>
                    <a:pt x="1322" y="4168"/>
                    <a:pt x="1488" y="3989"/>
                    <a:pt x="1560" y="3787"/>
                  </a:cubicBezTo>
                  <a:cubicBezTo>
                    <a:pt x="1643" y="3596"/>
                    <a:pt x="1655" y="3370"/>
                    <a:pt x="1655" y="3156"/>
                  </a:cubicBezTo>
                  <a:cubicBezTo>
                    <a:pt x="1655" y="2977"/>
                    <a:pt x="1655" y="2799"/>
                    <a:pt x="1738" y="2644"/>
                  </a:cubicBezTo>
                  <a:cubicBezTo>
                    <a:pt x="1822" y="2489"/>
                    <a:pt x="2024" y="2382"/>
                    <a:pt x="2179" y="2465"/>
                  </a:cubicBezTo>
                  <a:cubicBezTo>
                    <a:pt x="2358" y="2561"/>
                    <a:pt x="2346" y="2811"/>
                    <a:pt x="2417" y="3001"/>
                  </a:cubicBezTo>
                  <a:cubicBezTo>
                    <a:pt x="2524" y="3263"/>
                    <a:pt x="2810" y="3430"/>
                    <a:pt x="3096" y="3418"/>
                  </a:cubicBezTo>
                  <a:cubicBezTo>
                    <a:pt x="3382" y="3406"/>
                    <a:pt x="3655" y="3239"/>
                    <a:pt x="3810" y="3001"/>
                  </a:cubicBezTo>
                  <a:cubicBezTo>
                    <a:pt x="3977" y="2763"/>
                    <a:pt x="4036" y="2477"/>
                    <a:pt x="4036" y="2191"/>
                  </a:cubicBezTo>
                  <a:cubicBezTo>
                    <a:pt x="4036" y="2096"/>
                    <a:pt x="4024" y="2001"/>
                    <a:pt x="4060" y="1918"/>
                  </a:cubicBezTo>
                  <a:cubicBezTo>
                    <a:pt x="4108" y="1834"/>
                    <a:pt x="4203" y="1775"/>
                    <a:pt x="4286" y="1822"/>
                  </a:cubicBezTo>
                  <a:cubicBezTo>
                    <a:pt x="4382" y="1858"/>
                    <a:pt x="4382" y="1989"/>
                    <a:pt x="4453" y="2060"/>
                  </a:cubicBezTo>
                  <a:cubicBezTo>
                    <a:pt x="4548" y="2156"/>
                    <a:pt x="4739" y="2084"/>
                    <a:pt x="4822" y="1965"/>
                  </a:cubicBezTo>
                  <a:cubicBezTo>
                    <a:pt x="4906" y="1846"/>
                    <a:pt x="4929" y="1703"/>
                    <a:pt x="5001" y="1572"/>
                  </a:cubicBezTo>
                  <a:cubicBezTo>
                    <a:pt x="5072" y="1453"/>
                    <a:pt x="5215" y="1358"/>
                    <a:pt x="5358" y="1406"/>
                  </a:cubicBezTo>
                  <a:cubicBezTo>
                    <a:pt x="5453" y="1239"/>
                    <a:pt x="5382" y="1168"/>
                    <a:pt x="5275" y="1072"/>
                  </a:cubicBezTo>
                  <a:cubicBezTo>
                    <a:pt x="5120" y="929"/>
                    <a:pt x="5156" y="787"/>
                    <a:pt x="5120" y="596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9;p38">
              <a:extLst>
                <a:ext uri="{FF2B5EF4-FFF2-40B4-BE49-F238E27FC236}">
                  <a16:creationId xmlns:a16="http://schemas.microsoft.com/office/drawing/2014/main" id="{2BD3AE1D-F95C-B049-8003-3AE3C10CF1A5}"/>
                </a:ext>
              </a:extLst>
            </p:cNvPr>
            <p:cNvSpPr/>
            <p:nvPr/>
          </p:nvSpPr>
          <p:spPr>
            <a:xfrm>
              <a:off x="7638817" y="2176850"/>
              <a:ext cx="110739" cy="50578"/>
            </a:xfrm>
            <a:custGeom>
              <a:avLst/>
              <a:gdLst/>
              <a:ahLst/>
              <a:cxnLst/>
              <a:rect l="l" t="t" r="r" b="b"/>
              <a:pathLst>
                <a:path w="1375" h="628" extrusionOk="0">
                  <a:moveTo>
                    <a:pt x="1248" y="0"/>
                  </a:moveTo>
                  <a:cubicBezTo>
                    <a:pt x="913" y="0"/>
                    <a:pt x="0" y="265"/>
                    <a:pt x="0" y="265"/>
                  </a:cubicBezTo>
                  <a:lnTo>
                    <a:pt x="12" y="623"/>
                  </a:lnTo>
                  <a:cubicBezTo>
                    <a:pt x="58" y="626"/>
                    <a:pt x="103" y="628"/>
                    <a:pt x="148" y="628"/>
                  </a:cubicBezTo>
                  <a:cubicBezTo>
                    <a:pt x="833" y="628"/>
                    <a:pt x="1358" y="219"/>
                    <a:pt x="1370" y="51"/>
                  </a:cubicBezTo>
                  <a:cubicBezTo>
                    <a:pt x="1374" y="15"/>
                    <a:pt x="1327" y="0"/>
                    <a:pt x="1248" y="0"/>
                  </a:cubicBezTo>
                  <a:close/>
                </a:path>
              </a:pathLst>
            </a:custGeom>
            <a:solidFill>
              <a:srgbClr val="E96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80;p38">
              <a:extLst>
                <a:ext uri="{FF2B5EF4-FFF2-40B4-BE49-F238E27FC236}">
                  <a16:creationId xmlns:a16="http://schemas.microsoft.com/office/drawing/2014/main" id="{2BBBFED0-C0AC-094C-829B-B203A8807504}"/>
                </a:ext>
              </a:extLst>
            </p:cNvPr>
            <p:cNvSpPr/>
            <p:nvPr/>
          </p:nvSpPr>
          <p:spPr>
            <a:xfrm>
              <a:off x="7406790" y="2152125"/>
              <a:ext cx="167840" cy="191921"/>
            </a:xfrm>
            <a:custGeom>
              <a:avLst/>
              <a:gdLst/>
              <a:ahLst/>
              <a:cxnLst/>
              <a:rect l="l" t="t" r="r" b="b"/>
              <a:pathLst>
                <a:path w="2084" h="2383" extrusionOk="0">
                  <a:moveTo>
                    <a:pt x="72" y="1180"/>
                  </a:moveTo>
                  <a:cubicBezTo>
                    <a:pt x="0" y="1346"/>
                    <a:pt x="48" y="1596"/>
                    <a:pt x="119" y="1858"/>
                  </a:cubicBezTo>
                  <a:cubicBezTo>
                    <a:pt x="179" y="2132"/>
                    <a:pt x="345" y="2073"/>
                    <a:pt x="524" y="2227"/>
                  </a:cubicBezTo>
                  <a:cubicBezTo>
                    <a:pt x="714" y="2382"/>
                    <a:pt x="965" y="1680"/>
                    <a:pt x="1000" y="1394"/>
                  </a:cubicBezTo>
                  <a:cubicBezTo>
                    <a:pt x="1048" y="1108"/>
                    <a:pt x="1393" y="1501"/>
                    <a:pt x="1643" y="1287"/>
                  </a:cubicBezTo>
                  <a:cubicBezTo>
                    <a:pt x="1881" y="1061"/>
                    <a:pt x="2084" y="549"/>
                    <a:pt x="2060" y="394"/>
                  </a:cubicBezTo>
                  <a:cubicBezTo>
                    <a:pt x="2024" y="251"/>
                    <a:pt x="595" y="1"/>
                    <a:pt x="72" y="1180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81;p38">
              <a:extLst>
                <a:ext uri="{FF2B5EF4-FFF2-40B4-BE49-F238E27FC236}">
                  <a16:creationId xmlns:a16="http://schemas.microsoft.com/office/drawing/2014/main" id="{F7B30117-1254-104B-985F-D8A5630F7710}"/>
                </a:ext>
              </a:extLst>
            </p:cNvPr>
            <p:cNvSpPr/>
            <p:nvPr/>
          </p:nvSpPr>
          <p:spPr>
            <a:xfrm>
              <a:off x="7462361" y="2183776"/>
              <a:ext cx="186122" cy="190954"/>
            </a:xfrm>
            <a:custGeom>
              <a:avLst/>
              <a:gdLst/>
              <a:ahLst/>
              <a:cxnLst/>
              <a:rect l="l" t="t" r="r" b="b"/>
              <a:pathLst>
                <a:path w="2311" h="2371" extrusionOk="0">
                  <a:moveTo>
                    <a:pt x="1370" y="1"/>
                  </a:moveTo>
                  <a:cubicBezTo>
                    <a:pt x="1144" y="132"/>
                    <a:pt x="1084" y="382"/>
                    <a:pt x="1048" y="596"/>
                  </a:cubicBezTo>
                  <a:cubicBezTo>
                    <a:pt x="1013" y="810"/>
                    <a:pt x="703" y="882"/>
                    <a:pt x="560" y="691"/>
                  </a:cubicBezTo>
                  <a:cubicBezTo>
                    <a:pt x="429" y="501"/>
                    <a:pt x="251" y="465"/>
                    <a:pt x="132" y="584"/>
                  </a:cubicBezTo>
                  <a:cubicBezTo>
                    <a:pt x="1" y="691"/>
                    <a:pt x="191" y="1144"/>
                    <a:pt x="394" y="1180"/>
                  </a:cubicBezTo>
                  <a:cubicBezTo>
                    <a:pt x="584" y="1215"/>
                    <a:pt x="584" y="1061"/>
                    <a:pt x="620" y="1049"/>
                  </a:cubicBezTo>
                  <a:cubicBezTo>
                    <a:pt x="667" y="1037"/>
                    <a:pt x="632" y="1227"/>
                    <a:pt x="727" y="1596"/>
                  </a:cubicBezTo>
                  <a:cubicBezTo>
                    <a:pt x="822" y="1965"/>
                    <a:pt x="1191" y="2370"/>
                    <a:pt x="1501" y="2287"/>
                  </a:cubicBezTo>
                  <a:cubicBezTo>
                    <a:pt x="1810" y="2203"/>
                    <a:pt x="2013" y="1703"/>
                    <a:pt x="2025" y="1572"/>
                  </a:cubicBezTo>
                  <a:cubicBezTo>
                    <a:pt x="2049" y="1453"/>
                    <a:pt x="2263" y="1501"/>
                    <a:pt x="2287" y="1406"/>
                  </a:cubicBezTo>
                  <a:cubicBezTo>
                    <a:pt x="2310" y="1322"/>
                    <a:pt x="2120" y="1084"/>
                    <a:pt x="2144" y="1001"/>
                  </a:cubicBezTo>
                  <a:cubicBezTo>
                    <a:pt x="2180" y="918"/>
                    <a:pt x="2287" y="894"/>
                    <a:pt x="2287" y="346"/>
                  </a:cubicBezTo>
                  <a:cubicBezTo>
                    <a:pt x="2287" y="346"/>
                    <a:pt x="1870" y="382"/>
                    <a:pt x="1370" y="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82;p38">
              <a:extLst>
                <a:ext uri="{FF2B5EF4-FFF2-40B4-BE49-F238E27FC236}">
                  <a16:creationId xmlns:a16="http://schemas.microsoft.com/office/drawing/2014/main" id="{FF682D42-7DB4-4642-9857-B17C22B7E006}"/>
                </a:ext>
              </a:extLst>
            </p:cNvPr>
            <p:cNvSpPr/>
            <p:nvPr/>
          </p:nvSpPr>
          <p:spPr>
            <a:xfrm>
              <a:off x="7372240" y="2072555"/>
              <a:ext cx="377882" cy="181290"/>
            </a:xfrm>
            <a:custGeom>
              <a:avLst/>
              <a:gdLst/>
              <a:ahLst/>
              <a:cxnLst/>
              <a:rect l="l" t="t" r="r" b="b"/>
              <a:pathLst>
                <a:path w="4692" h="2251" extrusionOk="0">
                  <a:moveTo>
                    <a:pt x="477" y="2251"/>
                  </a:moveTo>
                  <a:cubicBezTo>
                    <a:pt x="358" y="2168"/>
                    <a:pt x="322" y="1775"/>
                    <a:pt x="227" y="1620"/>
                  </a:cubicBezTo>
                  <a:cubicBezTo>
                    <a:pt x="131" y="1465"/>
                    <a:pt x="0" y="1084"/>
                    <a:pt x="905" y="560"/>
                  </a:cubicBezTo>
                  <a:cubicBezTo>
                    <a:pt x="1798" y="25"/>
                    <a:pt x="2394" y="1"/>
                    <a:pt x="2632" y="191"/>
                  </a:cubicBezTo>
                  <a:cubicBezTo>
                    <a:pt x="2858" y="370"/>
                    <a:pt x="3334" y="834"/>
                    <a:pt x="3406" y="977"/>
                  </a:cubicBezTo>
                  <a:cubicBezTo>
                    <a:pt x="3406" y="977"/>
                    <a:pt x="3739" y="1096"/>
                    <a:pt x="4191" y="1120"/>
                  </a:cubicBezTo>
                  <a:cubicBezTo>
                    <a:pt x="4632" y="1144"/>
                    <a:pt x="4692" y="1215"/>
                    <a:pt x="4680" y="1346"/>
                  </a:cubicBezTo>
                  <a:cubicBezTo>
                    <a:pt x="4680" y="1346"/>
                    <a:pt x="4680" y="1275"/>
                    <a:pt x="4513" y="1382"/>
                  </a:cubicBezTo>
                  <a:cubicBezTo>
                    <a:pt x="4287" y="1549"/>
                    <a:pt x="3965" y="1691"/>
                    <a:pt x="3406" y="1727"/>
                  </a:cubicBezTo>
                  <a:cubicBezTo>
                    <a:pt x="2858" y="1763"/>
                    <a:pt x="2489" y="1382"/>
                    <a:pt x="2489" y="1382"/>
                  </a:cubicBezTo>
                  <a:cubicBezTo>
                    <a:pt x="2489" y="1382"/>
                    <a:pt x="1584" y="1596"/>
                    <a:pt x="477" y="2251"/>
                  </a:cubicBezTo>
                  <a:close/>
                </a:path>
              </a:pathLst>
            </a:custGeom>
            <a:solidFill>
              <a:srgbClr val="ED8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83;p38">
              <a:extLst>
                <a:ext uri="{FF2B5EF4-FFF2-40B4-BE49-F238E27FC236}">
                  <a16:creationId xmlns:a16="http://schemas.microsoft.com/office/drawing/2014/main" id="{5819E429-77FD-2846-8805-CC03084B0CC0}"/>
                </a:ext>
              </a:extLst>
            </p:cNvPr>
            <p:cNvSpPr/>
            <p:nvPr/>
          </p:nvSpPr>
          <p:spPr>
            <a:xfrm>
              <a:off x="7202548" y="2565442"/>
              <a:ext cx="119920" cy="150605"/>
            </a:xfrm>
            <a:custGeom>
              <a:avLst/>
              <a:gdLst/>
              <a:ahLst/>
              <a:cxnLst/>
              <a:rect l="l" t="t" r="r" b="b"/>
              <a:pathLst>
                <a:path w="1489" h="1870" extrusionOk="0">
                  <a:moveTo>
                    <a:pt x="1488" y="1751"/>
                  </a:moveTo>
                  <a:cubicBezTo>
                    <a:pt x="1322" y="1870"/>
                    <a:pt x="24" y="560"/>
                    <a:pt x="12" y="524"/>
                  </a:cubicBezTo>
                  <a:cubicBezTo>
                    <a:pt x="0" y="501"/>
                    <a:pt x="1286" y="1"/>
                    <a:pt x="1286" y="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84;p38">
              <a:extLst>
                <a:ext uri="{FF2B5EF4-FFF2-40B4-BE49-F238E27FC236}">
                  <a16:creationId xmlns:a16="http://schemas.microsoft.com/office/drawing/2014/main" id="{1C94D6A7-2CF3-3A4D-9E8E-AE7E7FC27508}"/>
                </a:ext>
              </a:extLst>
            </p:cNvPr>
            <p:cNvSpPr/>
            <p:nvPr/>
          </p:nvSpPr>
          <p:spPr>
            <a:xfrm>
              <a:off x="6940722" y="2538623"/>
              <a:ext cx="519789" cy="588810"/>
            </a:xfrm>
            <a:custGeom>
              <a:avLst/>
              <a:gdLst/>
              <a:ahLst/>
              <a:cxnLst/>
              <a:rect l="l" t="t" r="r" b="b"/>
              <a:pathLst>
                <a:path w="6454" h="7311" extrusionOk="0">
                  <a:moveTo>
                    <a:pt x="2715" y="0"/>
                  </a:moveTo>
                  <a:cubicBezTo>
                    <a:pt x="1263" y="1072"/>
                    <a:pt x="96" y="2655"/>
                    <a:pt x="84" y="3012"/>
                  </a:cubicBezTo>
                  <a:cubicBezTo>
                    <a:pt x="1" y="4906"/>
                    <a:pt x="3120" y="5251"/>
                    <a:pt x="3989" y="5834"/>
                  </a:cubicBezTo>
                  <a:cubicBezTo>
                    <a:pt x="3989" y="5834"/>
                    <a:pt x="4156" y="6465"/>
                    <a:pt x="4358" y="6620"/>
                  </a:cubicBezTo>
                  <a:cubicBezTo>
                    <a:pt x="4573" y="6775"/>
                    <a:pt x="5466" y="7061"/>
                    <a:pt x="5775" y="7192"/>
                  </a:cubicBezTo>
                  <a:cubicBezTo>
                    <a:pt x="6073" y="7311"/>
                    <a:pt x="6454" y="6703"/>
                    <a:pt x="6442" y="6406"/>
                  </a:cubicBezTo>
                  <a:cubicBezTo>
                    <a:pt x="6430" y="6108"/>
                    <a:pt x="5859" y="5739"/>
                    <a:pt x="5859" y="5739"/>
                  </a:cubicBezTo>
                  <a:cubicBezTo>
                    <a:pt x="5859" y="5739"/>
                    <a:pt x="6251" y="5763"/>
                    <a:pt x="6263" y="5668"/>
                  </a:cubicBezTo>
                  <a:cubicBezTo>
                    <a:pt x="6275" y="5572"/>
                    <a:pt x="5906" y="5489"/>
                    <a:pt x="5823" y="5287"/>
                  </a:cubicBezTo>
                  <a:cubicBezTo>
                    <a:pt x="5739" y="5096"/>
                    <a:pt x="5585" y="4953"/>
                    <a:pt x="5251" y="5108"/>
                  </a:cubicBezTo>
                  <a:cubicBezTo>
                    <a:pt x="4918" y="5263"/>
                    <a:pt x="4418" y="5453"/>
                    <a:pt x="4299" y="5406"/>
                  </a:cubicBezTo>
                  <a:cubicBezTo>
                    <a:pt x="4192" y="5346"/>
                    <a:pt x="2918" y="4525"/>
                    <a:pt x="2632" y="4024"/>
                  </a:cubicBezTo>
                  <a:cubicBezTo>
                    <a:pt x="2334" y="3512"/>
                    <a:pt x="2084" y="2953"/>
                    <a:pt x="1894" y="2679"/>
                  </a:cubicBezTo>
                  <a:cubicBezTo>
                    <a:pt x="1691" y="2393"/>
                    <a:pt x="4323" y="1262"/>
                    <a:pt x="4323" y="1262"/>
                  </a:cubicBezTo>
                  <a:cubicBezTo>
                    <a:pt x="4323" y="1262"/>
                    <a:pt x="3942" y="548"/>
                    <a:pt x="2715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85;p38">
              <a:extLst>
                <a:ext uri="{FF2B5EF4-FFF2-40B4-BE49-F238E27FC236}">
                  <a16:creationId xmlns:a16="http://schemas.microsoft.com/office/drawing/2014/main" id="{8E323AA2-C794-2443-8A72-C349FA946BAE}"/>
                </a:ext>
              </a:extLst>
            </p:cNvPr>
            <p:cNvSpPr/>
            <p:nvPr/>
          </p:nvSpPr>
          <p:spPr>
            <a:xfrm>
              <a:off x="7159380" y="2420636"/>
              <a:ext cx="283895" cy="285828"/>
            </a:xfrm>
            <a:custGeom>
              <a:avLst/>
              <a:gdLst/>
              <a:ahLst/>
              <a:cxnLst/>
              <a:rect l="l" t="t" r="r" b="b"/>
              <a:pathLst>
                <a:path w="3525" h="3549" extrusionOk="0">
                  <a:moveTo>
                    <a:pt x="0" y="1465"/>
                  </a:moveTo>
                  <a:cubicBezTo>
                    <a:pt x="917" y="644"/>
                    <a:pt x="2310" y="1"/>
                    <a:pt x="2917" y="632"/>
                  </a:cubicBezTo>
                  <a:cubicBezTo>
                    <a:pt x="3525" y="1263"/>
                    <a:pt x="3298" y="2525"/>
                    <a:pt x="2024" y="3549"/>
                  </a:cubicBezTo>
                  <a:cubicBezTo>
                    <a:pt x="2024" y="3549"/>
                    <a:pt x="1798" y="2394"/>
                    <a:pt x="0" y="1465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263;p26">
            <a:extLst>
              <a:ext uri="{FF2B5EF4-FFF2-40B4-BE49-F238E27FC236}">
                <a16:creationId xmlns:a16="http://schemas.microsoft.com/office/drawing/2014/main" id="{757D8514-AABF-4742-BC19-35555B690682}"/>
              </a:ext>
            </a:extLst>
          </p:cNvPr>
          <p:cNvSpPr/>
          <p:nvPr/>
        </p:nvSpPr>
        <p:spPr>
          <a:xfrm rot="-5400000">
            <a:off x="427971" y="-591644"/>
            <a:ext cx="1437498" cy="2620786"/>
          </a:xfrm>
          <a:custGeom>
            <a:avLst/>
            <a:gdLst/>
            <a:ahLst/>
            <a:cxnLst/>
            <a:rect l="l" t="t" r="r" b="b"/>
            <a:pathLst>
              <a:path w="17920" h="32671" extrusionOk="0">
                <a:moveTo>
                  <a:pt x="17920" y="30313"/>
                </a:moveTo>
                <a:cubicBezTo>
                  <a:pt x="17920" y="30313"/>
                  <a:pt x="12098" y="32671"/>
                  <a:pt x="10895" y="28051"/>
                </a:cubicBezTo>
                <a:cubicBezTo>
                  <a:pt x="9693" y="23443"/>
                  <a:pt x="12895" y="20467"/>
                  <a:pt x="14419" y="15645"/>
                </a:cubicBezTo>
                <a:cubicBezTo>
                  <a:pt x="16050" y="10549"/>
                  <a:pt x="12752" y="9692"/>
                  <a:pt x="8871" y="9370"/>
                </a:cubicBezTo>
                <a:cubicBezTo>
                  <a:pt x="4740" y="9049"/>
                  <a:pt x="1" y="5358"/>
                  <a:pt x="6299" y="0"/>
                </a:cubicBezTo>
                <a:lnTo>
                  <a:pt x="1786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64;p26">
            <a:extLst>
              <a:ext uri="{FF2B5EF4-FFF2-40B4-BE49-F238E27FC236}">
                <a16:creationId xmlns:a16="http://schemas.microsoft.com/office/drawing/2014/main" id="{E71110D8-4E88-6941-BF0C-6ED622AFEDED}"/>
              </a:ext>
            </a:extLst>
          </p:cNvPr>
          <p:cNvSpPr/>
          <p:nvPr/>
        </p:nvSpPr>
        <p:spPr>
          <a:xfrm>
            <a:off x="11021588" y="5697914"/>
            <a:ext cx="1355468" cy="1624177"/>
          </a:xfrm>
          <a:custGeom>
            <a:avLst/>
            <a:gdLst/>
            <a:ahLst/>
            <a:cxnLst/>
            <a:rect l="l" t="t" r="r" b="b"/>
            <a:pathLst>
              <a:path w="13872" h="16622" extrusionOk="0">
                <a:moveTo>
                  <a:pt x="13645" y="632"/>
                </a:moveTo>
                <a:cubicBezTo>
                  <a:pt x="12717" y="1"/>
                  <a:pt x="11383" y="298"/>
                  <a:pt x="10514" y="1013"/>
                </a:cubicBezTo>
                <a:cubicBezTo>
                  <a:pt x="9633" y="1727"/>
                  <a:pt x="9085" y="2751"/>
                  <a:pt x="8490" y="3716"/>
                </a:cubicBezTo>
                <a:cubicBezTo>
                  <a:pt x="7895" y="4680"/>
                  <a:pt x="7192" y="5656"/>
                  <a:pt x="6144" y="6109"/>
                </a:cubicBezTo>
                <a:cubicBezTo>
                  <a:pt x="4751" y="6740"/>
                  <a:pt x="2989" y="6323"/>
                  <a:pt x="1680" y="7121"/>
                </a:cubicBezTo>
                <a:cubicBezTo>
                  <a:pt x="156" y="8073"/>
                  <a:pt x="1" y="10383"/>
                  <a:pt x="906" y="11943"/>
                </a:cubicBezTo>
                <a:cubicBezTo>
                  <a:pt x="1322" y="12645"/>
                  <a:pt x="1918" y="13252"/>
                  <a:pt x="2680" y="13550"/>
                </a:cubicBezTo>
                <a:cubicBezTo>
                  <a:pt x="3966" y="14050"/>
                  <a:pt x="5394" y="13550"/>
                  <a:pt x="6752" y="13371"/>
                </a:cubicBezTo>
                <a:cubicBezTo>
                  <a:pt x="8371" y="13169"/>
                  <a:pt x="10109" y="13479"/>
                  <a:pt x="11324" y="14550"/>
                </a:cubicBezTo>
                <a:cubicBezTo>
                  <a:pt x="12157" y="15276"/>
                  <a:pt x="12788" y="16384"/>
                  <a:pt x="13872" y="1662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TextBox 2">
            <a:extLst>
              <a:ext uri="{FF2B5EF4-FFF2-40B4-BE49-F238E27FC236}">
                <a16:creationId xmlns:a16="http://schemas.microsoft.com/office/drawing/2014/main" id="{42E86B49-338F-D948-BC4B-4FD051F8E097}"/>
              </a:ext>
            </a:extLst>
          </p:cNvPr>
          <p:cNvSpPr txBox="1"/>
          <p:nvPr/>
        </p:nvSpPr>
        <p:spPr>
          <a:xfrm>
            <a:off x="4614620" y="2678125"/>
            <a:ext cx="3312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800000000000000" pitchFamily="2" charset="0"/>
                <a:ea typeface="造字工房尚雅体演示版常规体" pitchFamily="50" charset="-122"/>
              </a:rPr>
              <a:t>DEMO</a:t>
            </a:r>
            <a:endParaRPr lang="zh-CN" altLang="en-US" sz="7200" spc="300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800000000000000" pitchFamily="2" charset="0"/>
              <a:ea typeface="造字工房尚雅体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869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7;p3">
            <a:extLst>
              <a:ext uri="{FF2B5EF4-FFF2-40B4-BE49-F238E27FC236}">
                <a16:creationId xmlns:a16="http://schemas.microsoft.com/office/drawing/2014/main" id="{41EF9AE1-6048-6641-B454-E1D693BC127E}"/>
              </a:ext>
            </a:extLst>
          </p:cNvPr>
          <p:cNvSpPr/>
          <p:nvPr/>
        </p:nvSpPr>
        <p:spPr>
          <a:xfrm rot="-2413472">
            <a:off x="6065717" y="2378989"/>
            <a:ext cx="6820488" cy="6647941"/>
          </a:xfrm>
          <a:custGeom>
            <a:avLst/>
            <a:gdLst/>
            <a:ahLst/>
            <a:cxnLst/>
            <a:rect l="l" t="t" r="r" b="b"/>
            <a:pathLst>
              <a:path w="30160" h="29397" extrusionOk="0">
                <a:moveTo>
                  <a:pt x="3775" y="11216"/>
                </a:moveTo>
                <a:cubicBezTo>
                  <a:pt x="6668" y="10073"/>
                  <a:pt x="10264" y="9394"/>
                  <a:pt x="11502" y="6537"/>
                </a:cubicBezTo>
                <a:cubicBezTo>
                  <a:pt x="11919" y="5549"/>
                  <a:pt x="11979" y="4453"/>
                  <a:pt x="12407" y="3465"/>
                </a:cubicBezTo>
                <a:cubicBezTo>
                  <a:pt x="13598" y="727"/>
                  <a:pt x="17146" y="0"/>
                  <a:pt x="20122" y="84"/>
                </a:cubicBezTo>
                <a:cubicBezTo>
                  <a:pt x="21706" y="131"/>
                  <a:pt x="23361" y="346"/>
                  <a:pt x="24742" y="1143"/>
                </a:cubicBezTo>
                <a:cubicBezTo>
                  <a:pt x="27242" y="2620"/>
                  <a:pt x="28254" y="5763"/>
                  <a:pt x="28457" y="8656"/>
                </a:cubicBezTo>
                <a:cubicBezTo>
                  <a:pt x="28647" y="11561"/>
                  <a:pt x="28195" y="14514"/>
                  <a:pt x="28755" y="17372"/>
                </a:cubicBezTo>
                <a:cubicBezTo>
                  <a:pt x="29064" y="19003"/>
                  <a:pt x="29683" y="20586"/>
                  <a:pt x="29921" y="22229"/>
                </a:cubicBezTo>
                <a:cubicBezTo>
                  <a:pt x="30159" y="23884"/>
                  <a:pt x="29969" y="25718"/>
                  <a:pt x="28838" y="26956"/>
                </a:cubicBezTo>
                <a:cubicBezTo>
                  <a:pt x="28004" y="27861"/>
                  <a:pt x="26790" y="28301"/>
                  <a:pt x="25576" y="28563"/>
                </a:cubicBezTo>
                <a:cubicBezTo>
                  <a:pt x="21670" y="29397"/>
                  <a:pt x="17420" y="28504"/>
                  <a:pt x="14181" y="26146"/>
                </a:cubicBezTo>
                <a:cubicBezTo>
                  <a:pt x="12217" y="24730"/>
                  <a:pt x="10455" y="22741"/>
                  <a:pt x="8061" y="22432"/>
                </a:cubicBezTo>
                <a:cubicBezTo>
                  <a:pt x="5121" y="22051"/>
                  <a:pt x="1334" y="23563"/>
                  <a:pt x="596" y="19598"/>
                </a:cubicBezTo>
                <a:cubicBezTo>
                  <a:pt x="1" y="16538"/>
                  <a:pt x="668" y="12454"/>
                  <a:pt x="3775" y="1121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93;p39">
            <a:extLst>
              <a:ext uri="{FF2B5EF4-FFF2-40B4-BE49-F238E27FC236}">
                <a16:creationId xmlns:a16="http://schemas.microsoft.com/office/drawing/2014/main" id="{B506816C-6408-864E-924F-42C3809E9AF5}"/>
              </a:ext>
            </a:extLst>
          </p:cNvPr>
          <p:cNvSpPr txBox="1">
            <a:spLocks/>
          </p:cNvSpPr>
          <p:nvPr/>
        </p:nvSpPr>
        <p:spPr>
          <a:xfrm>
            <a:off x="1932174" y="2077957"/>
            <a:ext cx="2182019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8000" dirty="0">
                <a:latin typeface="Segoe Print" panose="02000800000000000000" pitchFamily="2" charset="0"/>
              </a:rPr>
              <a:t>05</a:t>
            </a:r>
          </a:p>
        </p:txBody>
      </p:sp>
      <p:sp>
        <p:nvSpPr>
          <p:cNvPr id="5" name="Google Shape;389;p36">
            <a:extLst>
              <a:ext uri="{FF2B5EF4-FFF2-40B4-BE49-F238E27FC236}">
                <a16:creationId xmlns:a16="http://schemas.microsoft.com/office/drawing/2014/main" id="{E0DA0153-F1AE-B047-A4A8-2B5254B630D3}"/>
              </a:ext>
            </a:extLst>
          </p:cNvPr>
          <p:cNvSpPr txBox="1">
            <a:spLocks/>
          </p:cNvSpPr>
          <p:nvPr/>
        </p:nvSpPr>
        <p:spPr>
          <a:xfrm>
            <a:off x="1354336" y="3908995"/>
            <a:ext cx="5350120" cy="5756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3600" dirty="0">
                <a:latin typeface="Times" pitchFamily="2" charset="0"/>
              </a:rPr>
              <a:t>Data Analytics: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3600" dirty="0">
                <a:latin typeface="Times" pitchFamily="2" charset="0"/>
              </a:rPr>
              <a:t>Estimation of college engagement in the sport’s festival</a:t>
            </a:r>
          </a:p>
        </p:txBody>
      </p:sp>
      <p:grpSp>
        <p:nvGrpSpPr>
          <p:cNvPr id="6" name="Google Shape;498;p39">
            <a:extLst>
              <a:ext uri="{FF2B5EF4-FFF2-40B4-BE49-F238E27FC236}">
                <a16:creationId xmlns:a16="http://schemas.microsoft.com/office/drawing/2014/main" id="{835EF2A7-9A19-744D-B672-49190C985E33}"/>
              </a:ext>
            </a:extLst>
          </p:cNvPr>
          <p:cNvGrpSpPr/>
          <p:nvPr/>
        </p:nvGrpSpPr>
        <p:grpSpPr>
          <a:xfrm>
            <a:off x="7782858" y="1562959"/>
            <a:ext cx="1413280" cy="3732081"/>
            <a:chOff x="5323201" y="839225"/>
            <a:chExt cx="1302299" cy="3666200"/>
          </a:xfrm>
        </p:grpSpPr>
        <p:sp>
          <p:nvSpPr>
            <p:cNvPr id="7" name="Google Shape;499;p39">
              <a:extLst>
                <a:ext uri="{FF2B5EF4-FFF2-40B4-BE49-F238E27FC236}">
                  <a16:creationId xmlns:a16="http://schemas.microsoft.com/office/drawing/2014/main" id="{821EFA1D-AA4B-4843-A6AE-D4F3E9251631}"/>
                </a:ext>
              </a:extLst>
            </p:cNvPr>
            <p:cNvSpPr/>
            <p:nvPr/>
          </p:nvSpPr>
          <p:spPr>
            <a:xfrm>
              <a:off x="6160470" y="1014260"/>
              <a:ext cx="465029" cy="892981"/>
            </a:xfrm>
            <a:custGeom>
              <a:avLst/>
              <a:gdLst/>
              <a:ahLst/>
              <a:cxnLst/>
              <a:rect l="l" t="t" r="r" b="b"/>
              <a:pathLst>
                <a:path w="4490" h="8622" extrusionOk="0">
                  <a:moveTo>
                    <a:pt x="2120" y="1"/>
                  </a:moveTo>
                  <a:cubicBezTo>
                    <a:pt x="2263" y="418"/>
                    <a:pt x="2608" y="692"/>
                    <a:pt x="3144" y="1323"/>
                  </a:cubicBezTo>
                  <a:cubicBezTo>
                    <a:pt x="3680" y="1942"/>
                    <a:pt x="4489" y="3799"/>
                    <a:pt x="4489" y="4442"/>
                  </a:cubicBezTo>
                  <a:cubicBezTo>
                    <a:pt x="4489" y="5073"/>
                    <a:pt x="1727" y="6847"/>
                    <a:pt x="1406" y="7347"/>
                  </a:cubicBezTo>
                  <a:cubicBezTo>
                    <a:pt x="1072" y="7847"/>
                    <a:pt x="894" y="8621"/>
                    <a:pt x="894" y="8621"/>
                  </a:cubicBezTo>
                  <a:lnTo>
                    <a:pt x="1" y="6145"/>
                  </a:lnTo>
                  <a:cubicBezTo>
                    <a:pt x="215" y="6121"/>
                    <a:pt x="394" y="6145"/>
                    <a:pt x="453" y="6109"/>
                  </a:cubicBezTo>
                  <a:cubicBezTo>
                    <a:pt x="525" y="6085"/>
                    <a:pt x="1215" y="5847"/>
                    <a:pt x="2180" y="5156"/>
                  </a:cubicBezTo>
                  <a:cubicBezTo>
                    <a:pt x="3156" y="4478"/>
                    <a:pt x="3477" y="4228"/>
                    <a:pt x="3358" y="4073"/>
                  </a:cubicBezTo>
                  <a:cubicBezTo>
                    <a:pt x="2894" y="3466"/>
                    <a:pt x="2858" y="1715"/>
                    <a:pt x="1751" y="62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00;p39">
              <a:extLst>
                <a:ext uri="{FF2B5EF4-FFF2-40B4-BE49-F238E27FC236}">
                  <a16:creationId xmlns:a16="http://schemas.microsoft.com/office/drawing/2014/main" id="{E1F949D9-D41B-E749-B221-E15E6FCDEAB4}"/>
                </a:ext>
              </a:extLst>
            </p:cNvPr>
            <p:cNvSpPr/>
            <p:nvPr/>
          </p:nvSpPr>
          <p:spPr>
            <a:xfrm>
              <a:off x="6167927" y="867604"/>
              <a:ext cx="212111" cy="218326"/>
            </a:xfrm>
            <a:custGeom>
              <a:avLst/>
              <a:gdLst/>
              <a:ahLst/>
              <a:cxnLst/>
              <a:rect l="l" t="t" r="r" b="b"/>
              <a:pathLst>
                <a:path w="2048" h="2108" extrusionOk="0">
                  <a:moveTo>
                    <a:pt x="2048" y="1417"/>
                  </a:moveTo>
                  <a:cubicBezTo>
                    <a:pt x="1917" y="1000"/>
                    <a:pt x="1465" y="715"/>
                    <a:pt x="1298" y="607"/>
                  </a:cubicBezTo>
                  <a:cubicBezTo>
                    <a:pt x="1131" y="500"/>
                    <a:pt x="1024" y="322"/>
                    <a:pt x="845" y="167"/>
                  </a:cubicBezTo>
                  <a:cubicBezTo>
                    <a:pt x="679" y="0"/>
                    <a:pt x="274" y="36"/>
                    <a:pt x="131" y="167"/>
                  </a:cubicBezTo>
                  <a:cubicBezTo>
                    <a:pt x="0" y="286"/>
                    <a:pt x="250" y="488"/>
                    <a:pt x="250" y="488"/>
                  </a:cubicBezTo>
                  <a:cubicBezTo>
                    <a:pt x="250" y="488"/>
                    <a:pt x="95" y="488"/>
                    <a:pt x="83" y="584"/>
                  </a:cubicBezTo>
                  <a:cubicBezTo>
                    <a:pt x="60" y="679"/>
                    <a:pt x="226" y="762"/>
                    <a:pt x="453" y="976"/>
                  </a:cubicBezTo>
                  <a:cubicBezTo>
                    <a:pt x="679" y="1191"/>
                    <a:pt x="691" y="1429"/>
                    <a:pt x="929" y="1774"/>
                  </a:cubicBezTo>
                  <a:cubicBezTo>
                    <a:pt x="1167" y="2108"/>
                    <a:pt x="1679" y="2036"/>
                    <a:pt x="1679" y="203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1;p39">
              <a:extLst>
                <a:ext uri="{FF2B5EF4-FFF2-40B4-BE49-F238E27FC236}">
                  <a16:creationId xmlns:a16="http://schemas.microsoft.com/office/drawing/2014/main" id="{F2BDD5BE-C863-EE4F-BDDE-85BFE45E779B}"/>
                </a:ext>
              </a:extLst>
            </p:cNvPr>
            <p:cNvSpPr/>
            <p:nvPr/>
          </p:nvSpPr>
          <p:spPr>
            <a:xfrm>
              <a:off x="5323201" y="1125288"/>
              <a:ext cx="624009" cy="774496"/>
            </a:xfrm>
            <a:custGeom>
              <a:avLst/>
              <a:gdLst/>
              <a:ahLst/>
              <a:cxnLst/>
              <a:rect l="l" t="t" r="r" b="b"/>
              <a:pathLst>
                <a:path w="6025" h="7478" extrusionOk="0">
                  <a:moveTo>
                    <a:pt x="3298" y="1"/>
                  </a:moveTo>
                  <a:cubicBezTo>
                    <a:pt x="2810" y="620"/>
                    <a:pt x="0" y="3203"/>
                    <a:pt x="167" y="4692"/>
                  </a:cubicBezTo>
                  <a:cubicBezTo>
                    <a:pt x="322" y="6180"/>
                    <a:pt x="3275" y="7478"/>
                    <a:pt x="4656" y="7478"/>
                  </a:cubicBezTo>
                  <a:cubicBezTo>
                    <a:pt x="6025" y="7478"/>
                    <a:pt x="4739" y="5977"/>
                    <a:pt x="4739" y="5977"/>
                  </a:cubicBezTo>
                  <a:cubicBezTo>
                    <a:pt x="2227" y="6073"/>
                    <a:pt x="1560" y="4704"/>
                    <a:pt x="1489" y="4549"/>
                  </a:cubicBezTo>
                  <a:cubicBezTo>
                    <a:pt x="1489" y="4549"/>
                    <a:pt x="1489" y="4537"/>
                    <a:pt x="1489" y="4525"/>
                  </a:cubicBezTo>
                  <a:cubicBezTo>
                    <a:pt x="1846" y="4072"/>
                    <a:pt x="2120" y="1870"/>
                    <a:pt x="3739" y="167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02;p39">
              <a:extLst>
                <a:ext uri="{FF2B5EF4-FFF2-40B4-BE49-F238E27FC236}">
                  <a16:creationId xmlns:a16="http://schemas.microsoft.com/office/drawing/2014/main" id="{CA83D3A4-B59B-6140-A6C3-E8D341368DE9}"/>
                </a:ext>
              </a:extLst>
            </p:cNvPr>
            <p:cNvSpPr/>
            <p:nvPr/>
          </p:nvSpPr>
          <p:spPr>
            <a:xfrm>
              <a:off x="5604293" y="839225"/>
              <a:ext cx="172755" cy="303460"/>
            </a:xfrm>
            <a:custGeom>
              <a:avLst/>
              <a:gdLst/>
              <a:ahLst/>
              <a:cxnLst/>
              <a:rect l="l" t="t" r="r" b="b"/>
              <a:pathLst>
                <a:path w="1668" h="2930" extrusionOk="0">
                  <a:moveTo>
                    <a:pt x="537" y="2632"/>
                  </a:moveTo>
                  <a:cubicBezTo>
                    <a:pt x="572" y="2215"/>
                    <a:pt x="227" y="1572"/>
                    <a:pt x="120" y="1334"/>
                  </a:cubicBezTo>
                  <a:cubicBezTo>
                    <a:pt x="1" y="1084"/>
                    <a:pt x="251" y="667"/>
                    <a:pt x="156" y="334"/>
                  </a:cubicBezTo>
                  <a:cubicBezTo>
                    <a:pt x="49" y="0"/>
                    <a:pt x="394" y="12"/>
                    <a:pt x="549" y="179"/>
                  </a:cubicBezTo>
                  <a:cubicBezTo>
                    <a:pt x="703" y="357"/>
                    <a:pt x="930" y="905"/>
                    <a:pt x="965" y="1036"/>
                  </a:cubicBezTo>
                  <a:cubicBezTo>
                    <a:pt x="989" y="1155"/>
                    <a:pt x="953" y="1584"/>
                    <a:pt x="965" y="1631"/>
                  </a:cubicBezTo>
                  <a:cubicBezTo>
                    <a:pt x="965" y="1679"/>
                    <a:pt x="1073" y="1774"/>
                    <a:pt x="1108" y="1727"/>
                  </a:cubicBezTo>
                  <a:cubicBezTo>
                    <a:pt x="1144" y="1679"/>
                    <a:pt x="1430" y="1274"/>
                    <a:pt x="1549" y="1393"/>
                  </a:cubicBezTo>
                  <a:cubicBezTo>
                    <a:pt x="1668" y="1524"/>
                    <a:pt x="1311" y="1929"/>
                    <a:pt x="1311" y="2024"/>
                  </a:cubicBezTo>
                  <a:cubicBezTo>
                    <a:pt x="1311" y="2108"/>
                    <a:pt x="1549" y="2596"/>
                    <a:pt x="1037" y="2929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3;p39">
              <a:extLst>
                <a:ext uri="{FF2B5EF4-FFF2-40B4-BE49-F238E27FC236}">
                  <a16:creationId xmlns:a16="http://schemas.microsoft.com/office/drawing/2014/main" id="{7C1CD39E-6BBA-484B-98C9-DB7CC947273A}"/>
                </a:ext>
              </a:extLst>
            </p:cNvPr>
            <p:cNvSpPr/>
            <p:nvPr/>
          </p:nvSpPr>
          <p:spPr>
            <a:xfrm>
              <a:off x="5643753" y="1110478"/>
              <a:ext cx="74156" cy="59346"/>
            </a:xfrm>
            <a:custGeom>
              <a:avLst/>
              <a:gdLst/>
              <a:ahLst/>
              <a:cxnLst/>
              <a:rect l="l" t="t" r="r" b="b"/>
              <a:pathLst>
                <a:path w="716" h="573" extrusionOk="0">
                  <a:moveTo>
                    <a:pt x="156" y="13"/>
                  </a:moveTo>
                  <a:cubicBezTo>
                    <a:pt x="144" y="1"/>
                    <a:pt x="1" y="155"/>
                    <a:pt x="72" y="227"/>
                  </a:cubicBezTo>
                  <a:cubicBezTo>
                    <a:pt x="144" y="310"/>
                    <a:pt x="441" y="358"/>
                    <a:pt x="513" y="525"/>
                  </a:cubicBezTo>
                  <a:cubicBezTo>
                    <a:pt x="525" y="572"/>
                    <a:pt x="596" y="453"/>
                    <a:pt x="692" y="382"/>
                  </a:cubicBezTo>
                  <a:cubicBezTo>
                    <a:pt x="715" y="358"/>
                    <a:pt x="465" y="36"/>
                    <a:pt x="156" y="13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4;p39">
              <a:extLst>
                <a:ext uri="{FF2B5EF4-FFF2-40B4-BE49-F238E27FC236}">
                  <a16:creationId xmlns:a16="http://schemas.microsoft.com/office/drawing/2014/main" id="{440F3388-0543-CD4C-B004-84C511CD0AF2}"/>
                </a:ext>
              </a:extLst>
            </p:cNvPr>
            <p:cNvSpPr/>
            <p:nvPr/>
          </p:nvSpPr>
          <p:spPr>
            <a:xfrm>
              <a:off x="6065495" y="2570518"/>
              <a:ext cx="300974" cy="410759"/>
            </a:xfrm>
            <a:custGeom>
              <a:avLst/>
              <a:gdLst/>
              <a:ahLst/>
              <a:cxnLst/>
              <a:rect l="l" t="t" r="r" b="b"/>
              <a:pathLst>
                <a:path w="2906" h="3966" extrusionOk="0">
                  <a:moveTo>
                    <a:pt x="2906" y="3644"/>
                  </a:moveTo>
                  <a:cubicBezTo>
                    <a:pt x="2906" y="2322"/>
                    <a:pt x="2835" y="1334"/>
                    <a:pt x="2489" y="1"/>
                  </a:cubicBezTo>
                  <a:lnTo>
                    <a:pt x="108" y="834"/>
                  </a:lnTo>
                  <a:cubicBezTo>
                    <a:pt x="13" y="1632"/>
                    <a:pt x="1" y="2382"/>
                    <a:pt x="49" y="3072"/>
                  </a:cubicBezTo>
                  <a:cubicBezTo>
                    <a:pt x="977" y="3799"/>
                    <a:pt x="2454" y="3965"/>
                    <a:pt x="2906" y="3644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5;p39">
              <a:extLst>
                <a:ext uri="{FF2B5EF4-FFF2-40B4-BE49-F238E27FC236}">
                  <a16:creationId xmlns:a16="http://schemas.microsoft.com/office/drawing/2014/main" id="{AE7BCEEB-7832-8B4B-94D1-CB79936F7AF6}"/>
                </a:ext>
              </a:extLst>
            </p:cNvPr>
            <p:cNvSpPr/>
            <p:nvPr/>
          </p:nvSpPr>
          <p:spPr>
            <a:xfrm>
              <a:off x="6024792" y="2503922"/>
              <a:ext cx="367674" cy="363945"/>
            </a:xfrm>
            <a:custGeom>
              <a:avLst/>
              <a:gdLst/>
              <a:ahLst/>
              <a:cxnLst/>
              <a:rect l="l" t="t" r="r" b="b"/>
              <a:pathLst>
                <a:path w="3550" h="3514" extrusionOk="0">
                  <a:moveTo>
                    <a:pt x="180" y="2906"/>
                  </a:moveTo>
                  <a:cubicBezTo>
                    <a:pt x="846" y="2977"/>
                    <a:pt x="953" y="3215"/>
                    <a:pt x="1966" y="3370"/>
                  </a:cubicBezTo>
                  <a:cubicBezTo>
                    <a:pt x="2906" y="3513"/>
                    <a:pt x="3537" y="3382"/>
                    <a:pt x="3537" y="2882"/>
                  </a:cubicBezTo>
                  <a:cubicBezTo>
                    <a:pt x="3549" y="2096"/>
                    <a:pt x="3073" y="1287"/>
                    <a:pt x="2882" y="644"/>
                  </a:cubicBezTo>
                  <a:cubicBezTo>
                    <a:pt x="2692" y="1"/>
                    <a:pt x="1" y="358"/>
                    <a:pt x="1" y="358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6;p39">
              <a:extLst>
                <a:ext uri="{FF2B5EF4-FFF2-40B4-BE49-F238E27FC236}">
                  <a16:creationId xmlns:a16="http://schemas.microsoft.com/office/drawing/2014/main" id="{7CC30054-54AF-F643-9865-0AC05021703D}"/>
                </a:ext>
              </a:extLst>
            </p:cNvPr>
            <p:cNvSpPr/>
            <p:nvPr/>
          </p:nvSpPr>
          <p:spPr>
            <a:xfrm>
              <a:off x="6154359" y="3460814"/>
              <a:ext cx="204758" cy="497136"/>
            </a:xfrm>
            <a:custGeom>
              <a:avLst/>
              <a:gdLst/>
              <a:ahLst/>
              <a:cxnLst/>
              <a:rect l="l" t="t" r="r" b="b"/>
              <a:pathLst>
                <a:path w="1977" h="4800" extrusionOk="0">
                  <a:moveTo>
                    <a:pt x="322" y="418"/>
                  </a:moveTo>
                  <a:cubicBezTo>
                    <a:pt x="24" y="632"/>
                    <a:pt x="0" y="1144"/>
                    <a:pt x="322" y="1668"/>
                  </a:cubicBezTo>
                  <a:cubicBezTo>
                    <a:pt x="643" y="2192"/>
                    <a:pt x="619" y="2239"/>
                    <a:pt x="417" y="2668"/>
                  </a:cubicBezTo>
                  <a:cubicBezTo>
                    <a:pt x="214" y="3108"/>
                    <a:pt x="143" y="4025"/>
                    <a:pt x="572" y="4406"/>
                  </a:cubicBezTo>
                  <a:cubicBezTo>
                    <a:pt x="988" y="4799"/>
                    <a:pt x="1596" y="4347"/>
                    <a:pt x="1786" y="3728"/>
                  </a:cubicBezTo>
                  <a:cubicBezTo>
                    <a:pt x="1977" y="3108"/>
                    <a:pt x="1905" y="1192"/>
                    <a:pt x="1381" y="596"/>
                  </a:cubicBezTo>
                  <a:cubicBezTo>
                    <a:pt x="845" y="1"/>
                    <a:pt x="322" y="418"/>
                    <a:pt x="322" y="418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7;p39">
              <a:extLst>
                <a:ext uri="{FF2B5EF4-FFF2-40B4-BE49-F238E27FC236}">
                  <a16:creationId xmlns:a16="http://schemas.microsoft.com/office/drawing/2014/main" id="{F9FCFC5B-C359-9E4D-AF9E-498021B91A70}"/>
                </a:ext>
              </a:extLst>
            </p:cNvPr>
            <p:cNvSpPr/>
            <p:nvPr/>
          </p:nvSpPr>
          <p:spPr>
            <a:xfrm>
              <a:off x="6070467" y="2888688"/>
              <a:ext cx="299732" cy="712872"/>
            </a:xfrm>
            <a:custGeom>
              <a:avLst/>
              <a:gdLst/>
              <a:ahLst/>
              <a:cxnLst/>
              <a:rect l="l" t="t" r="r" b="b"/>
              <a:pathLst>
                <a:path w="2894" h="6883" extrusionOk="0">
                  <a:moveTo>
                    <a:pt x="1" y="0"/>
                  </a:moveTo>
                  <a:cubicBezTo>
                    <a:pt x="310" y="3144"/>
                    <a:pt x="1108" y="4251"/>
                    <a:pt x="917" y="4680"/>
                  </a:cubicBezTo>
                  <a:cubicBezTo>
                    <a:pt x="917" y="4680"/>
                    <a:pt x="536" y="5108"/>
                    <a:pt x="774" y="5584"/>
                  </a:cubicBezTo>
                  <a:cubicBezTo>
                    <a:pt x="1001" y="6049"/>
                    <a:pt x="1370" y="6192"/>
                    <a:pt x="1536" y="6668"/>
                  </a:cubicBezTo>
                  <a:cubicBezTo>
                    <a:pt x="1560" y="6751"/>
                    <a:pt x="1632" y="6823"/>
                    <a:pt x="1727" y="6858"/>
                  </a:cubicBezTo>
                  <a:cubicBezTo>
                    <a:pt x="1798" y="6882"/>
                    <a:pt x="1882" y="6882"/>
                    <a:pt x="1977" y="6811"/>
                  </a:cubicBezTo>
                  <a:cubicBezTo>
                    <a:pt x="2179" y="6656"/>
                    <a:pt x="2894" y="4870"/>
                    <a:pt x="2132" y="4299"/>
                  </a:cubicBezTo>
                  <a:cubicBezTo>
                    <a:pt x="2132" y="4299"/>
                    <a:pt x="2798" y="2858"/>
                    <a:pt x="2858" y="572"/>
                  </a:cubicBezTo>
                  <a:cubicBezTo>
                    <a:pt x="2406" y="893"/>
                    <a:pt x="929" y="727"/>
                    <a:pt x="1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8;p39">
              <a:extLst>
                <a:ext uri="{FF2B5EF4-FFF2-40B4-BE49-F238E27FC236}">
                  <a16:creationId xmlns:a16="http://schemas.microsoft.com/office/drawing/2014/main" id="{8D601A3D-44E8-0948-A51C-BE8E176166FE}"/>
                </a:ext>
              </a:extLst>
            </p:cNvPr>
            <p:cNvSpPr/>
            <p:nvPr/>
          </p:nvSpPr>
          <p:spPr>
            <a:xfrm>
              <a:off x="5754782" y="2555707"/>
              <a:ext cx="319513" cy="429298"/>
            </a:xfrm>
            <a:custGeom>
              <a:avLst/>
              <a:gdLst/>
              <a:ahLst/>
              <a:cxnLst/>
              <a:rect l="l" t="t" r="r" b="b"/>
              <a:pathLst>
                <a:path w="3085" h="4145" extrusionOk="0">
                  <a:moveTo>
                    <a:pt x="3049" y="3370"/>
                  </a:moveTo>
                  <a:cubicBezTo>
                    <a:pt x="3072" y="2954"/>
                    <a:pt x="3084" y="2537"/>
                    <a:pt x="3084" y="2144"/>
                  </a:cubicBezTo>
                  <a:cubicBezTo>
                    <a:pt x="3084" y="1"/>
                    <a:pt x="1" y="3430"/>
                    <a:pt x="1" y="3430"/>
                  </a:cubicBezTo>
                  <a:cubicBezTo>
                    <a:pt x="1" y="3430"/>
                    <a:pt x="84" y="3727"/>
                    <a:pt x="203" y="4144"/>
                  </a:cubicBezTo>
                  <a:cubicBezTo>
                    <a:pt x="596" y="3882"/>
                    <a:pt x="1798" y="3180"/>
                    <a:pt x="3049" y="3370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9;p39">
              <a:extLst>
                <a:ext uri="{FF2B5EF4-FFF2-40B4-BE49-F238E27FC236}">
                  <a16:creationId xmlns:a16="http://schemas.microsoft.com/office/drawing/2014/main" id="{2737C5CF-A946-EB46-BBA6-658F5FE8D7C0}"/>
                </a:ext>
              </a:extLst>
            </p:cNvPr>
            <p:cNvSpPr/>
            <p:nvPr/>
          </p:nvSpPr>
          <p:spPr>
            <a:xfrm>
              <a:off x="5712835" y="2589057"/>
              <a:ext cx="388595" cy="365084"/>
            </a:xfrm>
            <a:custGeom>
              <a:avLst/>
              <a:gdLst/>
              <a:ahLst/>
              <a:cxnLst/>
              <a:rect l="l" t="t" r="r" b="b"/>
              <a:pathLst>
                <a:path w="3752" h="3525" extrusionOk="0">
                  <a:moveTo>
                    <a:pt x="477" y="0"/>
                  </a:moveTo>
                  <a:cubicBezTo>
                    <a:pt x="1" y="1453"/>
                    <a:pt x="155" y="2381"/>
                    <a:pt x="251" y="2953"/>
                  </a:cubicBezTo>
                  <a:cubicBezTo>
                    <a:pt x="346" y="3524"/>
                    <a:pt x="3084" y="2751"/>
                    <a:pt x="3477" y="2477"/>
                  </a:cubicBezTo>
                  <a:cubicBezTo>
                    <a:pt x="3751" y="2286"/>
                    <a:pt x="3644" y="2131"/>
                    <a:pt x="3596" y="1858"/>
                  </a:cubicBezTo>
                  <a:cubicBezTo>
                    <a:pt x="3430" y="798"/>
                    <a:pt x="3477" y="0"/>
                    <a:pt x="3477" y="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54C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0;p39">
              <a:extLst>
                <a:ext uri="{FF2B5EF4-FFF2-40B4-BE49-F238E27FC236}">
                  <a16:creationId xmlns:a16="http://schemas.microsoft.com/office/drawing/2014/main" id="{98C15B8E-DB3D-AF4F-AB65-AFFD27A87BB1}"/>
                </a:ext>
              </a:extLst>
            </p:cNvPr>
            <p:cNvSpPr/>
            <p:nvPr/>
          </p:nvSpPr>
          <p:spPr>
            <a:xfrm>
              <a:off x="5907653" y="3944284"/>
              <a:ext cx="224540" cy="561142"/>
            </a:xfrm>
            <a:custGeom>
              <a:avLst/>
              <a:gdLst/>
              <a:ahLst/>
              <a:cxnLst/>
              <a:rect l="l" t="t" r="r" b="b"/>
              <a:pathLst>
                <a:path w="2168" h="5418" extrusionOk="0">
                  <a:moveTo>
                    <a:pt x="418" y="750"/>
                  </a:moveTo>
                  <a:cubicBezTo>
                    <a:pt x="572" y="1215"/>
                    <a:pt x="668" y="2381"/>
                    <a:pt x="537" y="2870"/>
                  </a:cubicBezTo>
                  <a:cubicBezTo>
                    <a:pt x="418" y="3346"/>
                    <a:pt x="477" y="3417"/>
                    <a:pt x="287" y="3751"/>
                  </a:cubicBezTo>
                  <a:cubicBezTo>
                    <a:pt x="108" y="4072"/>
                    <a:pt x="1" y="4656"/>
                    <a:pt x="120" y="4953"/>
                  </a:cubicBezTo>
                  <a:cubicBezTo>
                    <a:pt x="251" y="5251"/>
                    <a:pt x="906" y="5418"/>
                    <a:pt x="1489" y="5310"/>
                  </a:cubicBezTo>
                  <a:cubicBezTo>
                    <a:pt x="2061" y="5203"/>
                    <a:pt x="2168" y="5001"/>
                    <a:pt x="2108" y="4739"/>
                  </a:cubicBezTo>
                  <a:cubicBezTo>
                    <a:pt x="2037" y="4477"/>
                    <a:pt x="1811" y="3822"/>
                    <a:pt x="1930" y="3596"/>
                  </a:cubicBezTo>
                  <a:cubicBezTo>
                    <a:pt x="2037" y="3393"/>
                    <a:pt x="2120" y="3370"/>
                    <a:pt x="2084" y="2953"/>
                  </a:cubicBezTo>
                  <a:cubicBezTo>
                    <a:pt x="2061" y="2560"/>
                    <a:pt x="1763" y="1965"/>
                    <a:pt x="1549" y="1810"/>
                  </a:cubicBezTo>
                  <a:cubicBezTo>
                    <a:pt x="1334" y="1655"/>
                    <a:pt x="1096" y="965"/>
                    <a:pt x="1120" y="476"/>
                  </a:cubicBezTo>
                  <a:cubicBezTo>
                    <a:pt x="1156" y="0"/>
                    <a:pt x="418" y="750"/>
                    <a:pt x="418" y="750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11;p39">
              <a:extLst>
                <a:ext uri="{FF2B5EF4-FFF2-40B4-BE49-F238E27FC236}">
                  <a16:creationId xmlns:a16="http://schemas.microsoft.com/office/drawing/2014/main" id="{B3CD3891-D267-5C4C-8B14-2E6B0937AB6D}"/>
                </a:ext>
              </a:extLst>
            </p:cNvPr>
            <p:cNvSpPr/>
            <p:nvPr/>
          </p:nvSpPr>
          <p:spPr>
            <a:xfrm>
              <a:off x="5775703" y="2884959"/>
              <a:ext cx="319513" cy="1169098"/>
            </a:xfrm>
            <a:custGeom>
              <a:avLst/>
              <a:gdLst/>
              <a:ahLst/>
              <a:cxnLst/>
              <a:rect l="l" t="t" r="r" b="b"/>
              <a:pathLst>
                <a:path w="3085" h="11288" extrusionOk="0">
                  <a:moveTo>
                    <a:pt x="2847" y="191"/>
                  </a:moveTo>
                  <a:cubicBezTo>
                    <a:pt x="1596" y="1"/>
                    <a:pt x="394" y="703"/>
                    <a:pt x="1" y="965"/>
                  </a:cubicBezTo>
                  <a:cubicBezTo>
                    <a:pt x="227" y="1751"/>
                    <a:pt x="608" y="3001"/>
                    <a:pt x="953" y="3692"/>
                  </a:cubicBezTo>
                  <a:cubicBezTo>
                    <a:pt x="1489" y="4751"/>
                    <a:pt x="1311" y="5263"/>
                    <a:pt x="953" y="6561"/>
                  </a:cubicBezTo>
                  <a:cubicBezTo>
                    <a:pt x="620" y="7776"/>
                    <a:pt x="858" y="8276"/>
                    <a:pt x="1692" y="10978"/>
                  </a:cubicBezTo>
                  <a:cubicBezTo>
                    <a:pt x="1692" y="10978"/>
                    <a:pt x="2168" y="11288"/>
                    <a:pt x="2346" y="10871"/>
                  </a:cubicBezTo>
                  <a:cubicBezTo>
                    <a:pt x="2513" y="10454"/>
                    <a:pt x="2739" y="8871"/>
                    <a:pt x="2906" y="7990"/>
                  </a:cubicBezTo>
                  <a:cubicBezTo>
                    <a:pt x="3085" y="7109"/>
                    <a:pt x="2573" y="6252"/>
                    <a:pt x="2513" y="5025"/>
                  </a:cubicBezTo>
                  <a:cubicBezTo>
                    <a:pt x="2477" y="4025"/>
                    <a:pt x="2739" y="2049"/>
                    <a:pt x="2847" y="19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12;p39">
              <a:extLst>
                <a:ext uri="{FF2B5EF4-FFF2-40B4-BE49-F238E27FC236}">
                  <a16:creationId xmlns:a16="http://schemas.microsoft.com/office/drawing/2014/main" id="{001B6421-8275-EF45-B6DD-1BAA61FD3A21}"/>
                </a:ext>
              </a:extLst>
            </p:cNvPr>
            <p:cNvSpPr/>
            <p:nvPr/>
          </p:nvSpPr>
          <p:spPr>
            <a:xfrm>
              <a:off x="5759753" y="1649358"/>
              <a:ext cx="579681" cy="1021200"/>
            </a:xfrm>
            <a:custGeom>
              <a:avLst/>
              <a:gdLst/>
              <a:ahLst/>
              <a:cxnLst/>
              <a:rect l="l" t="t" r="r" b="b"/>
              <a:pathLst>
                <a:path w="5597" h="9860" extrusionOk="0">
                  <a:moveTo>
                    <a:pt x="1191" y="691"/>
                  </a:moveTo>
                  <a:cubicBezTo>
                    <a:pt x="774" y="775"/>
                    <a:pt x="572" y="870"/>
                    <a:pt x="524" y="929"/>
                  </a:cubicBezTo>
                  <a:cubicBezTo>
                    <a:pt x="488" y="977"/>
                    <a:pt x="0" y="2382"/>
                    <a:pt x="203" y="2858"/>
                  </a:cubicBezTo>
                  <a:cubicBezTo>
                    <a:pt x="417" y="3334"/>
                    <a:pt x="798" y="4763"/>
                    <a:pt x="750" y="6240"/>
                  </a:cubicBezTo>
                  <a:cubicBezTo>
                    <a:pt x="703" y="7728"/>
                    <a:pt x="322" y="8228"/>
                    <a:pt x="24" y="9073"/>
                  </a:cubicBezTo>
                  <a:cubicBezTo>
                    <a:pt x="24" y="9073"/>
                    <a:pt x="679" y="9859"/>
                    <a:pt x="2286" y="9478"/>
                  </a:cubicBezTo>
                  <a:cubicBezTo>
                    <a:pt x="4620" y="8918"/>
                    <a:pt x="5596" y="9442"/>
                    <a:pt x="5441" y="8895"/>
                  </a:cubicBezTo>
                  <a:cubicBezTo>
                    <a:pt x="5120" y="7775"/>
                    <a:pt x="4346" y="5204"/>
                    <a:pt x="4572" y="3835"/>
                  </a:cubicBezTo>
                  <a:cubicBezTo>
                    <a:pt x="4798" y="2465"/>
                    <a:pt x="5072" y="2168"/>
                    <a:pt x="3870" y="13"/>
                  </a:cubicBezTo>
                  <a:cubicBezTo>
                    <a:pt x="3870" y="13"/>
                    <a:pt x="3703" y="1"/>
                    <a:pt x="3429" y="167"/>
                  </a:cubicBezTo>
                  <a:cubicBezTo>
                    <a:pt x="3143" y="334"/>
                    <a:pt x="2750" y="1144"/>
                    <a:pt x="2203" y="1013"/>
                  </a:cubicBezTo>
                  <a:cubicBezTo>
                    <a:pt x="1643" y="894"/>
                    <a:pt x="1191" y="691"/>
                    <a:pt x="1191" y="691"/>
                  </a:cubicBezTo>
                  <a:close/>
                </a:path>
              </a:pathLst>
            </a:custGeom>
            <a:solidFill>
              <a:srgbClr val="ED8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3;p39">
              <a:extLst>
                <a:ext uri="{FF2B5EF4-FFF2-40B4-BE49-F238E27FC236}">
                  <a16:creationId xmlns:a16="http://schemas.microsoft.com/office/drawing/2014/main" id="{AAB1450D-A0BF-274F-A667-CC0DE9DA0577}"/>
                </a:ext>
              </a:extLst>
            </p:cNvPr>
            <p:cNvSpPr/>
            <p:nvPr/>
          </p:nvSpPr>
          <p:spPr>
            <a:xfrm>
              <a:off x="5814024" y="1508812"/>
              <a:ext cx="342817" cy="346649"/>
            </a:xfrm>
            <a:custGeom>
              <a:avLst/>
              <a:gdLst/>
              <a:ahLst/>
              <a:cxnLst/>
              <a:rect l="l" t="t" r="r" b="b"/>
              <a:pathLst>
                <a:path w="3310" h="3347" extrusionOk="0">
                  <a:moveTo>
                    <a:pt x="1000" y="119"/>
                  </a:moveTo>
                  <a:cubicBezTo>
                    <a:pt x="1131" y="965"/>
                    <a:pt x="1179" y="1441"/>
                    <a:pt x="1119" y="1989"/>
                  </a:cubicBezTo>
                  <a:cubicBezTo>
                    <a:pt x="1119" y="1989"/>
                    <a:pt x="691" y="2036"/>
                    <a:pt x="667" y="2048"/>
                  </a:cubicBezTo>
                  <a:cubicBezTo>
                    <a:pt x="655" y="2060"/>
                    <a:pt x="0" y="2941"/>
                    <a:pt x="1334" y="3144"/>
                  </a:cubicBezTo>
                  <a:cubicBezTo>
                    <a:pt x="2667" y="3346"/>
                    <a:pt x="3310" y="2144"/>
                    <a:pt x="2905" y="1524"/>
                  </a:cubicBezTo>
                  <a:cubicBezTo>
                    <a:pt x="2905" y="1524"/>
                    <a:pt x="2679" y="1679"/>
                    <a:pt x="2536" y="1905"/>
                  </a:cubicBezTo>
                  <a:cubicBezTo>
                    <a:pt x="2536" y="1905"/>
                    <a:pt x="2465" y="2286"/>
                    <a:pt x="2488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4;p39">
              <a:extLst>
                <a:ext uri="{FF2B5EF4-FFF2-40B4-BE49-F238E27FC236}">
                  <a16:creationId xmlns:a16="http://schemas.microsoft.com/office/drawing/2014/main" id="{7F457245-F1FC-4B41-BE73-D6949578288F}"/>
                </a:ext>
              </a:extLst>
            </p:cNvPr>
            <p:cNvSpPr/>
            <p:nvPr/>
          </p:nvSpPr>
          <p:spPr>
            <a:xfrm>
              <a:off x="5742457" y="1133885"/>
              <a:ext cx="273839" cy="335567"/>
            </a:xfrm>
            <a:custGeom>
              <a:avLst/>
              <a:gdLst/>
              <a:ahLst/>
              <a:cxnLst/>
              <a:rect l="l" t="t" r="r" b="b"/>
              <a:pathLst>
                <a:path w="2644" h="3240" extrusionOk="0">
                  <a:moveTo>
                    <a:pt x="2417" y="358"/>
                  </a:moveTo>
                  <a:cubicBezTo>
                    <a:pt x="2203" y="84"/>
                    <a:pt x="1774" y="1"/>
                    <a:pt x="1465" y="179"/>
                  </a:cubicBezTo>
                  <a:cubicBezTo>
                    <a:pt x="1155" y="358"/>
                    <a:pt x="1012" y="775"/>
                    <a:pt x="1143" y="1108"/>
                  </a:cubicBezTo>
                  <a:cubicBezTo>
                    <a:pt x="1191" y="1215"/>
                    <a:pt x="1251" y="1322"/>
                    <a:pt x="1227" y="1430"/>
                  </a:cubicBezTo>
                  <a:cubicBezTo>
                    <a:pt x="1203" y="1525"/>
                    <a:pt x="1108" y="1596"/>
                    <a:pt x="1012" y="1632"/>
                  </a:cubicBezTo>
                  <a:cubicBezTo>
                    <a:pt x="917" y="1656"/>
                    <a:pt x="810" y="1656"/>
                    <a:pt x="715" y="1680"/>
                  </a:cubicBezTo>
                  <a:cubicBezTo>
                    <a:pt x="465" y="1727"/>
                    <a:pt x="239" y="1894"/>
                    <a:pt x="131" y="2120"/>
                  </a:cubicBezTo>
                  <a:cubicBezTo>
                    <a:pt x="0" y="2442"/>
                    <a:pt x="131" y="2835"/>
                    <a:pt x="417" y="3037"/>
                  </a:cubicBezTo>
                  <a:cubicBezTo>
                    <a:pt x="691" y="3239"/>
                    <a:pt x="1084" y="3239"/>
                    <a:pt x="1393" y="3085"/>
                  </a:cubicBezTo>
                  <a:cubicBezTo>
                    <a:pt x="1703" y="2930"/>
                    <a:pt x="1917" y="2620"/>
                    <a:pt x="2013" y="2287"/>
                  </a:cubicBezTo>
                  <a:cubicBezTo>
                    <a:pt x="2060" y="2084"/>
                    <a:pt x="2072" y="1870"/>
                    <a:pt x="2155" y="1668"/>
                  </a:cubicBezTo>
                  <a:cubicBezTo>
                    <a:pt x="2227" y="1537"/>
                    <a:pt x="2322" y="1442"/>
                    <a:pt x="2417" y="1322"/>
                  </a:cubicBezTo>
                  <a:cubicBezTo>
                    <a:pt x="2632" y="1049"/>
                    <a:pt x="2644" y="632"/>
                    <a:pt x="2417" y="358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5;p39">
              <a:extLst>
                <a:ext uri="{FF2B5EF4-FFF2-40B4-BE49-F238E27FC236}">
                  <a16:creationId xmlns:a16="http://schemas.microsoft.com/office/drawing/2014/main" id="{B8168FC3-91CC-7E48-AB62-B19E730DF255}"/>
                </a:ext>
              </a:extLst>
            </p:cNvPr>
            <p:cNvSpPr/>
            <p:nvPr/>
          </p:nvSpPr>
          <p:spPr>
            <a:xfrm>
              <a:off x="5828732" y="1277020"/>
              <a:ext cx="133295" cy="209729"/>
            </a:xfrm>
            <a:custGeom>
              <a:avLst/>
              <a:gdLst/>
              <a:ahLst/>
              <a:cxnLst/>
              <a:rect l="l" t="t" r="r" b="b"/>
              <a:pathLst>
                <a:path w="1287" h="2025" extrusionOk="0">
                  <a:moveTo>
                    <a:pt x="1061" y="24"/>
                  </a:moveTo>
                  <a:cubicBezTo>
                    <a:pt x="525" y="0"/>
                    <a:pt x="1" y="750"/>
                    <a:pt x="441" y="1679"/>
                  </a:cubicBezTo>
                  <a:cubicBezTo>
                    <a:pt x="441" y="1679"/>
                    <a:pt x="977" y="2024"/>
                    <a:pt x="989" y="2024"/>
                  </a:cubicBezTo>
                  <a:cubicBezTo>
                    <a:pt x="1001" y="2012"/>
                    <a:pt x="1287" y="702"/>
                    <a:pt x="1287" y="702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6;p39">
              <a:extLst>
                <a:ext uri="{FF2B5EF4-FFF2-40B4-BE49-F238E27FC236}">
                  <a16:creationId xmlns:a16="http://schemas.microsoft.com/office/drawing/2014/main" id="{2E0F142C-3577-AD4E-A508-23E53D0A4661}"/>
                </a:ext>
              </a:extLst>
            </p:cNvPr>
            <p:cNvSpPr/>
            <p:nvPr/>
          </p:nvSpPr>
          <p:spPr>
            <a:xfrm>
              <a:off x="5849756" y="1439730"/>
              <a:ext cx="62971" cy="92592"/>
            </a:xfrm>
            <a:custGeom>
              <a:avLst/>
              <a:gdLst/>
              <a:ahLst/>
              <a:cxnLst/>
              <a:rect l="l" t="t" r="r" b="b"/>
              <a:pathLst>
                <a:path w="608" h="894" extrusionOk="0">
                  <a:moveTo>
                    <a:pt x="512" y="346"/>
                  </a:moveTo>
                  <a:cubicBezTo>
                    <a:pt x="608" y="560"/>
                    <a:pt x="608" y="786"/>
                    <a:pt x="488" y="834"/>
                  </a:cubicBezTo>
                  <a:cubicBezTo>
                    <a:pt x="381" y="894"/>
                    <a:pt x="215" y="763"/>
                    <a:pt x="107" y="536"/>
                  </a:cubicBezTo>
                  <a:cubicBezTo>
                    <a:pt x="0" y="322"/>
                    <a:pt x="12" y="108"/>
                    <a:pt x="119" y="60"/>
                  </a:cubicBezTo>
                  <a:cubicBezTo>
                    <a:pt x="227" y="1"/>
                    <a:pt x="405" y="132"/>
                    <a:pt x="512" y="34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7;p39">
              <a:extLst>
                <a:ext uri="{FF2B5EF4-FFF2-40B4-BE49-F238E27FC236}">
                  <a16:creationId xmlns:a16="http://schemas.microsoft.com/office/drawing/2014/main" id="{62DC0569-88EF-0D41-BC53-5F88283420F7}"/>
                </a:ext>
              </a:extLst>
            </p:cNvPr>
            <p:cNvSpPr/>
            <p:nvPr/>
          </p:nvSpPr>
          <p:spPr>
            <a:xfrm>
              <a:off x="6064252" y="1427405"/>
              <a:ext cx="54374" cy="92592"/>
            </a:xfrm>
            <a:custGeom>
              <a:avLst/>
              <a:gdLst/>
              <a:ahLst/>
              <a:cxnLst/>
              <a:rect l="l" t="t" r="r" b="b"/>
              <a:pathLst>
                <a:path w="525" h="894" extrusionOk="0">
                  <a:moveTo>
                    <a:pt x="477" y="489"/>
                  </a:moveTo>
                  <a:cubicBezTo>
                    <a:pt x="430" y="727"/>
                    <a:pt x="299" y="894"/>
                    <a:pt x="180" y="870"/>
                  </a:cubicBezTo>
                  <a:cubicBezTo>
                    <a:pt x="61" y="846"/>
                    <a:pt x="1" y="644"/>
                    <a:pt x="49" y="405"/>
                  </a:cubicBezTo>
                  <a:cubicBezTo>
                    <a:pt x="96" y="167"/>
                    <a:pt x="227" y="1"/>
                    <a:pt x="346" y="24"/>
                  </a:cubicBezTo>
                  <a:cubicBezTo>
                    <a:pt x="465" y="48"/>
                    <a:pt x="525" y="263"/>
                    <a:pt x="477" y="489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8;p39">
              <a:extLst>
                <a:ext uri="{FF2B5EF4-FFF2-40B4-BE49-F238E27FC236}">
                  <a16:creationId xmlns:a16="http://schemas.microsoft.com/office/drawing/2014/main" id="{EEF0C6AB-6356-F545-A230-CFDB615586C5}"/>
                </a:ext>
              </a:extLst>
            </p:cNvPr>
            <p:cNvSpPr/>
            <p:nvPr/>
          </p:nvSpPr>
          <p:spPr>
            <a:xfrm>
              <a:off x="5866949" y="1254752"/>
              <a:ext cx="238107" cy="341677"/>
            </a:xfrm>
            <a:custGeom>
              <a:avLst/>
              <a:gdLst/>
              <a:ahLst/>
              <a:cxnLst/>
              <a:rect l="l" t="t" r="r" b="b"/>
              <a:pathLst>
                <a:path w="2299" h="3299" extrusionOk="0">
                  <a:moveTo>
                    <a:pt x="596" y="596"/>
                  </a:moveTo>
                  <a:cubicBezTo>
                    <a:pt x="263" y="846"/>
                    <a:pt x="1" y="1358"/>
                    <a:pt x="275" y="2263"/>
                  </a:cubicBezTo>
                  <a:cubicBezTo>
                    <a:pt x="549" y="3180"/>
                    <a:pt x="1049" y="3299"/>
                    <a:pt x="1311" y="3287"/>
                  </a:cubicBezTo>
                  <a:cubicBezTo>
                    <a:pt x="1585" y="3275"/>
                    <a:pt x="2299" y="2870"/>
                    <a:pt x="2144" y="1668"/>
                  </a:cubicBezTo>
                  <a:cubicBezTo>
                    <a:pt x="1930" y="1"/>
                    <a:pt x="596" y="596"/>
                    <a:pt x="596" y="59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19;p39">
              <a:extLst>
                <a:ext uri="{FF2B5EF4-FFF2-40B4-BE49-F238E27FC236}">
                  <a16:creationId xmlns:a16="http://schemas.microsoft.com/office/drawing/2014/main" id="{6D4926BF-5931-7C48-9ED7-9FA446F36D57}"/>
                </a:ext>
              </a:extLst>
            </p:cNvPr>
            <p:cNvSpPr/>
            <p:nvPr/>
          </p:nvSpPr>
          <p:spPr>
            <a:xfrm>
              <a:off x="5901542" y="1219020"/>
              <a:ext cx="241732" cy="249189"/>
            </a:xfrm>
            <a:custGeom>
              <a:avLst/>
              <a:gdLst/>
              <a:ahLst/>
              <a:cxnLst/>
              <a:rect l="l" t="t" r="r" b="b"/>
              <a:pathLst>
                <a:path w="2334" h="2406" extrusionOk="0">
                  <a:moveTo>
                    <a:pt x="250" y="774"/>
                  </a:moveTo>
                  <a:cubicBezTo>
                    <a:pt x="0" y="1274"/>
                    <a:pt x="1215" y="2405"/>
                    <a:pt x="2179" y="2013"/>
                  </a:cubicBezTo>
                  <a:cubicBezTo>
                    <a:pt x="2179" y="2013"/>
                    <a:pt x="2334" y="1846"/>
                    <a:pt x="2227" y="1572"/>
                  </a:cubicBezTo>
                  <a:cubicBezTo>
                    <a:pt x="2132" y="1286"/>
                    <a:pt x="2108" y="1084"/>
                    <a:pt x="1893" y="774"/>
                  </a:cubicBezTo>
                  <a:cubicBezTo>
                    <a:pt x="1560" y="286"/>
                    <a:pt x="619" y="0"/>
                    <a:pt x="250" y="774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520;p39">
            <a:extLst>
              <a:ext uri="{FF2B5EF4-FFF2-40B4-BE49-F238E27FC236}">
                <a16:creationId xmlns:a16="http://schemas.microsoft.com/office/drawing/2014/main" id="{FFDA5179-96F2-F94F-8F3C-3A16E9330C87}"/>
              </a:ext>
            </a:extLst>
          </p:cNvPr>
          <p:cNvGrpSpPr/>
          <p:nvPr/>
        </p:nvGrpSpPr>
        <p:grpSpPr>
          <a:xfrm>
            <a:off x="9424207" y="1662093"/>
            <a:ext cx="1002070" cy="2768752"/>
            <a:chOff x="6964550" y="921354"/>
            <a:chExt cx="923380" cy="2719876"/>
          </a:xfrm>
        </p:grpSpPr>
        <p:sp>
          <p:nvSpPr>
            <p:cNvPr id="29" name="Google Shape;521;p39">
              <a:extLst>
                <a:ext uri="{FF2B5EF4-FFF2-40B4-BE49-F238E27FC236}">
                  <a16:creationId xmlns:a16="http://schemas.microsoft.com/office/drawing/2014/main" id="{3873E0A3-2578-794C-A9B4-C31C676D03AC}"/>
                </a:ext>
              </a:extLst>
            </p:cNvPr>
            <p:cNvSpPr/>
            <p:nvPr/>
          </p:nvSpPr>
          <p:spPr>
            <a:xfrm>
              <a:off x="7623011" y="1565520"/>
              <a:ext cx="264919" cy="316608"/>
            </a:xfrm>
            <a:custGeom>
              <a:avLst/>
              <a:gdLst/>
              <a:ahLst/>
              <a:cxnLst/>
              <a:rect l="l" t="t" r="r" b="b"/>
              <a:pathLst>
                <a:path w="3966" h="4740" extrusionOk="0">
                  <a:moveTo>
                    <a:pt x="2156" y="1"/>
                  </a:moveTo>
                  <a:cubicBezTo>
                    <a:pt x="2656" y="1144"/>
                    <a:pt x="3966" y="3108"/>
                    <a:pt x="2811" y="3930"/>
                  </a:cubicBezTo>
                  <a:cubicBezTo>
                    <a:pt x="1656" y="4739"/>
                    <a:pt x="1" y="298"/>
                    <a:pt x="1" y="298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22;p39">
              <a:extLst>
                <a:ext uri="{FF2B5EF4-FFF2-40B4-BE49-F238E27FC236}">
                  <a16:creationId xmlns:a16="http://schemas.microsoft.com/office/drawing/2014/main" id="{DDC06B21-1B96-D14B-91FA-39AA9BD0BBBD}"/>
                </a:ext>
              </a:extLst>
            </p:cNvPr>
            <p:cNvSpPr/>
            <p:nvPr/>
          </p:nvSpPr>
          <p:spPr>
            <a:xfrm>
              <a:off x="7580062" y="1349240"/>
              <a:ext cx="186966" cy="291093"/>
            </a:xfrm>
            <a:custGeom>
              <a:avLst/>
              <a:gdLst/>
              <a:ahLst/>
              <a:cxnLst/>
              <a:rect l="l" t="t" r="r" b="b"/>
              <a:pathLst>
                <a:path w="2799" h="4358" extrusionOk="0">
                  <a:moveTo>
                    <a:pt x="1346" y="0"/>
                  </a:moveTo>
                  <a:cubicBezTo>
                    <a:pt x="1954" y="1298"/>
                    <a:pt x="2799" y="3239"/>
                    <a:pt x="2799" y="3239"/>
                  </a:cubicBezTo>
                  <a:cubicBezTo>
                    <a:pt x="2799" y="3239"/>
                    <a:pt x="1537" y="3417"/>
                    <a:pt x="977" y="4358"/>
                  </a:cubicBezTo>
                  <a:cubicBezTo>
                    <a:pt x="977" y="4358"/>
                    <a:pt x="1" y="3215"/>
                    <a:pt x="72" y="1846"/>
                  </a:cubicBezTo>
                  <a:cubicBezTo>
                    <a:pt x="156" y="476"/>
                    <a:pt x="1346" y="0"/>
                    <a:pt x="1346" y="0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23;p39">
              <a:extLst>
                <a:ext uri="{FF2B5EF4-FFF2-40B4-BE49-F238E27FC236}">
                  <a16:creationId xmlns:a16="http://schemas.microsoft.com/office/drawing/2014/main" id="{BED1AE94-8B5A-0249-A91F-E5A429AC7169}"/>
                </a:ext>
              </a:extLst>
            </p:cNvPr>
            <p:cNvSpPr/>
            <p:nvPr/>
          </p:nvSpPr>
          <p:spPr>
            <a:xfrm>
              <a:off x="7019388" y="1370681"/>
              <a:ext cx="156774" cy="344462"/>
            </a:xfrm>
            <a:custGeom>
              <a:avLst/>
              <a:gdLst/>
              <a:ahLst/>
              <a:cxnLst/>
              <a:rect l="l" t="t" r="r" b="b"/>
              <a:pathLst>
                <a:path w="2347" h="5157" extrusionOk="0">
                  <a:moveTo>
                    <a:pt x="1239" y="1"/>
                  </a:moveTo>
                  <a:cubicBezTo>
                    <a:pt x="406" y="798"/>
                    <a:pt x="1" y="1620"/>
                    <a:pt x="311" y="3954"/>
                  </a:cubicBezTo>
                  <a:cubicBezTo>
                    <a:pt x="311" y="3954"/>
                    <a:pt x="680" y="5156"/>
                    <a:pt x="1954" y="4406"/>
                  </a:cubicBezTo>
                  <a:cubicBezTo>
                    <a:pt x="1954" y="4406"/>
                    <a:pt x="2085" y="4180"/>
                    <a:pt x="2216" y="3454"/>
                  </a:cubicBezTo>
                  <a:cubicBezTo>
                    <a:pt x="2347" y="2727"/>
                    <a:pt x="1239" y="1"/>
                    <a:pt x="1239" y="1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24;p39">
              <a:extLst>
                <a:ext uri="{FF2B5EF4-FFF2-40B4-BE49-F238E27FC236}">
                  <a16:creationId xmlns:a16="http://schemas.microsoft.com/office/drawing/2014/main" id="{B9EB03E9-0A5C-D84B-A859-819E74522350}"/>
                </a:ext>
              </a:extLst>
            </p:cNvPr>
            <p:cNvSpPr/>
            <p:nvPr/>
          </p:nvSpPr>
          <p:spPr>
            <a:xfrm>
              <a:off x="7296987" y="2856258"/>
              <a:ext cx="163119" cy="350006"/>
            </a:xfrm>
            <a:custGeom>
              <a:avLst/>
              <a:gdLst/>
              <a:ahLst/>
              <a:cxnLst/>
              <a:rect l="l" t="t" r="r" b="b"/>
              <a:pathLst>
                <a:path w="2442" h="5240" extrusionOk="0">
                  <a:moveTo>
                    <a:pt x="1215" y="882"/>
                  </a:moveTo>
                  <a:cubicBezTo>
                    <a:pt x="1703" y="2108"/>
                    <a:pt x="2441" y="4382"/>
                    <a:pt x="1453" y="4846"/>
                  </a:cubicBezTo>
                  <a:cubicBezTo>
                    <a:pt x="1453" y="4846"/>
                    <a:pt x="750" y="5239"/>
                    <a:pt x="393" y="3799"/>
                  </a:cubicBezTo>
                  <a:cubicBezTo>
                    <a:pt x="24" y="2358"/>
                    <a:pt x="0" y="989"/>
                    <a:pt x="393" y="501"/>
                  </a:cubicBezTo>
                  <a:cubicBezTo>
                    <a:pt x="774" y="1"/>
                    <a:pt x="1215" y="882"/>
                    <a:pt x="1215" y="882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25;p39">
              <a:extLst>
                <a:ext uri="{FF2B5EF4-FFF2-40B4-BE49-F238E27FC236}">
                  <a16:creationId xmlns:a16="http://schemas.microsoft.com/office/drawing/2014/main" id="{F014C31A-3628-A746-872B-5D084CCB9508}"/>
                </a:ext>
              </a:extLst>
            </p:cNvPr>
            <p:cNvSpPr/>
            <p:nvPr/>
          </p:nvSpPr>
          <p:spPr>
            <a:xfrm>
              <a:off x="7303332" y="2133341"/>
              <a:ext cx="366718" cy="807284"/>
            </a:xfrm>
            <a:custGeom>
              <a:avLst/>
              <a:gdLst/>
              <a:ahLst/>
              <a:cxnLst/>
              <a:rect l="l" t="t" r="r" b="b"/>
              <a:pathLst>
                <a:path w="5490" h="12086" extrusionOk="0">
                  <a:moveTo>
                    <a:pt x="5489" y="263"/>
                  </a:moveTo>
                  <a:cubicBezTo>
                    <a:pt x="5204" y="7776"/>
                    <a:pt x="3168" y="8157"/>
                    <a:pt x="2798" y="9252"/>
                  </a:cubicBezTo>
                  <a:cubicBezTo>
                    <a:pt x="2441" y="10335"/>
                    <a:pt x="1953" y="10645"/>
                    <a:pt x="1024" y="12050"/>
                  </a:cubicBezTo>
                  <a:cubicBezTo>
                    <a:pt x="1024" y="12050"/>
                    <a:pt x="262" y="12086"/>
                    <a:pt x="120" y="11002"/>
                  </a:cubicBezTo>
                  <a:cubicBezTo>
                    <a:pt x="1" y="10062"/>
                    <a:pt x="1358" y="4335"/>
                    <a:pt x="1608" y="2168"/>
                  </a:cubicBezTo>
                  <a:cubicBezTo>
                    <a:pt x="1846" y="1"/>
                    <a:pt x="5489" y="263"/>
                    <a:pt x="5489" y="263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26;p39">
              <a:extLst>
                <a:ext uri="{FF2B5EF4-FFF2-40B4-BE49-F238E27FC236}">
                  <a16:creationId xmlns:a16="http://schemas.microsoft.com/office/drawing/2014/main" id="{D6E82D27-FFE1-D44F-BBA4-6DDDF3528336}"/>
                </a:ext>
              </a:extLst>
            </p:cNvPr>
            <p:cNvSpPr/>
            <p:nvPr/>
          </p:nvSpPr>
          <p:spPr>
            <a:xfrm>
              <a:off x="7410671" y="2002156"/>
              <a:ext cx="293575" cy="549589"/>
            </a:xfrm>
            <a:custGeom>
              <a:avLst/>
              <a:gdLst/>
              <a:ahLst/>
              <a:cxnLst/>
              <a:rect l="l" t="t" r="r" b="b"/>
              <a:pathLst>
                <a:path w="4395" h="8228" extrusionOk="0">
                  <a:moveTo>
                    <a:pt x="477" y="7394"/>
                  </a:moveTo>
                  <a:cubicBezTo>
                    <a:pt x="846" y="8227"/>
                    <a:pt x="2573" y="7442"/>
                    <a:pt x="3739" y="6513"/>
                  </a:cubicBezTo>
                  <a:cubicBezTo>
                    <a:pt x="3739" y="6513"/>
                    <a:pt x="4394" y="4453"/>
                    <a:pt x="3882" y="2227"/>
                  </a:cubicBezTo>
                  <a:cubicBezTo>
                    <a:pt x="3370" y="0"/>
                    <a:pt x="1" y="2429"/>
                    <a:pt x="1" y="2429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27;p39">
              <a:extLst>
                <a:ext uri="{FF2B5EF4-FFF2-40B4-BE49-F238E27FC236}">
                  <a16:creationId xmlns:a16="http://schemas.microsoft.com/office/drawing/2014/main" id="{76A76AEC-CFD3-AA43-A54D-725CAE47A20E}"/>
                </a:ext>
              </a:extLst>
            </p:cNvPr>
            <p:cNvSpPr/>
            <p:nvPr/>
          </p:nvSpPr>
          <p:spPr>
            <a:xfrm>
              <a:off x="7024999" y="2313085"/>
              <a:ext cx="386557" cy="164716"/>
            </a:xfrm>
            <a:custGeom>
              <a:avLst/>
              <a:gdLst/>
              <a:ahLst/>
              <a:cxnLst/>
              <a:rect l="l" t="t" r="r" b="b"/>
              <a:pathLst>
                <a:path w="5787" h="2466" extrusionOk="0">
                  <a:moveTo>
                    <a:pt x="322" y="1179"/>
                  </a:moveTo>
                  <a:cubicBezTo>
                    <a:pt x="500" y="1596"/>
                    <a:pt x="2501" y="2465"/>
                    <a:pt x="3858" y="2287"/>
                  </a:cubicBezTo>
                  <a:cubicBezTo>
                    <a:pt x="5787" y="2025"/>
                    <a:pt x="0" y="1"/>
                    <a:pt x="322" y="1179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28;p39">
              <a:extLst>
                <a:ext uri="{FF2B5EF4-FFF2-40B4-BE49-F238E27FC236}">
                  <a16:creationId xmlns:a16="http://schemas.microsoft.com/office/drawing/2014/main" id="{BEEC2895-A2B8-9E42-89EF-2CA05A7FE5EF}"/>
                </a:ext>
              </a:extLst>
            </p:cNvPr>
            <p:cNvSpPr/>
            <p:nvPr/>
          </p:nvSpPr>
          <p:spPr>
            <a:xfrm>
              <a:off x="7269935" y="3384336"/>
              <a:ext cx="211614" cy="256894"/>
            </a:xfrm>
            <a:custGeom>
              <a:avLst/>
              <a:gdLst/>
              <a:ahLst/>
              <a:cxnLst/>
              <a:rect l="l" t="t" r="r" b="b"/>
              <a:pathLst>
                <a:path w="3168" h="3846" extrusionOk="0">
                  <a:moveTo>
                    <a:pt x="405" y="357"/>
                  </a:moveTo>
                  <a:cubicBezTo>
                    <a:pt x="143" y="393"/>
                    <a:pt x="108" y="1489"/>
                    <a:pt x="131" y="1798"/>
                  </a:cubicBezTo>
                  <a:cubicBezTo>
                    <a:pt x="191" y="2370"/>
                    <a:pt x="24" y="2429"/>
                    <a:pt x="12" y="3048"/>
                  </a:cubicBezTo>
                  <a:cubicBezTo>
                    <a:pt x="0" y="3489"/>
                    <a:pt x="286" y="3846"/>
                    <a:pt x="727" y="3846"/>
                  </a:cubicBezTo>
                  <a:lnTo>
                    <a:pt x="2370" y="3846"/>
                  </a:lnTo>
                  <a:cubicBezTo>
                    <a:pt x="2703" y="3846"/>
                    <a:pt x="3084" y="3644"/>
                    <a:pt x="3132" y="3322"/>
                  </a:cubicBezTo>
                  <a:cubicBezTo>
                    <a:pt x="3168" y="3001"/>
                    <a:pt x="3037" y="2608"/>
                    <a:pt x="2775" y="2441"/>
                  </a:cubicBezTo>
                  <a:cubicBezTo>
                    <a:pt x="2513" y="2274"/>
                    <a:pt x="2334" y="2108"/>
                    <a:pt x="2334" y="2108"/>
                  </a:cubicBezTo>
                  <a:cubicBezTo>
                    <a:pt x="2334" y="2108"/>
                    <a:pt x="1953" y="750"/>
                    <a:pt x="1560" y="369"/>
                  </a:cubicBezTo>
                  <a:cubicBezTo>
                    <a:pt x="1167" y="0"/>
                    <a:pt x="405" y="357"/>
                    <a:pt x="405" y="357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29;p39">
              <a:extLst>
                <a:ext uri="{FF2B5EF4-FFF2-40B4-BE49-F238E27FC236}">
                  <a16:creationId xmlns:a16="http://schemas.microsoft.com/office/drawing/2014/main" id="{1DBDD8BD-C46D-8E49-8100-0514B6F3643B}"/>
                </a:ext>
              </a:extLst>
            </p:cNvPr>
            <p:cNvSpPr/>
            <p:nvPr/>
          </p:nvSpPr>
          <p:spPr>
            <a:xfrm>
              <a:off x="7099742" y="2057796"/>
              <a:ext cx="378608" cy="1371903"/>
            </a:xfrm>
            <a:custGeom>
              <a:avLst/>
              <a:gdLst/>
              <a:ahLst/>
              <a:cxnLst/>
              <a:rect l="l" t="t" r="r" b="b"/>
              <a:pathLst>
                <a:path w="5668" h="20539" extrusionOk="0">
                  <a:moveTo>
                    <a:pt x="393" y="1144"/>
                  </a:moveTo>
                  <a:cubicBezTo>
                    <a:pt x="1" y="4442"/>
                    <a:pt x="655" y="7728"/>
                    <a:pt x="1953" y="10085"/>
                  </a:cubicBezTo>
                  <a:cubicBezTo>
                    <a:pt x="3025" y="12038"/>
                    <a:pt x="1727" y="12264"/>
                    <a:pt x="1501" y="14336"/>
                  </a:cubicBezTo>
                  <a:cubicBezTo>
                    <a:pt x="1298" y="16157"/>
                    <a:pt x="2941" y="18170"/>
                    <a:pt x="3025" y="19801"/>
                  </a:cubicBezTo>
                  <a:cubicBezTo>
                    <a:pt x="3037" y="20075"/>
                    <a:pt x="2894" y="20277"/>
                    <a:pt x="2906" y="20408"/>
                  </a:cubicBezTo>
                  <a:cubicBezTo>
                    <a:pt x="2929" y="20539"/>
                    <a:pt x="3168" y="20396"/>
                    <a:pt x="3370" y="20265"/>
                  </a:cubicBezTo>
                  <a:cubicBezTo>
                    <a:pt x="3775" y="19991"/>
                    <a:pt x="4108" y="20229"/>
                    <a:pt x="4108" y="20229"/>
                  </a:cubicBezTo>
                  <a:cubicBezTo>
                    <a:pt x="4108" y="20229"/>
                    <a:pt x="3430" y="19491"/>
                    <a:pt x="3763" y="18479"/>
                  </a:cubicBezTo>
                  <a:cubicBezTo>
                    <a:pt x="4096" y="17455"/>
                    <a:pt x="5108" y="15931"/>
                    <a:pt x="4168" y="12955"/>
                  </a:cubicBezTo>
                  <a:cubicBezTo>
                    <a:pt x="3227" y="9966"/>
                    <a:pt x="4680" y="10990"/>
                    <a:pt x="5168" y="6192"/>
                  </a:cubicBezTo>
                  <a:cubicBezTo>
                    <a:pt x="5668" y="1394"/>
                    <a:pt x="524" y="1"/>
                    <a:pt x="393" y="1144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30;p39">
              <a:extLst>
                <a:ext uri="{FF2B5EF4-FFF2-40B4-BE49-F238E27FC236}">
                  <a16:creationId xmlns:a16="http://schemas.microsoft.com/office/drawing/2014/main" id="{F4CA79E4-B664-8643-9003-5070AD4F996B}"/>
                </a:ext>
              </a:extLst>
            </p:cNvPr>
            <p:cNvSpPr/>
            <p:nvPr/>
          </p:nvSpPr>
          <p:spPr>
            <a:xfrm>
              <a:off x="7038492" y="2068951"/>
              <a:ext cx="420023" cy="410388"/>
            </a:xfrm>
            <a:custGeom>
              <a:avLst/>
              <a:gdLst/>
              <a:ahLst/>
              <a:cxnLst/>
              <a:rect l="l" t="t" r="r" b="b"/>
              <a:pathLst>
                <a:path w="6288" h="6144" extrusionOk="0">
                  <a:moveTo>
                    <a:pt x="5990" y="1786"/>
                  </a:moveTo>
                  <a:cubicBezTo>
                    <a:pt x="6287" y="4560"/>
                    <a:pt x="6085" y="6025"/>
                    <a:pt x="6085" y="6025"/>
                  </a:cubicBezTo>
                  <a:cubicBezTo>
                    <a:pt x="6085" y="6025"/>
                    <a:pt x="6287" y="5632"/>
                    <a:pt x="3656" y="5942"/>
                  </a:cubicBezTo>
                  <a:cubicBezTo>
                    <a:pt x="1918" y="6144"/>
                    <a:pt x="1715" y="5215"/>
                    <a:pt x="513" y="4656"/>
                  </a:cubicBezTo>
                  <a:cubicBezTo>
                    <a:pt x="298" y="4549"/>
                    <a:pt x="60" y="4632"/>
                    <a:pt x="120" y="4834"/>
                  </a:cubicBezTo>
                  <a:cubicBezTo>
                    <a:pt x="120" y="4834"/>
                    <a:pt x="1" y="4596"/>
                    <a:pt x="453" y="4191"/>
                  </a:cubicBezTo>
                  <a:cubicBezTo>
                    <a:pt x="1203" y="3525"/>
                    <a:pt x="1001" y="1953"/>
                    <a:pt x="1310" y="977"/>
                  </a:cubicBezTo>
                  <a:cubicBezTo>
                    <a:pt x="1620" y="0"/>
                    <a:pt x="5990" y="1786"/>
                    <a:pt x="5990" y="1786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31;p39">
              <a:extLst>
                <a:ext uri="{FF2B5EF4-FFF2-40B4-BE49-F238E27FC236}">
                  <a16:creationId xmlns:a16="http://schemas.microsoft.com/office/drawing/2014/main" id="{690853A6-8062-1E4E-BC72-12F93732341C}"/>
                </a:ext>
              </a:extLst>
            </p:cNvPr>
            <p:cNvSpPr/>
            <p:nvPr/>
          </p:nvSpPr>
          <p:spPr>
            <a:xfrm>
              <a:off x="7095000" y="1229143"/>
              <a:ext cx="575060" cy="987030"/>
            </a:xfrm>
            <a:custGeom>
              <a:avLst/>
              <a:gdLst/>
              <a:ahLst/>
              <a:cxnLst/>
              <a:rect l="l" t="t" r="r" b="b"/>
              <a:pathLst>
                <a:path w="8609" h="14777" extrusionOk="0">
                  <a:moveTo>
                    <a:pt x="2369" y="643"/>
                  </a:moveTo>
                  <a:cubicBezTo>
                    <a:pt x="869" y="1560"/>
                    <a:pt x="214" y="1965"/>
                    <a:pt x="107" y="2120"/>
                  </a:cubicBezTo>
                  <a:cubicBezTo>
                    <a:pt x="0" y="2274"/>
                    <a:pt x="60" y="3346"/>
                    <a:pt x="107" y="4287"/>
                  </a:cubicBezTo>
                  <a:cubicBezTo>
                    <a:pt x="155" y="5227"/>
                    <a:pt x="1036" y="6120"/>
                    <a:pt x="1215" y="7323"/>
                  </a:cubicBezTo>
                  <a:cubicBezTo>
                    <a:pt x="1381" y="8525"/>
                    <a:pt x="1524" y="10335"/>
                    <a:pt x="1215" y="11228"/>
                  </a:cubicBezTo>
                  <a:cubicBezTo>
                    <a:pt x="893" y="12121"/>
                    <a:pt x="464" y="13550"/>
                    <a:pt x="464" y="13550"/>
                  </a:cubicBezTo>
                  <a:cubicBezTo>
                    <a:pt x="464" y="13550"/>
                    <a:pt x="822" y="13288"/>
                    <a:pt x="3250" y="14026"/>
                  </a:cubicBezTo>
                  <a:cubicBezTo>
                    <a:pt x="5667" y="14776"/>
                    <a:pt x="7692" y="14062"/>
                    <a:pt x="8608" y="13800"/>
                  </a:cubicBezTo>
                  <a:cubicBezTo>
                    <a:pt x="8608" y="13800"/>
                    <a:pt x="8323" y="12157"/>
                    <a:pt x="7763" y="10490"/>
                  </a:cubicBezTo>
                  <a:cubicBezTo>
                    <a:pt x="7203" y="8823"/>
                    <a:pt x="7692" y="5942"/>
                    <a:pt x="7763" y="4584"/>
                  </a:cubicBezTo>
                  <a:cubicBezTo>
                    <a:pt x="7763" y="4584"/>
                    <a:pt x="7787" y="2775"/>
                    <a:pt x="8608" y="1798"/>
                  </a:cubicBezTo>
                  <a:cubicBezTo>
                    <a:pt x="8608" y="1798"/>
                    <a:pt x="8192" y="846"/>
                    <a:pt x="5108" y="0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32;p39">
              <a:extLst>
                <a:ext uri="{FF2B5EF4-FFF2-40B4-BE49-F238E27FC236}">
                  <a16:creationId xmlns:a16="http://schemas.microsoft.com/office/drawing/2014/main" id="{F6BDFD21-678F-C449-9383-68F6052DF2D7}"/>
                </a:ext>
              </a:extLst>
            </p:cNvPr>
            <p:cNvSpPr/>
            <p:nvPr/>
          </p:nvSpPr>
          <p:spPr>
            <a:xfrm>
              <a:off x="7207883" y="1089943"/>
              <a:ext cx="249823" cy="260968"/>
            </a:xfrm>
            <a:custGeom>
              <a:avLst/>
              <a:gdLst/>
              <a:ahLst/>
              <a:cxnLst/>
              <a:rect l="l" t="t" r="r" b="b"/>
              <a:pathLst>
                <a:path w="3740" h="3907" extrusionOk="0">
                  <a:moveTo>
                    <a:pt x="977" y="906"/>
                  </a:moveTo>
                  <a:cubicBezTo>
                    <a:pt x="1120" y="1513"/>
                    <a:pt x="1084" y="2430"/>
                    <a:pt x="1084" y="2430"/>
                  </a:cubicBezTo>
                  <a:lnTo>
                    <a:pt x="679" y="2727"/>
                  </a:lnTo>
                  <a:cubicBezTo>
                    <a:pt x="679" y="2727"/>
                    <a:pt x="1" y="3847"/>
                    <a:pt x="1465" y="3882"/>
                  </a:cubicBezTo>
                  <a:cubicBezTo>
                    <a:pt x="2918" y="3906"/>
                    <a:pt x="3716" y="3049"/>
                    <a:pt x="3727" y="2573"/>
                  </a:cubicBezTo>
                  <a:cubicBezTo>
                    <a:pt x="3739" y="2096"/>
                    <a:pt x="3156" y="1977"/>
                    <a:pt x="3156" y="1977"/>
                  </a:cubicBezTo>
                  <a:cubicBezTo>
                    <a:pt x="3156" y="1977"/>
                    <a:pt x="3227" y="775"/>
                    <a:pt x="3049" y="382"/>
                  </a:cubicBezTo>
                  <a:cubicBezTo>
                    <a:pt x="2870" y="1"/>
                    <a:pt x="977" y="906"/>
                    <a:pt x="977" y="90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33;p39">
              <a:extLst>
                <a:ext uri="{FF2B5EF4-FFF2-40B4-BE49-F238E27FC236}">
                  <a16:creationId xmlns:a16="http://schemas.microsoft.com/office/drawing/2014/main" id="{597E9747-49F8-2B47-BF30-60FBFC568EB8}"/>
                </a:ext>
              </a:extLst>
            </p:cNvPr>
            <p:cNvSpPr/>
            <p:nvPr/>
          </p:nvSpPr>
          <p:spPr>
            <a:xfrm>
              <a:off x="7222244" y="921354"/>
              <a:ext cx="202062" cy="165518"/>
            </a:xfrm>
            <a:custGeom>
              <a:avLst/>
              <a:gdLst/>
              <a:ahLst/>
              <a:cxnLst/>
              <a:rect l="l" t="t" r="r" b="b"/>
              <a:pathLst>
                <a:path w="3025" h="2478" extrusionOk="0">
                  <a:moveTo>
                    <a:pt x="2810" y="1501"/>
                  </a:moveTo>
                  <a:cubicBezTo>
                    <a:pt x="2893" y="1513"/>
                    <a:pt x="2965" y="1465"/>
                    <a:pt x="3000" y="1394"/>
                  </a:cubicBezTo>
                  <a:cubicBezTo>
                    <a:pt x="3024" y="1310"/>
                    <a:pt x="3000" y="1227"/>
                    <a:pt x="2941" y="1179"/>
                  </a:cubicBezTo>
                  <a:cubicBezTo>
                    <a:pt x="2893" y="1144"/>
                    <a:pt x="2822" y="1120"/>
                    <a:pt x="2822" y="1060"/>
                  </a:cubicBezTo>
                  <a:cubicBezTo>
                    <a:pt x="2810" y="977"/>
                    <a:pt x="2929" y="929"/>
                    <a:pt x="2905" y="858"/>
                  </a:cubicBezTo>
                  <a:cubicBezTo>
                    <a:pt x="2893" y="810"/>
                    <a:pt x="2846" y="798"/>
                    <a:pt x="2798" y="798"/>
                  </a:cubicBezTo>
                  <a:cubicBezTo>
                    <a:pt x="2762" y="798"/>
                    <a:pt x="2715" y="822"/>
                    <a:pt x="2679" y="822"/>
                  </a:cubicBezTo>
                  <a:cubicBezTo>
                    <a:pt x="2631" y="822"/>
                    <a:pt x="2584" y="786"/>
                    <a:pt x="2584" y="751"/>
                  </a:cubicBezTo>
                  <a:cubicBezTo>
                    <a:pt x="2584" y="703"/>
                    <a:pt x="2643" y="667"/>
                    <a:pt x="2643" y="620"/>
                  </a:cubicBezTo>
                  <a:cubicBezTo>
                    <a:pt x="2643" y="560"/>
                    <a:pt x="2572" y="548"/>
                    <a:pt x="2512" y="560"/>
                  </a:cubicBezTo>
                  <a:cubicBezTo>
                    <a:pt x="2465" y="572"/>
                    <a:pt x="2405" y="596"/>
                    <a:pt x="2358" y="572"/>
                  </a:cubicBezTo>
                  <a:cubicBezTo>
                    <a:pt x="2286" y="548"/>
                    <a:pt x="2286" y="441"/>
                    <a:pt x="2322" y="358"/>
                  </a:cubicBezTo>
                  <a:cubicBezTo>
                    <a:pt x="2346" y="286"/>
                    <a:pt x="2405" y="203"/>
                    <a:pt x="2381" y="132"/>
                  </a:cubicBezTo>
                  <a:cubicBezTo>
                    <a:pt x="2358" y="48"/>
                    <a:pt x="2286" y="13"/>
                    <a:pt x="2203" y="1"/>
                  </a:cubicBezTo>
                  <a:cubicBezTo>
                    <a:pt x="2119" y="1"/>
                    <a:pt x="2048" y="36"/>
                    <a:pt x="1977" y="72"/>
                  </a:cubicBezTo>
                  <a:cubicBezTo>
                    <a:pt x="1786" y="167"/>
                    <a:pt x="1607" y="298"/>
                    <a:pt x="1441" y="453"/>
                  </a:cubicBezTo>
                  <a:cubicBezTo>
                    <a:pt x="1393" y="489"/>
                    <a:pt x="1357" y="525"/>
                    <a:pt x="1298" y="548"/>
                  </a:cubicBezTo>
                  <a:cubicBezTo>
                    <a:pt x="1238" y="572"/>
                    <a:pt x="1167" y="560"/>
                    <a:pt x="1143" y="513"/>
                  </a:cubicBezTo>
                  <a:cubicBezTo>
                    <a:pt x="1107" y="477"/>
                    <a:pt x="1107" y="417"/>
                    <a:pt x="1095" y="382"/>
                  </a:cubicBezTo>
                  <a:cubicBezTo>
                    <a:pt x="1048" y="298"/>
                    <a:pt x="941" y="275"/>
                    <a:pt x="857" y="310"/>
                  </a:cubicBezTo>
                  <a:cubicBezTo>
                    <a:pt x="703" y="358"/>
                    <a:pt x="595" y="525"/>
                    <a:pt x="631" y="679"/>
                  </a:cubicBezTo>
                  <a:cubicBezTo>
                    <a:pt x="643" y="751"/>
                    <a:pt x="679" y="810"/>
                    <a:pt x="691" y="870"/>
                  </a:cubicBezTo>
                  <a:cubicBezTo>
                    <a:pt x="714" y="941"/>
                    <a:pt x="714" y="1013"/>
                    <a:pt x="667" y="1060"/>
                  </a:cubicBezTo>
                  <a:cubicBezTo>
                    <a:pt x="595" y="1144"/>
                    <a:pt x="476" y="1108"/>
                    <a:pt x="381" y="1072"/>
                  </a:cubicBezTo>
                  <a:cubicBezTo>
                    <a:pt x="286" y="1025"/>
                    <a:pt x="167" y="977"/>
                    <a:pt x="83" y="1037"/>
                  </a:cubicBezTo>
                  <a:cubicBezTo>
                    <a:pt x="0" y="1096"/>
                    <a:pt x="0" y="1239"/>
                    <a:pt x="60" y="1322"/>
                  </a:cubicBezTo>
                  <a:cubicBezTo>
                    <a:pt x="119" y="1406"/>
                    <a:pt x="202" y="1465"/>
                    <a:pt x="286" y="1537"/>
                  </a:cubicBezTo>
                  <a:cubicBezTo>
                    <a:pt x="357" y="1608"/>
                    <a:pt x="345" y="2215"/>
                    <a:pt x="333" y="2477"/>
                  </a:cubicBezTo>
                  <a:cubicBezTo>
                    <a:pt x="881" y="2096"/>
                    <a:pt x="1596" y="1382"/>
                    <a:pt x="2227" y="1382"/>
                  </a:cubicBezTo>
                  <a:cubicBezTo>
                    <a:pt x="2429" y="1382"/>
                    <a:pt x="2619" y="1489"/>
                    <a:pt x="2810" y="1501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34;p39">
              <a:extLst>
                <a:ext uri="{FF2B5EF4-FFF2-40B4-BE49-F238E27FC236}">
                  <a16:creationId xmlns:a16="http://schemas.microsoft.com/office/drawing/2014/main" id="{2369E1B1-F935-A043-B28E-87A1D94B10EB}"/>
                </a:ext>
              </a:extLst>
            </p:cNvPr>
            <p:cNvSpPr/>
            <p:nvPr/>
          </p:nvSpPr>
          <p:spPr>
            <a:xfrm>
              <a:off x="7227787" y="1078054"/>
              <a:ext cx="48562" cy="74810"/>
            </a:xfrm>
            <a:custGeom>
              <a:avLst/>
              <a:gdLst/>
              <a:ahLst/>
              <a:cxnLst/>
              <a:rect l="l" t="t" r="r" b="b"/>
              <a:pathLst>
                <a:path w="727" h="1120" extrusionOk="0">
                  <a:moveTo>
                    <a:pt x="631" y="465"/>
                  </a:moveTo>
                  <a:cubicBezTo>
                    <a:pt x="727" y="750"/>
                    <a:pt x="679" y="1012"/>
                    <a:pt x="536" y="1060"/>
                  </a:cubicBezTo>
                  <a:cubicBezTo>
                    <a:pt x="393" y="1119"/>
                    <a:pt x="203" y="929"/>
                    <a:pt x="96" y="655"/>
                  </a:cubicBezTo>
                  <a:cubicBezTo>
                    <a:pt x="0" y="369"/>
                    <a:pt x="48" y="107"/>
                    <a:pt x="191" y="60"/>
                  </a:cubicBezTo>
                  <a:cubicBezTo>
                    <a:pt x="334" y="0"/>
                    <a:pt x="524" y="191"/>
                    <a:pt x="631" y="465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35;p39">
              <a:extLst>
                <a:ext uri="{FF2B5EF4-FFF2-40B4-BE49-F238E27FC236}">
                  <a16:creationId xmlns:a16="http://schemas.microsoft.com/office/drawing/2014/main" id="{85E87A78-AB21-B244-B93B-08139681CF70}"/>
                </a:ext>
              </a:extLst>
            </p:cNvPr>
            <p:cNvSpPr/>
            <p:nvPr/>
          </p:nvSpPr>
          <p:spPr>
            <a:xfrm>
              <a:off x="7401119" y="1071641"/>
              <a:ext cx="47827" cy="74076"/>
            </a:xfrm>
            <a:custGeom>
              <a:avLst/>
              <a:gdLst/>
              <a:ahLst/>
              <a:cxnLst/>
              <a:rect l="l" t="t" r="r" b="b"/>
              <a:pathLst>
                <a:path w="716" h="1109" extrusionOk="0">
                  <a:moveTo>
                    <a:pt x="632" y="644"/>
                  </a:moveTo>
                  <a:cubicBezTo>
                    <a:pt x="537" y="930"/>
                    <a:pt x="334" y="1108"/>
                    <a:pt x="191" y="1061"/>
                  </a:cubicBezTo>
                  <a:cubicBezTo>
                    <a:pt x="49" y="1013"/>
                    <a:pt x="1" y="751"/>
                    <a:pt x="96" y="465"/>
                  </a:cubicBezTo>
                  <a:cubicBezTo>
                    <a:pt x="191" y="191"/>
                    <a:pt x="382" y="1"/>
                    <a:pt x="537" y="49"/>
                  </a:cubicBezTo>
                  <a:cubicBezTo>
                    <a:pt x="680" y="96"/>
                    <a:pt x="715" y="370"/>
                    <a:pt x="632" y="644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36;p39">
              <a:extLst>
                <a:ext uri="{FF2B5EF4-FFF2-40B4-BE49-F238E27FC236}">
                  <a16:creationId xmlns:a16="http://schemas.microsoft.com/office/drawing/2014/main" id="{B1395F22-2164-5B4B-8E1C-D0BE5686DFD7}"/>
                </a:ext>
              </a:extLst>
            </p:cNvPr>
            <p:cNvSpPr/>
            <p:nvPr/>
          </p:nvSpPr>
          <p:spPr>
            <a:xfrm>
              <a:off x="7253236" y="1000906"/>
              <a:ext cx="174208" cy="199650"/>
            </a:xfrm>
            <a:custGeom>
              <a:avLst/>
              <a:gdLst/>
              <a:ahLst/>
              <a:cxnLst/>
              <a:rect l="l" t="t" r="r" b="b"/>
              <a:pathLst>
                <a:path w="2608" h="2989" extrusionOk="0">
                  <a:moveTo>
                    <a:pt x="2548" y="1060"/>
                  </a:moveTo>
                  <a:cubicBezTo>
                    <a:pt x="2608" y="2048"/>
                    <a:pt x="2417" y="2810"/>
                    <a:pt x="1393" y="2894"/>
                  </a:cubicBezTo>
                  <a:cubicBezTo>
                    <a:pt x="346" y="2989"/>
                    <a:pt x="60" y="2096"/>
                    <a:pt x="0" y="1298"/>
                  </a:cubicBezTo>
                  <a:cubicBezTo>
                    <a:pt x="0" y="1298"/>
                    <a:pt x="36" y="1072"/>
                    <a:pt x="393" y="798"/>
                  </a:cubicBezTo>
                  <a:cubicBezTo>
                    <a:pt x="762" y="524"/>
                    <a:pt x="1572" y="0"/>
                    <a:pt x="2048" y="310"/>
                  </a:cubicBezTo>
                  <a:cubicBezTo>
                    <a:pt x="2525" y="619"/>
                    <a:pt x="2548" y="1060"/>
                    <a:pt x="2548" y="106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37;p39">
              <a:extLst>
                <a:ext uri="{FF2B5EF4-FFF2-40B4-BE49-F238E27FC236}">
                  <a16:creationId xmlns:a16="http://schemas.microsoft.com/office/drawing/2014/main" id="{ECCAE3D4-A83C-0346-BE31-0C71655C0683}"/>
                </a:ext>
              </a:extLst>
            </p:cNvPr>
            <p:cNvSpPr/>
            <p:nvPr/>
          </p:nvSpPr>
          <p:spPr>
            <a:xfrm>
              <a:off x="7246089" y="1041450"/>
              <a:ext cx="189304" cy="65259"/>
            </a:xfrm>
            <a:custGeom>
              <a:avLst/>
              <a:gdLst/>
              <a:ahLst/>
              <a:cxnLst/>
              <a:rect l="l" t="t" r="r" b="b"/>
              <a:pathLst>
                <a:path w="2834" h="977" extrusionOk="0">
                  <a:moveTo>
                    <a:pt x="2632" y="12"/>
                  </a:moveTo>
                  <a:cubicBezTo>
                    <a:pt x="2417" y="12"/>
                    <a:pt x="869" y="12"/>
                    <a:pt x="619" y="84"/>
                  </a:cubicBezTo>
                  <a:cubicBezTo>
                    <a:pt x="405" y="143"/>
                    <a:pt x="72" y="524"/>
                    <a:pt x="0" y="608"/>
                  </a:cubicBezTo>
                  <a:cubicBezTo>
                    <a:pt x="48" y="608"/>
                    <a:pt x="96" y="632"/>
                    <a:pt x="131" y="679"/>
                  </a:cubicBezTo>
                  <a:cubicBezTo>
                    <a:pt x="203" y="620"/>
                    <a:pt x="393" y="417"/>
                    <a:pt x="429" y="417"/>
                  </a:cubicBezTo>
                  <a:cubicBezTo>
                    <a:pt x="488" y="405"/>
                    <a:pt x="453" y="977"/>
                    <a:pt x="929" y="977"/>
                  </a:cubicBezTo>
                  <a:cubicBezTo>
                    <a:pt x="1441" y="977"/>
                    <a:pt x="1369" y="489"/>
                    <a:pt x="1548" y="489"/>
                  </a:cubicBezTo>
                  <a:cubicBezTo>
                    <a:pt x="1762" y="489"/>
                    <a:pt x="1667" y="977"/>
                    <a:pt x="2251" y="941"/>
                  </a:cubicBezTo>
                  <a:cubicBezTo>
                    <a:pt x="2834" y="905"/>
                    <a:pt x="2739" y="1"/>
                    <a:pt x="2632" y="12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38;p39">
              <a:extLst>
                <a:ext uri="{FF2B5EF4-FFF2-40B4-BE49-F238E27FC236}">
                  <a16:creationId xmlns:a16="http://schemas.microsoft.com/office/drawing/2014/main" id="{EEAF454A-F27B-3047-82D4-81BF47466C4E}"/>
                </a:ext>
              </a:extLst>
            </p:cNvPr>
            <p:cNvSpPr/>
            <p:nvPr/>
          </p:nvSpPr>
          <p:spPr>
            <a:xfrm>
              <a:off x="7242883" y="980200"/>
              <a:ext cx="192510" cy="101061"/>
            </a:xfrm>
            <a:custGeom>
              <a:avLst/>
              <a:gdLst/>
              <a:ahLst/>
              <a:cxnLst/>
              <a:rect l="l" t="t" r="r" b="b"/>
              <a:pathLst>
                <a:path w="2882" h="1513" extrusionOk="0">
                  <a:moveTo>
                    <a:pt x="2787" y="918"/>
                  </a:moveTo>
                  <a:lnTo>
                    <a:pt x="2691" y="810"/>
                  </a:lnTo>
                  <a:cubicBezTo>
                    <a:pt x="2691" y="810"/>
                    <a:pt x="2668" y="584"/>
                    <a:pt x="2596" y="477"/>
                  </a:cubicBezTo>
                  <a:cubicBezTo>
                    <a:pt x="2525" y="370"/>
                    <a:pt x="2144" y="1"/>
                    <a:pt x="1477" y="13"/>
                  </a:cubicBezTo>
                  <a:cubicBezTo>
                    <a:pt x="798" y="13"/>
                    <a:pt x="1" y="584"/>
                    <a:pt x="13" y="965"/>
                  </a:cubicBezTo>
                  <a:cubicBezTo>
                    <a:pt x="13" y="1310"/>
                    <a:pt x="13" y="1453"/>
                    <a:pt x="36" y="1513"/>
                  </a:cubicBezTo>
                  <a:cubicBezTo>
                    <a:pt x="36" y="1513"/>
                    <a:pt x="36" y="1513"/>
                    <a:pt x="36" y="1513"/>
                  </a:cubicBezTo>
                  <a:cubicBezTo>
                    <a:pt x="36" y="1465"/>
                    <a:pt x="36" y="1263"/>
                    <a:pt x="370" y="1096"/>
                  </a:cubicBezTo>
                  <a:cubicBezTo>
                    <a:pt x="346" y="1370"/>
                    <a:pt x="715" y="1191"/>
                    <a:pt x="941" y="1037"/>
                  </a:cubicBezTo>
                  <a:cubicBezTo>
                    <a:pt x="1167" y="894"/>
                    <a:pt x="1525" y="667"/>
                    <a:pt x="1953" y="751"/>
                  </a:cubicBezTo>
                  <a:cubicBezTo>
                    <a:pt x="2358" y="822"/>
                    <a:pt x="2763" y="1191"/>
                    <a:pt x="2811" y="1120"/>
                  </a:cubicBezTo>
                  <a:cubicBezTo>
                    <a:pt x="2811" y="1132"/>
                    <a:pt x="2882" y="1025"/>
                    <a:pt x="2787" y="918"/>
                  </a:cubicBezTo>
                  <a:close/>
                </a:path>
              </a:pathLst>
            </a:custGeom>
            <a:solidFill>
              <a:srgbClr val="CAE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39;p39">
              <a:extLst>
                <a:ext uri="{FF2B5EF4-FFF2-40B4-BE49-F238E27FC236}">
                  <a16:creationId xmlns:a16="http://schemas.microsoft.com/office/drawing/2014/main" id="{88A057AC-746C-8E43-BECB-C5F9B9F9C56E}"/>
                </a:ext>
              </a:extLst>
            </p:cNvPr>
            <p:cNvSpPr/>
            <p:nvPr/>
          </p:nvSpPr>
          <p:spPr>
            <a:xfrm>
              <a:off x="6964550" y="1634720"/>
              <a:ext cx="190907" cy="265711"/>
            </a:xfrm>
            <a:custGeom>
              <a:avLst/>
              <a:gdLst/>
              <a:ahLst/>
              <a:cxnLst/>
              <a:rect l="l" t="t" r="r" b="b"/>
              <a:pathLst>
                <a:path w="2858" h="3978" extrusionOk="0">
                  <a:moveTo>
                    <a:pt x="1132" y="1"/>
                  </a:moveTo>
                  <a:cubicBezTo>
                    <a:pt x="1036" y="977"/>
                    <a:pt x="1012" y="905"/>
                    <a:pt x="751" y="1453"/>
                  </a:cubicBezTo>
                  <a:cubicBezTo>
                    <a:pt x="489" y="1989"/>
                    <a:pt x="0" y="2334"/>
                    <a:pt x="834" y="3977"/>
                  </a:cubicBezTo>
                  <a:cubicBezTo>
                    <a:pt x="834" y="3977"/>
                    <a:pt x="1477" y="3882"/>
                    <a:pt x="1524" y="3703"/>
                  </a:cubicBezTo>
                  <a:cubicBezTo>
                    <a:pt x="1572" y="3525"/>
                    <a:pt x="1524" y="3370"/>
                    <a:pt x="1858" y="2822"/>
                  </a:cubicBezTo>
                  <a:cubicBezTo>
                    <a:pt x="2203" y="2263"/>
                    <a:pt x="2334" y="1941"/>
                    <a:pt x="2298" y="1691"/>
                  </a:cubicBezTo>
                  <a:cubicBezTo>
                    <a:pt x="2275" y="1453"/>
                    <a:pt x="2858" y="251"/>
                    <a:pt x="2858" y="25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40;p39">
              <a:extLst>
                <a:ext uri="{FF2B5EF4-FFF2-40B4-BE49-F238E27FC236}">
                  <a16:creationId xmlns:a16="http://schemas.microsoft.com/office/drawing/2014/main" id="{F26FF204-2E3E-BA43-9695-3D1545B56EE5}"/>
                </a:ext>
              </a:extLst>
            </p:cNvPr>
            <p:cNvSpPr/>
            <p:nvPr/>
          </p:nvSpPr>
          <p:spPr>
            <a:xfrm>
              <a:off x="7012241" y="1863758"/>
              <a:ext cx="156774" cy="161510"/>
            </a:xfrm>
            <a:custGeom>
              <a:avLst/>
              <a:gdLst/>
              <a:ahLst/>
              <a:cxnLst/>
              <a:rect l="l" t="t" r="r" b="b"/>
              <a:pathLst>
                <a:path w="2347" h="2418" extrusionOk="0">
                  <a:moveTo>
                    <a:pt x="120" y="548"/>
                  </a:moveTo>
                  <a:cubicBezTo>
                    <a:pt x="501" y="84"/>
                    <a:pt x="799" y="1"/>
                    <a:pt x="1013" y="12"/>
                  </a:cubicBezTo>
                  <a:cubicBezTo>
                    <a:pt x="1227" y="24"/>
                    <a:pt x="1656" y="251"/>
                    <a:pt x="1692" y="405"/>
                  </a:cubicBezTo>
                  <a:cubicBezTo>
                    <a:pt x="1727" y="560"/>
                    <a:pt x="1692" y="608"/>
                    <a:pt x="1811" y="774"/>
                  </a:cubicBezTo>
                  <a:cubicBezTo>
                    <a:pt x="1953" y="953"/>
                    <a:pt x="1858" y="1132"/>
                    <a:pt x="1727" y="1191"/>
                  </a:cubicBezTo>
                  <a:cubicBezTo>
                    <a:pt x="1608" y="1263"/>
                    <a:pt x="1430" y="1322"/>
                    <a:pt x="1441" y="1048"/>
                  </a:cubicBezTo>
                  <a:cubicBezTo>
                    <a:pt x="1441" y="774"/>
                    <a:pt x="1168" y="691"/>
                    <a:pt x="1168" y="691"/>
                  </a:cubicBezTo>
                  <a:cubicBezTo>
                    <a:pt x="1168" y="691"/>
                    <a:pt x="1168" y="977"/>
                    <a:pt x="1215" y="1084"/>
                  </a:cubicBezTo>
                  <a:cubicBezTo>
                    <a:pt x="1263" y="1179"/>
                    <a:pt x="1537" y="1441"/>
                    <a:pt x="1596" y="1465"/>
                  </a:cubicBezTo>
                  <a:cubicBezTo>
                    <a:pt x="1644" y="1477"/>
                    <a:pt x="1751" y="1441"/>
                    <a:pt x="1751" y="1441"/>
                  </a:cubicBezTo>
                  <a:cubicBezTo>
                    <a:pt x="1751" y="1441"/>
                    <a:pt x="1989" y="1167"/>
                    <a:pt x="2132" y="1179"/>
                  </a:cubicBezTo>
                  <a:cubicBezTo>
                    <a:pt x="2275" y="1203"/>
                    <a:pt x="2346" y="1275"/>
                    <a:pt x="2299" y="1370"/>
                  </a:cubicBezTo>
                  <a:cubicBezTo>
                    <a:pt x="2251" y="1465"/>
                    <a:pt x="2073" y="1810"/>
                    <a:pt x="1906" y="1846"/>
                  </a:cubicBezTo>
                  <a:cubicBezTo>
                    <a:pt x="1751" y="1870"/>
                    <a:pt x="1751" y="2132"/>
                    <a:pt x="1537" y="2215"/>
                  </a:cubicBezTo>
                  <a:cubicBezTo>
                    <a:pt x="1322" y="2298"/>
                    <a:pt x="918" y="2418"/>
                    <a:pt x="751" y="2298"/>
                  </a:cubicBezTo>
                  <a:cubicBezTo>
                    <a:pt x="584" y="2179"/>
                    <a:pt x="120" y="1763"/>
                    <a:pt x="72" y="1620"/>
                  </a:cubicBezTo>
                  <a:cubicBezTo>
                    <a:pt x="25" y="1465"/>
                    <a:pt x="1" y="691"/>
                    <a:pt x="120" y="548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41;p39">
              <a:extLst>
                <a:ext uri="{FF2B5EF4-FFF2-40B4-BE49-F238E27FC236}">
                  <a16:creationId xmlns:a16="http://schemas.microsoft.com/office/drawing/2014/main" id="{2149E28F-E30D-2146-825C-F18FCBA701BE}"/>
                </a:ext>
              </a:extLst>
            </p:cNvPr>
            <p:cNvSpPr/>
            <p:nvPr/>
          </p:nvSpPr>
          <p:spPr>
            <a:xfrm>
              <a:off x="7584871" y="1585425"/>
              <a:ext cx="246616" cy="266445"/>
            </a:xfrm>
            <a:custGeom>
              <a:avLst/>
              <a:gdLst/>
              <a:ahLst/>
              <a:cxnLst/>
              <a:rect l="l" t="t" r="r" b="b"/>
              <a:pathLst>
                <a:path w="3692" h="3989" extrusionOk="0">
                  <a:moveTo>
                    <a:pt x="107" y="0"/>
                  </a:moveTo>
                  <a:cubicBezTo>
                    <a:pt x="715" y="572"/>
                    <a:pt x="1203" y="834"/>
                    <a:pt x="2263" y="1191"/>
                  </a:cubicBezTo>
                  <a:cubicBezTo>
                    <a:pt x="3334" y="1560"/>
                    <a:pt x="3691" y="2346"/>
                    <a:pt x="3620" y="3167"/>
                  </a:cubicBezTo>
                  <a:cubicBezTo>
                    <a:pt x="3548" y="3989"/>
                    <a:pt x="2620" y="3703"/>
                    <a:pt x="2286" y="3489"/>
                  </a:cubicBezTo>
                  <a:cubicBezTo>
                    <a:pt x="1096" y="2727"/>
                    <a:pt x="1024" y="1739"/>
                    <a:pt x="0" y="103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2;p39">
              <a:extLst>
                <a:ext uri="{FF2B5EF4-FFF2-40B4-BE49-F238E27FC236}">
                  <a16:creationId xmlns:a16="http://schemas.microsoft.com/office/drawing/2014/main" id="{9440E229-7B6F-8D4B-B009-008F2A9857D5}"/>
                </a:ext>
              </a:extLst>
            </p:cNvPr>
            <p:cNvSpPr/>
            <p:nvPr/>
          </p:nvSpPr>
          <p:spPr>
            <a:xfrm>
              <a:off x="7427370" y="1506674"/>
              <a:ext cx="174275" cy="159907"/>
            </a:xfrm>
            <a:custGeom>
              <a:avLst/>
              <a:gdLst/>
              <a:ahLst/>
              <a:cxnLst/>
              <a:rect l="l" t="t" r="r" b="b"/>
              <a:pathLst>
                <a:path w="2609" h="2394" extrusionOk="0">
                  <a:moveTo>
                    <a:pt x="2358" y="2215"/>
                  </a:moveTo>
                  <a:cubicBezTo>
                    <a:pt x="2215" y="2394"/>
                    <a:pt x="1799" y="2299"/>
                    <a:pt x="1489" y="2287"/>
                  </a:cubicBezTo>
                  <a:cubicBezTo>
                    <a:pt x="1180" y="2263"/>
                    <a:pt x="1037" y="2120"/>
                    <a:pt x="1001" y="2120"/>
                  </a:cubicBezTo>
                  <a:cubicBezTo>
                    <a:pt x="977" y="2120"/>
                    <a:pt x="501" y="2394"/>
                    <a:pt x="251" y="2287"/>
                  </a:cubicBezTo>
                  <a:cubicBezTo>
                    <a:pt x="1" y="2180"/>
                    <a:pt x="84" y="1632"/>
                    <a:pt x="156" y="1358"/>
                  </a:cubicBezTo>
                  <a:cubicBezTo>
                    <a:pt x="239" y="1072"/>
                    <a:pt x="37" y="834"/>
                    <a:pt x="168" y="620"/>
                  </a:cubicBezTo>
                  <a:cubicBezTo>
                    <a:pt x="299" y="394"/>
                    <a:pt x="477" y="215"/>
                    <a:pt x="703" y="108"/>
                  </a:cubicBezTo>
                  <a:cubicBezTo>
                    <a:pt x="930" y="1"/>
                    <a:pt x="1168" y="191"/>
                    <a:pt x="1525" y="108"/>
                  </a:cubicBezTo>
                  <a:cubicBezTo>
                    <a:pt x="1870" y="24"/>
                    <a:pt x="2323" y="834"/>
                    <a:pt x="2465" y="1179"/>
                  </a:cubicBezTo>
                  <a:cubicBezTo>
                    <a:pt x="2608" y="1513"/>
                    <a:pt x="2358" y="2215"/>
                    <a:pt x="2358" y="2215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193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1">
            <a:extLst>
              <a:ext uri="{FF2B5EF4-FFF2-40B4-BE49-F238E27FC236}">
                <a16:creationId xmlns:a16="http://schemas.microsoft.com/office/drawing/2014/main" id="{98B0E7B8-7910-F84D-811D-8E8DD324A3CA}"/>
              </a:ext>
            </a:extLst>
          </p:cNvPr>
          <p:cNvCxnSpPr>
            <a:cxnSpLocks/>
          </p:cNvCxnSpPr>
          <p:nvPr/>
        </p:nvCxnSpPr>
        <p:spPr>
          <a:xfrm>
            <a:off x="640836" y="1058405"/>
            <a:ext cx="4094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BC020CF-5F42-D248-8C2D-C3182AC6F8E9}"/>
              </a:ext>
            </a:extLst>
          </p:cNvPr>
          <p:cNvSpPr txBox="1"/>
          <p:nvPr/>
        </p:nvSpPr>
        <p:spPr>
          <a:xfrm>
            <a:off x="42832" y="222863"/>
            <a:ext cx="5290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latin typeface="Baghdad" pitchFamily="2" charset="-78"/>
                <a:cs typeface="Baghdad" pitchFamily="2" charset="-78"/>
              </a:rPr>
              <a:t>Engagement</a:t>
            </a:r>
            <a:endParaRPr kumimoji="1" lang="zh-CN" altLang="en-US" sz="4400" b="1" dirty="0"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FCCDB4-A21A-A34F-9A86-6F7D750B6ED5}"/>
              </a:ext>
            </a:extLst>
          </p:cNvPr>
          <p:cNvSpPr txBox="1"/>
          <p:nvPr/>
        </p:nvSpPr>
        <p:spPr>
          <a:xfrm>
            <a:off x="1067435" y="1366539"/>
            <a:ext cx="5379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 Regular" panose="02020503050405090304" charset="0"/>
                <a:cs typeface="Times New Roman Regular" panose="02020503050405090304" charset="0"/>
              </a:rPr>
              <a:t>Intuitively: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62BB28-2FE6-4B6B-9D15-A2B581D3305A}"/>
              </a:ext>
            </a:extLst>
          </p:cNvPr>
          <p:cNvSpPr txBox="1"/>
          <p:nvPr/>
        </p:nvSpPr>
        <p:spPr>
          <a:xfrm>
            <a:off x="2099815" y="4151386"/>
            <a:ext cx="3073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effectLst/>
                <a:latin typeface="等线" panose="02010600030101010101" pitchFamily="2" charset="-122"/>
                <a:cs typeface="Arial" panose="020B0604020202020204" pitchFamily="34" charset="0"/>
              </a:rPr>
              <a:t>defective</a:t>
            </a:r>
            <a:endParaRPr lang="en-US" sz="5400" b="1" dirty="0">
              <a:solidFill>
                <a:srgbClr val="FF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DD36A80-2724-4D1F-A890-E9997E7F7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40" y="1972024"/>
            <a:ext cx="11198151" cy="168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56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 descr="卡通人物&#10;&#10;中度可信度描述已自动生成">
            <a:extLst>
              <a:ext uri="{FF2B5EF4-FFF2-40B4-BE49-F238E27FC236}">
                <a16:creationId xmlns:a16="http://schemas.microsoft.com/office/drawing/2014/main" id="{2D9ECC3B-848F-5B44-8C29-9A33F5C2B0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40896"/>
            <a:ext cx="11718076" cy="668787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A02983-E402-ED40-B8CA-12C9297653BF}"/>
              </a:ext>
            </a:extLst>
          </p:cNvPr>
          <p:cNvSpPr txBox="1"/>
          <p:nvPr/>
        </p:nvSpPr>
        <p:spPr>
          <a:xfrm>
            <a:off x="2245964" y="628705"/>
            <a:ext cx="7038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latin typeface="Baghdad" pitchFamily="2" charset="-78"/>
                <a:cs typeface="Baghdad" pitchFamily="2" charset="-78"/>
              </a:rPr>
              <a:t>Contents</a:t>
            </a:r>
            <a:endParaRPr kumimoji="1" lang="zh-CN" altLang="en-US" sz="4400" b="1" dirty="0"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21" name="Google Shape;382;p36">
            <a:extLst>
              <a:ext uri="{FF2B5EF4-FFF2-40B4-BE49-F238E27FC236}">
                <a16:creationId xmlns:a16="http://schemas.microsoft.com/office/drawing/2014/main" id="{00285345-1A50-A94D-8289-5EF78AD99747}"/>
              </a:ext>
            </a:extLst>
          </p:cNvPr>
          <p:cNvSpPr/>
          <p:nvPr/>
        </p:nvSpPr>
        <p:spPr>
          <a:xfrm>
            <a:off x="2054578" y="1848958"/>
            <a:ext cx="1078186" cy="1030194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82;p36">
            <a:extLst>
              <a:ext uri="{FF2B5EF4-FFF2-40B4-BE49-F238E27FC236}">
                <a16:creationId xmlns:a16="http://schemas.microsoft.com/office/drawing/2014/main" id="{6C91C3E0-BDD8-FE44-9537-F9DE4F630AF3}"/>
              </a:ext>
            </a:extLst>
          </p:cNvPr>
          <p:cNvSpPr/>
          <p:nvPr/>
        </p:nvSpPr>
        <p:spPr>
          <a:xfrm>
            <a:off x="1919521" y="1831898"/>
            <a:ext cx="919372" cy="932567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99FE21A-7762-BD44-8577-7145C24A6F64}"/>
              </a:ext>
            </a:extLst>
          </p:cNvPr>
          <p:cNvSpPr txBox="1"/>
          <p:nvPr/>
        </p:nvSpPr>
        <p:spPr>
          <a:xfrm>
            <a:off x="2121918" y="199249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" pitchFamily="2" charset="0"/>
              </a:rPr>
              <a:t>01</a:t>
            </a:r>
            <a:endParaRPr kumimoji="1" lang="zh-CN" altLang="en-US" sz="3200" dirty="0">
              <a:latin typeface="Times" pitchFamily="2" charset="0"/>
            </a:endParaRPr>
          </a:p>
        </p:txBody>
      </p:sp>
      <p:sp>
        <p:nvSpPr>
          <p:cNvPr id="28" name="Google Shape;389;p36">
            <a:extLst>
              <a:ext uri="{FF2B5EF4-FFF2-40B4-BE49-F238E27FC236}">
                <a16:creationId xmlns:a16="http://schemas.microsoft.com/office/drawing/2014/main" id="{8B5B741D-545E-1D43-8724-5985683922FC}"/>
              </a:ext>
            </a:extLst>
          </p:cNvPr>
          <p:cNvSpPr txBox="1">
            <a:spLocks/>
          </p:cNvSpPr>
          <p:nvPr/>
        </p:nvSpPr>
        <p:spPr>
          <a:xfrm>
            <a:off x="3015855" y="2099480"/>
            <a:ext cx="25581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dirty="0">
                <a:latin typeface="Times" pitchFamily="2" charset="0"/>
              </a:rPr>
              <a:t>Introduction</a:t>
            </a:r>
          </a:p>
        </p:txBody>
      </p:sp>
      <p:sp>
        <p:nvSpPr>
          <p:cNvPr id="29" name="Google Shape;382;p36">
            <a:extLst>
              <a:ext uri="{FF2B5EF4-FFF2-40B4-BE49-F238E27FC236}">
                <a16:creationId xmlns:a16="http://schemas.microsoft.com/office/drawing/2014/main" id="{F13FE405-5FB0-5E4F-B2EF-A705C23BCB11}"/>
              </a:ext>
            </a:extLst>
          </p:cNvPr>
          <p:cNvSpPr/>
          <p:nvPr/>
        </p:nvSpPr>
        <p:spPr>
          <a:xfrm>
            <a:off x="6460001" y="1955946"/>
            <a:ext cx="1078186" cy="1030194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82;p36">
            <a:extLst>
              <a:ext uri="{FF2B5EF4-FFF2-40B4-BE49-F238E27FC236}">
                <a16:creationId xmlns:a16="http://schemas.microsoft.com/office/drawing/2014/main" id="{74050BCD-E456-2D46-989E-52F01CAFC44B}"/>
              </a:ext>
            </a:extLst>
          </p:cNvPr>
          <p:cNvSpPr/>
          <p:nvPr/>
        </p:nvSpPr>
        <p:spPr>
          <a:xfrm>
            <a:off x="6324944" y="1938886"/>
            <a:ext cx="919372" cy="932567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FD48159-F7BA-4241-B211-ED67EC145DD8}"/>
              </a:ext>
            </a:extLst>
          </p:cNvPr>
          <p:cNvSpPr txBox="1"/>
          <p:nvPr/>
        </p:nvSpPr>
        <p:spPr>
          <a:xfrm>
            <a:off x="6527341" y="209948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" pitchFamily="2" charset="0"/>
              </a:rPr>
              <a:t>02</a:t>
            </a:r>
            <a:endParaRPr kumimoji="1" lang="zh-CN" altLang="en-US" sz="3200" dirty="0">
              <a:latin typeface="Times" pitchFamily="2" charset="0"/>
            </a:endParaRPr>
          </a:p>
        </p:txBody>
      </p:sp>
      <p:sp>
        <p:nvSpPr>
          <p:cNvPr id="32" name="Google Shape;389;p36">
            <a:extLst>
              <a:ext uri="{FF2B5EF4-FFF2-40B4-BE49-F238E27FC236}">
                <a16:creationId xmlns:a16="http://schemas.microsoft.com/office/drawing/2014/main" id="{F0460D09-651D-EE4A-848C-3A1C6845F37D}"/>
              </a:ext>
            </a:extLst>
          </p:cNvPr>
          <p:cNvSpPr txBox="1">
            <a:spLocks/>
          </p:cNvSpPr>
          <p:nvPr/>
        </p:nvSpPr>
        <p:spPr>
          <a:xfrm>
            <a:off x="7421277" y="2206468"/>
            <a:ext cx="3328239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dirty="0">
                <a:latin typeface="Times" pitchFamily="2" charset="0"/>
              </a:rPr>
              <a:t>ER-diagram &amp; Relational Schema &amp; Normalization</a:t>
            </a:r>
          </a:p>
        </p:txBody>
      </p:sp>
      <p:sp>
        <p:nvSpPr>
          <p:cNvPr id="33" name="Google Shape;382;p36">
            <a:extLst>
              <a:ext uri="{FF2B5EF4-FFF2-40B4-BE49-F238E27FC236}">
                <a16:creationId xmlns:a16="http://schemas.microsoft.com/office/drawing/2014/main" id="{DF21720D-6C1A-084E-A51E-5CB3C89AE034}"/>
              </a:ext>
            </a:extLst>
          </p:cNvPr>
          <p:cNvSpPr/>
          <p:nvPr/>
        </p:nvSpPr>
        <p:spPr>
          <a:xfrm>
            <a:off x="2054578" y="3134314"/>
            <a:ext cx="1078186" cy="1030194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82;p36">
            <a:extLst>
              <a:ext uri="{FF2B5EF4-FFF2-40B4-BE49-F238E27FC236}">
                <a16:creationId xmlns:a16="http://schemas.microsoft.com/office/drawing/2014/main" id="{7FAF1557-9A58-6241-9A28-E511BD8ACD4A}"/>
              </a:ext>
            </a:extLst>
          </p:cNvPr>
          <p:cNvSpPr/>
          <p:nvPr/>
        </p:nvSpPr>
        <p:spPr>
          <a:xfrm>
            <a:off x="1919521" y="3117254"/>
            <a:ext cx="919372" cy="932567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D24FE1B-71BA-4D40-9658-600CAECA651C}"/>
              </a:ext>
            </a:extLst>
          </p:cNvPr>
          <p:cNvSpPr txBox="1"/>
          <p:nvPr/>
        </p:nvSpPr>
        <p:spPr>
          <a:xfrm>
            <a:off x="2121918" y="327784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" pitchFamily="2" charset="0"/>
              </a:rPr>
              <a:t>03</a:t>
            </a:r>
            <a:endParaRPr kumimoji="1" lang="zh-CN" altLang="en-US" sz="3200" dirty="0">
              <a:latin typeface="Times" pitchFamily="2" charset="0"/>
            </a:endParaRPr>
          </a:p>
        </p:txBody>
      </p:sp>
      <p:sp>
        <p:nvSpPr>
          <p:cNvPr id="36" name="Google Shape;389;p36">
            <a:extLst>
              <a:ext uri="{FF2B5EF4-FFF2-40B4-BE49-F238E27FC236}">
                <a16:creationId xmlns:a16="http://schemas.microsoft.com/office/drawing/2014/main" id="{DA398B5D-A2D6-784D-98FF-A2E981F5F5E5}"/>
              </a:ext>
            </a:extLst>
          </p:cNvPr>
          <p:cNvSpPr txBox="1">
            <a:spLocks/>
          </p:cNvSpPr>
          <p:nvPr/>
        </p:nvSpPr>
        <p:spPr>
          <a:xfrm>
            <a:off x="3015855" y="3384836"/>
            <a:ext cx="25581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dirty="0">
                <a:latin typeface="Times" pitchFamily="2" charset="0"/>
              </a:rPr>
              <a:t>SQL Queries</a:t>
            </a:r>
          </a:p>
        </p:txBody>
      </p:sp>
      <p:sp>
        <p:nvSpPr>
          <p:cNvPr id="37" name="Google Shape;382;p36">
            <a:extLst>
              <a:ext uri="{FF2B5EF4-FFF2-40B4-BE49-F238E27FC236}">
                <a16:creationId xmlns:a16="http://schemas.microsoft.com/office/drawing/2014/main" id="{ADD07CAA-3032-2F41-AD20-2B25AE852F93}"/>
              </a:ext>
            </a:extLst>
          </p:cNvPr>
          <p:cNvSpPr/>
          <p:nvPr/>
        </p:nvSpPr>
        <p:spPr>
          <a:xfrm>
            <a:off x="6460001" y="3178478"/>
            <a:ext cx="1078186" cy="1030194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2;p36">
            <a:extLst>
              <a:ext uri="{FF2B5EF4-FFF2-40B4-BE49-F238E27FC236}">
                <a16:creationId xmlns:a16="http://schemas.microsoft.com/office/drawing/2014/main" id="{76BC8322-88ED-A44A-9CF6-01D274EBC9E7}"/>
              </a:ext>
            </a:extLst>
          </p:cNvPr>
          <p:cNvSpPr/>
          <p:nvPr/>
        </p:nvSpPr>
        <p:spPr>
          <a:xfrm>
            <a:off x="6324944" y="3161418"/>
            <a:ext cx="919372" cy="932567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43117E1-DCED-0E47-B685-92AD37ACE48A}"/>
              </a:ext>
            </a:extLst>
          </p:cNvPr>
          <p:cNvSpPr txBox="1"/>
          <p:nvPr/>
        </p:nvSpPr>
        <p:spPr>
          <a:xfrm>
            <a:off x="6527341" y="332201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" pitchFamily="2" charset="0"/>
              </a:rPr>
              <a:t>04</a:t>
            </a:r>
            <a:endParaRPr kumimoji="1" lang="zh-CN" altLang="en-US" sz="3200" dirty="0">
              <a:latin typeface="Times" pitchFamily="2" charset="0"/>
            </a:endParaRPr>
          </a:p>
        </p:txBody>
      </p:sp>
      <p:sp>
        <p:nvSpPr>
          <p:cNvPr id="40" name="Google Shape;389;p36">
            <a:extLst>
              <a:ext uri="{FF2B5EF4-FFF2-40B4-BE49-F238E27FC236}">
                <a16:creationId xmlns:a16="http://schemas.microsoft.com/office/drawing/2014/main" id="{56391BAF-0DEB-704F-A4DA-9275FC0D0B00}"/>
              </a:ext>
            </a:extLst>
          </p:cNvPr>
          <p:cNvSpPr txBox="1">
            <a:spLocks/>
          </p:cNvSpPr>
          <p:nvPr/>
        </p:nvSpPr>
        <p:spPr>
          <a:xfrm>
            <a:off x="7421278" y="3429000"/>
            <a:ext cx="25581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dirty="0">
                <a:latin typeface="Times" pitchFamily="2" charset="0"/>
              </a:rPr>
              <a:t>Web Demo</a:t>
            </a:r>
          </a:p>
        </p:txBody>
      </p:sp>
      <p:sp>
        <p:nvSpPr>
          <p:cNvPr id="41" name="Google Shape;382;p36">
            <a:extLst>
              <a:ext uri="{FF2B5EF4-FFF2-40B4-BE49-F238E27FC236}">
                <a16:creationId xmlns:a16="http://schemas.microsoft.com/office/drawing/2014/main" id="{B7812DD3-5A58-D343-AE7A-CCC1528AE40F}"/>
              </a:ext>
            </a:extLst>
          </p:cNvPr>
          <p:cNvSpPr/>
          <p:nvPr/>
        </p:nvSpPr>
        <p:spPr>
          <a:xfrm>
            <a:off x="2082553" y="4464354"/>
            <a:ext cx="1078186" cy="1030194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382;p36">
            <a:extLst>
              <a:ext uri="{FF2B5EF4-FFF2-40B4-BE49-F238E27FC236}">
                <a16:creationId xmlns:a16="http://schemas.microsoft.com/office/drawing/2014/main" id="{8470E23A-A2D2-8746-971C-C1E9A4B087C1}"/>
              </a:ext>
            </a:extLst>
          </p:cNvPr>
          <p:cNvSpPr/>
          <p:nvPr/>
        </p:nvSpPr>
        <p:spPr>
          <a:xfrm>
            <a:off x="1947496" y="4447294"/>
            <a:ext cx="919372" cy="932567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022AF83-B00F-4249-9C19-26A2E8F83147}"/>
              </a:ext>
            </a:extLst>
          </p:cNvPr>
          <p:cNvSpPr txBox="1"/>
          <p:nvPr/>
        </p:nvSpPr>
        <p:spPr>
          <a:xfrm>
            <a:off x="2149893" y="460788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" pitchFamily="2" charset="0"/>
              </a:rPr>
              <a:t>05</a:t>
            </a:r>
            <a:endParaRPr kumimoji="1" lang="zh-CN" altLang="en-US" sz="3200" dirty="0">
              <a:latin typeface="Times" pitchFamily="2" charset="0"/>
            </a:endParaRPr>
          </a:p>
        </p:txBody>
      </p:sp>
      <p:sp>
        <p:nvSpPr>
          <p:cNvPr id="44" name="Google Shape;389;p36">
            <a:extLst>
              <a:ext uri="{FF2B5EF4-FFF2-40B4-BE49-F238E27FC236}">
                <a16:creationId xmlns:a16="http://schemas.microsoft.com/office/drawing/2014/main" id="{02F8DE2F-492F-424A-94B1-3EC8AF686140}"/>
              </a:ext>
            </a:extLst>
          </p:cNvPr>
          <p:cNvSpPr txBox="1">
            <a:spLocks/>
          </p:cNvSpPr>
          <p:nvPr/>
        </p:nvSpPr>
        <p:spPr>
          <a:xfrm>
            <a:off x="3043830" y="4714876"/>
            <a:ext cx="25581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dirty="0">
                <a:latin typeface="Times" pitchFamily="2" charset="0"/>
              </a:rPr>
              <a:t>Data Analytics</a:t>
            </a:r>
          </a:p>
        </p:txBody>
      </p:sp>
      <p:sp>
        <p:nvSpPr>
          <p:cNvPr id="46" name="Google Shape;98;p13">
            <a:extLst>
              <a:ext uri="{FF2B5EF4-FFF2-40B4-BE49-F238E27FC236}">
                <a16:creationId xmlns:a16="http://schemas.microsoft.com/office/drawing/2014/main" id="{F2FAD69B-723A-BD49-9417-04C5A5A57627}"/>
              </a:ext>
            </a:extLst>
          </p:cNvPr>
          <p:cNvSpPr/>
          <p:nvPr/>
        </p:nvSpPr>
        <p:spPr>
          <a:xfrm rot="5400000">
            <a:off x="523999" y="4950419"/>
            <a:ext cx="1986410" cy="3743910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rgbClr val="FFA8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47" name="Google Shape;99;p13">
            <a:extLst>
              <a:ext uri="{FF2B5EF4-FFF2-40B4-BE49-F238E27FC236}">
                <a16:creationId xmlns:a16="http://schemas.microsoft.com/office/drawing/2014/main" id="{9097187B-0EDC-EA46-BAEA-785F111CC367}"/>
              </a:ext>
            </a:extLst>
          </p:cNvPr>
          <p:cNvSpPr/>
          <p:nvPr/>
        </p:nvSpPr>
        <p:spPr>
          <a:xfrm rot="10471118" flipH="1">
            <a:off x="10135634" y="543713"/>
            <a:ext cx="4017881" cy="1632177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355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1">
            <a:extLst>
              <a:ext uri="{FF2B5EF4-FFF2-40B4-BE49-F238E27FC236}">
                <a16:creationId xmlns:a16="http://schemas.microsoft.com/office/drawing/2014/main" id="{98B0E7B8-7910-F84D-811D-8E8DD324A3CA}"/>
              </a:ext>
            </a:extLst>
          </p:cNvPr>
          <p:cNvCxnSpPr>
            <a:cxnSpLocks/>
          </p:cNvCxnSpPr>
          <p:nvPr/>
        </p:nvCxnSpPr>
        <p:spPr>
          <a:xfrm>
            <a:off x="640836" y="1058405"/>
            <a:ext cx="4094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BC020CF-5F42-D248-8C2D-C3182AC6F8E9}"/>
              </a:ext>
            </a:extLst>
          </p:cNvPr>
          <p:cNvSpPr txBox="1"/>
          <p:nvPr/>
        </p:nvSpPr>
        <p:spPr>
          <a:xfrm>
            <a:off x="42832" y="288964"/>
            <a:ext cx="5290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latin typeface="Baghdad" pitchFamily="2" charset="-78"/>
                <a:cs typeface="Baghdad" pitchFamily="2" charset="-78"/>
              </a:rPr>
              <a:t>Engagement</a:t>
            </a:r>
            <a:endParaRPr kumimoji="1" lang="zh-CN" altLang="en-US" sz="4400" b="1" dirty="0">
              <a:latin typeface="Baghdad" pitchFamily="2" charset="-78"/>
              <a:cs typeface="Baghdad" pitchFamily="2" charset="-78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4A62D5-2A42-47D3-82A6-E5EE6EA85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3" y="1623723"/>
            <a:ext cx="5497417" cy="12372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867A326-68F3-46DF-834B-ABAAC8E1D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156" y="1623722"/>
            <a:ext cx="5952844" cy="123721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E06D791-D8F0-4F09-8FDA-D4B7F27DB151}"/>
              </a:ext>
            </a:extLst>
          </p:cNvPr>
          <p:cNvSpPr txBox="1"/>
          <p:nvPr/>
        </p:nvSpPr>
        <p:spPr>
          <a:xfrm>
            <a:off x="2225407" y="3121939"/>
            <a:ext cx="83932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Garamond Pro Bold" panose="02020702060506020403" pitchFamily="18" charset="0"/>
              </a:rPr>
              <a:t>Same # registration records.</a:t>
            </a:r>
          </a:p>
          <a:p>
            <a:endParaRPr lang="en-US" sz="2400" dirty="0">
              <a:latin typeface="Adobe Garamond Pro Bold" panose="02020702060506020403" pitchFamily="18" charset="0"/>
            </a:endParaRPr>
          </a:p>
          <a:p>
            <a:r>
              <a:rPr lang="en-US" sz="2400" dirty="0">
                <a:latin typeface="Adobe Garamond Pro Bold" panose="02020702060506020403" pitchFamily="18" charset="0"/>
              </a:rPr>
              <a:t>Engagement_rate_1 = Engagement_rate_2 (in previous criteria) </a:t>
            </a:r>
          </a:p>
          <a:p>
            <a:r>
              <a:rPr lang="en-US" sz="2400" dirty="0">
                <a:latin typeface="Adobe Garamond Pro Bold" panose="02020702060506020403" pitchFamily="18" charset="0"/>
              </a:rPr>
              <a:t>-&gt; Equally engaged.</a:t>
            </a:r>
          </a:p>
          <a:p>
            <a:endParaRPr lang="en-US" sz="2400" dirty="0">
              <a:latin typeface="Adobe Garamond Pro Bold" panose="02020702060506020403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A college manager would prefer the first since it involves more students.</a:t>
            </a:r>
          </a:p>
        </p:txBody>
      </p:sp>
    </p:spTree>
    <p:extLst>
      <p:ext uri="{BB962C8B-B14F-4D97-AF65-F5344CB8AC3E}">
        <p14:creationId xmlns:p14="http://schemas.microsoft.com/office/powerpoint/2010/main" val="529314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1">
            <a:extLst>
              <a:ext uri="{FF2B5EF4-FFF2-40B4-BE49-F238E27FC236}">
                <a16:creationId xmlns:a16="http://schemas.microsoft.com/office/drawing/2014/main" id="{98B0E7B8-7910-F84D-811D-8E8DD324A3CA}"/>
              </a:ext>
            </a:extLst>
          </p:cNvPr>
          <p:cNvCxnSpPr>
            <a:cxnSpLocks/>
          </p:cNvCxnSpPr>
          <p:nvPr/>
        </p:nvCxnSpPr>
        <p:spPr>
          <a:xfrm>
            <a:off x="640836" y="1058405"/>
            <a:ext cx="4094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BC020CF-5F42-D248-8C2D-C3182AC6F8E9}"/>
              </a:ext>
            </a:extLst>
          </p:cNvPr>
          <p:cNvSpPr txBox="1"/>
          <p:nvPr/>
        </p:nvSpPr>
        <p:spPr>
          <a:xfrm>
            <a:off x="42832" y="288964"/>
            <a:ext cx="5290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latin typeface="Baghdad" pitchFamily="2" charset="-78"/>
                <a:cs typeface="Baghdad" pitchFamily="2" charset="-78"/>
              </a:rPr>
              <a:t>Engagement</a:t>
            </a:r>
            <a:endParaRPr kumimoji="1" lang="zh-CN" altLang="en-US" sz="4400" b="1" dirty="0">
              <a:latin typeface="Baghdad" pitchFamily="2" charset="-78"/>
              <a:cs typeface="Baghdad" pitchFamily="2" charset="-78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116263-8C4B-45C0-B3F3-DE3188D30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28" y="1900144"/>
            <a:ext cx="10721122" cy="169006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FDB628A-306D-4F21-8595-EA96D8E7DC1F}"/>
              </a:ext>
            </a:extLst>
          </p:cNvPr>
          <p:cNvSpPr txBox="1"/>
          <p:nvPr/>
        </p:nvSpPr>
        <p:spPr>
          <a:xfrm>
            <a:off x="1982804" y="3917482"/>
            <a:ext cx="8701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Garamond Pro Bold" panose="02020702060506020403" pitchFamily="18" charset="0"/>
              </a:rPr>
              <a:t>Assuming that the ratio of importance between # records and # students is 7/3 approximately.</a:t>
            </a:r>
          </a:p>
          <a:p>
            <a:r>
              <a:rPr lang="en-US" sz="2400" dirty="0">
                <a:latin typeface="Adobe Garamond Pro Bold" panose="02020702060506020403" pitchFamily="18" charset="0"/>
              </a:rPr>
              <a:t>Large engagement =&gt; Effective participation.</a:t>
            </a:r>
          </a:p>
          <a:p>
            <a:r>
              <a:rPr lang="en-US" sz="2400" dirty="0">
                <a:latin typeface="Adobe Garamond Pro Bold" panose="02020702060506020403" pitchFamily="18" charset="0"/>
              </a:rPr>
              <a:t>Low engagement =&gt; Requirement of encouragement.</a:t>
            </a:r>
          </a:p>
        </p:txBody>
      </p:sp>
    </p:spTree>
    <p:extLst>
      <p:ext uri="{BB962C8B-B14F-4D97-AF65-F5344CB8AC3E}">
        <p14:creationId xmlns:p14="http://schemas.microsoft.com/office/powerpoint/2010/main" val="921388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1">
            <a:extLst>
              <a:ext uri="{FF2B5EF4-FFF2-40B4-BE49-F238E27FC236}">
                <a16:creationId xmlns:a16="http://schemas.microsoft.com/office/drawing/2014/main" id="{98B0E7B8-7910-F84D-811D-8E8DD324A3CA}"/>
              </a:ext>
            </a:extLst>
          </p:cNvPr>
          <p:cNvCxnSpPr>
            <a:cxnSpLocks/>
          </p:cNvCxnSpPr>
          <p:nvPr/>
        </p:nvCxnSpPr>
        <p:spPr>
          <a:xfrm>
            <a:off x="640836" y="1058405"/>
            <a:ext cx="4094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BC020CF-5F42-D248-8C2D-C3182AC6F8E9}"/>
              </a:ext>
            </a:extLst>
          </p:cNvPr>
          <p:cNvSpPr txBox="1"/>
          <p:nvPr/>
        </p:nvSpPr>
        <p:spPr>
          <a:xfrm>
            <a:off x="42832" y="288964"/>
            <a:ext cx="5290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latin typeface="Baghdad" pitchFamily="2" charset="-78"/>
                <a:cs typeface="Baghdad" pitchFamily="2" charset="-78"/>
              </a:rPr>
              <a:t>Engagement</a:t>
            </a:r>
            <a:endParaRPr kumimoji="1" lang="zh-CN" altLang="en-US" sz="4400" b="1" dirty="0"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BAD7E2-98C2-4797-9E41-158CB90132B6}"/>
              </a:ext>
            </a:extLst>
          </p:cNvPr>
          <p:cNvSpPr txBox="1"/>
          <p:nvPr/>
        </p:nvSpPr>
        <p:spPr>
          <a:xfrm>
            <a:off x="640836" y="1164283"/>
            <a:ext cx="388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Implementation: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BE7576-3238-496A-A3BD-66242B0B4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25" y="1767616"/>
            <a:ext cx="9601100" cy="392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77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1">
            <a:extLst>
              <a:ext uri="{FF2B5EF4-FFF2-40B4-BE49-F238E27FC236}">
                <a16:creationId xmlns:a16="http://schemas.microsoft.com/office/drawing/2014/main" id="{98B0E7B8-7910-F84D-811D-8E8DD324A3CA}"/>
              </a:ext>
            </a:extLst>
          </p:cNvPr>
          <p:cNvCxnSpPr>
            <a:cxnSpLocks/>
          </p:cNvCxnSpPr>
          <p:nvPr/>
        </p:nvCxnSpPr>
        <p:spPr>
          <a:xfrm>
            <a:off x="640836" y="1058405"/>
            <a:ext cx="4094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BC020CF-5F42-D248-8C2D-C3182AC6F8E9}"/>
              </a:ext>
            </a:extLst>
          </p:cNvPr>
          <p:cNvSpPr txBox="1"/>
          <p:nvPr/>
        </p:nvSpPr>
        <p:spPr>
          <a:xfrm>
            <a:off x="42832" y="288964"/>
            <a:ext cx="5290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latin typeface="Baghdad" pitchFamily="2" charset="-78"/>
                <a:cs typeface="Baghdad" pitchFamily="2" charset="-78"/>
              </a:rPr>
              <a:t>Engagement</a:t>
            </a:r>
            <a:endParaRPr kumimoji="1" lang="zh-CN" altLang="en-US" sz="4400" b="1" dirty="0"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BAD7E2-98C2-4797-9E41-158CB90132B6}"/>
              </a:ext>
            </a:extLst>
          </p:cNvPr>
          <p:cNvSpPr txBox="1"/>
          <p:nvPr/>
        </p:nvSpPr>
        <p:spPr>
          <a:xfrm>
            <a:off x="640836" y="1164283"/>
            <a:ext cx="388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Implementation: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F9BEBA-60BA-410A-92F1-AD0EF4BA9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61" y="1827846"/>
            <a:ext cx="9010217" cy="36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5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1">
            <a:extLst>
              <a:ext uri="{FF2B5EF4-FFF2-40B4-BE49-F238E27FC236}">
                <a16:creationId xmlns:a16="http://schemas.microsoft.com/office/drawing/2014/main" id="{98B0E7B8-7910-F84D-811D-8E8DD324A3CA}"/>
              </a:ext>
            </a:extLst>
          </p:cNvPr>
          <p:cNvCxnSpPr>
            <a:cxnSpLocks/>
          </p:cNvCxnSpPr>
          <p:nvPr/>
        </p:nvCxnSpPr>
        <p:spPr>
          <a:xfrm>
            <a:off x="640836" y="1058405"/>
            <a:ext cx="4094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BC020CF-5F42-D248-8C2D-C3182AC6F8E9}"/>
              </a:ext>
            </a:extLst>
          </p:cNvPr>
          <p:cNvSpPr txBox="1"/>
          <p:nvPr/>
        </p:nvSpPr>
        <p:spPr>
          <a:xfrm>
            <a:off x="42832" y="288964"/>
            <a:ext cx="5290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latin typeface="Baghdad" pitchFamily="2" charset="-78"/>
                <a:cs typeface="Baghdad" pitchFamily="2" charset="-78"/>
              </a:rPr>
              <a:t>Engagement</a:t>
            </a:r>
            <a:endParaRPr kumimoji="1" lang="zh-CN" altLang="en-US" sz="4400" b="1" dirty="0"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BAD7E2-98C2-4797-9E41-158CB90132B6}"/>
              </a:ext>
            </a:extLst>
          </p:cNvPr>
          <p:cNvSpPr txBox="1"/>
          <p:nvPr/>
        </p:nvSpPr>
        <p:spPr>
          <a:xfrm>
            <a:off x="640836" y="1164283"/>
            <a:ext cx="388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results: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71EE76-E34F-4098-87EB-40F8A0C56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13" y="1972914"/>
            <a:ext cx="9326238" cy="1908625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AD10B33-45BD-401C-9C5D-AAAE5445F3F1}"/>
              </a:ext>
            </a:extLst>
          </p:cNvPr>
          <p:cNvCxnSpPr/>
          <p:nvPr/>
        </p:nvCxnSpPr>
        <p:spPr>
          <a:xfrm>
            <a:off x="8114097" y="2698646"/>
            <a:ext cx="0" cy="881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003C8AD-0080-4695-9D97-5381B61CE4E5}"/>
              </a:ext>
            </a:extLst>
          </p:cNvPr>
          <p:cNvCxnSpPr>
            <a:cxnSpLocks/>
          </p:cNvCxnSpPr>
          <p:nvPr/>
        </p:nvCxnSpPr>
        <p:spPr>
          <a:xfrm>
            <a:off x="8114096" y="3573380"/>
            <a:ext cx="11309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13E1DF9-0398-4764-A3BE-4C7C12D017A1}"/>
              </a:ext>
            </a:extLst>
          </p:cNvPr>
          <p:cNvCxnSpPr>
            <a:cxnSpLocks/>
          </p:cNvCxnSpPr>
          <p:nvPr/>
        </p:nvCxnSpPr>
        <p:spPr>
          <a:xfrm>
            <a:off x="8114097" y="2698646"/>
            <a:ext cx="11309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DBCFC1A-8730-4F48-85F5-D4ED44A0B211}"/>
              </a:ext>
            </a:extLst>
          </p:cNvPr>
          <p:cNvCxnSpPr/>
          <p:nvPr/>
        </p:nvCxnSpPr>
        <p:spPr>
          <a:xfrm>
            <a:off x="9245066" y="2698646"/>
            <a:ext cx="0" cy="881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23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Google Shape;389;p36">
            <a:extLst>
              <a:ext uri="{FF2B5EF4-FFF2-40B4-BE49-F238E27FC236}">
                <a16:creationId xmlns:a16="http://schemas.microsoft.com/office/drawing/2014/main" id="{5B3F877B-8ECD-8045-8BFD-112AB69DA826}"/>
              </a:ext>
            </a:extLst>
          </p:cNvPr>
          <p:cNvSpPr txBox="1">
            <a:spLocks/>
          </p:cNvSpPr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800" kern="1200" dirty="0">
                <a:solidFill>
                  <a:srgbClr val="080808"/>
                </a:solidFill>
                <a:latin typeface="Times" pitchFamily="2" charset="0"/>
                <a:ea typeface="+mj-ea"/>
                <a:cs typeface="+mj-cs"/>
              </a:rPr>
              <a:t>Thank you!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89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405;p37">
            <a:extLst>
              <a:ext uri="{FF2B5EF4-FFF2-40B4-BE49-F238E27FC236}">
                <a16:creationId xmlns:a16="http://schemas.microsoft.com/office/drawing/2014/main" id="{0F51683C-BBFE-7E45-8900-35847088544B}"/>
              </a:ext>
            </a:extLst>
          </p:cNvPr>
          <p:cNvGrpSpPr/>
          <p:nvPr/>
        </p:nvGrpSpPr>
        <p:grpSpPr>
          <a:xfrm>
            <a:off x="8763504" y="1346339"/>
            <a:ext cx="1112957" cy="2852847"/>
            <a:chOff x="5763600" y="952509"/>
            <a:chExt cx="1112957" cy="2852847"/>
          </a:xfrm>
        </p:grpSpPr>
        <p:sp>
          <p:nvSpPr>
            <p:cNvPr id="5" name="Google Shape;406;p37">
              <a:extLst>
                <a:ext uri="{FF2B5EF4-FFF2-40B4-BE49-F238E27FC236}">
                  <a16:creationId xmlns:a16="http://schemas.microsoft.com/office/drawing/2014/main" id="{3EAD16BB-CADD-8D45-B245-B01D4F601550}"/>
                </a:ext>
              </a:extLst>
            </p:cNvPr>
            <p:cNvSpPr/>
            <p:nvPr/>
          </p:nvSpPr>
          <p:spPr>
            <a:xfrm>
              <a:off x="6166660" y="3407921"/>
              <a:ext cx="199106" cy="293955"/>
            </a:xfrm>
            <a:custGeom>
              <a:avLst/>
              <a:gdLst/>
              <a:ahLst/>
              <a:cxnLst/>
              <a:rect l="l" t="t" r="r" b="b"/>
              <a:pathLst>
                <a:path w="3323" h="4906" extrusionOk="0">
                  <a:moveTo>
                    <a:pt x="1584" y="560"/>
                  </a:moveTo>
                  <a:cubicBezTo>
                    <a:pt x="1298" y="679"/>
                    <a:pt x="989" y="1108"/>
                    <a:pt x="1025" y="1358"/>
                  </a:cubicBezTo>
                  <a:cubicBezTo>
                    <a:pt x="1060" y="1620"/>
                    <a:pt x="965" y="1858"/>
                    <a:pt x="834" y="1894"/>
                  </a:cubicBezTo>
                  <a:cubicBezTo>
                    <a:pt x="703" y="1941"/>
                    <a:pt x="144" y="2656"/>
                    <a:pt x="72" y="3001"/>
                  </a:cubicBezTo>
                  <a:cubicBezTo>
                    <a:pt x="1" y="3334"/>
                    <a:pt x="286" y="4311"/>
                    <a:pt x="763" y="4323"/>
                  </a:cubicBezTo>
                  <a:cubicBezTo>
                    <a:pt x="1239" y="4334"/>
                    <a:pt x="1656" y="4192"/>
                    <a:pt x="2453" y="4549"/>
                  </a:cubicBezTo>
                  <a:cubicBezTo>
                    <a:pt x="3251" y="4906"/>
                    <a:pt x="3323" y="2108"/>
                    <a:pt x="2680" y="1060"/>
                  </a:cubicBezTo>
                  <a:cubicBezTo>
                    <a:pt x="2025" y="1"/>
                    <a:pt x="1584" y="560"/>
                    <a:pt x="1584" y="560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07;p37">
              <a:extLst>
                <a:ext uri="{FF2B5EF4-FFF2-40B4-BE49-F238E27FC236}">
                  <a16:creationId xmlns:a16="http://schemas.microsoft.com/office/drawing/2014/main" id="{AD32B0D5-7A58-4F47-8280-EC2B9769CAD8}"/>
                </a:ext>
              </a:extLst>
            </p:cNvPr>
            <p:cNvSpPr/>
            <p:nvPr/>
          </p:nvSpPr>
          <p:spPr>
            <a:xfrm>
              <a:off x="6091764" y="2449148"/>
              <a:ext cx="250455" cy="1018777"/>
            </a:xfrm>
            <a:custGeom>
              <a:avLst/>
              <a:gdLst/>
              <a:ahLst/>
              <a:cxnLst/>
              <a:rect l="l" t="t" r="r" b="b"/>
              <a:pathLst>
                <a:path w="4180" h="17003" extrusionOk="0">
                  <a:moveTo>
                    <a:pt x="774" y="4061"/>
                  </a:moveTo>
                  <a:cubicBezTo>
                    <a:pt x="1286" y="6204"/>
                    <a:pt x="1441" y="7347"/>
                    <a:pt x="1358" y="7716"/>
                  </a:cubicBezTo>
                  <a:cubicBezTo>
                    <a:pt x="1275" y="8073"/>
                    <a:pt x="1" y="9514"/>
                    <a:pt x="596" y="11121"/>
                  </a:cubicBezTo>
                  <a:cubicBezTo>
                    <a:pt x="1191" y="12740"/>
                    <a:pt x="2668" y="17003"/>
                    <a:pt x="2668" y="17003"/>
                  </a:cubicBezTo>
                  <a:lnTo>
                    <a:pt x="3406" y="16979"/>
                  </a:lnTo>
                  <a:cubicBezTo>
                    <a:pt x="3406" y="16979"/>
                    <a:pt x="4061" y="13907"/>
                    <a:pt x="3918" y="11574"/>
                  </a:cubicBezTo>
                  <a:cubicBezTo>
                    <a:pt x="3775" y="9228"/>
                    <a:pt x="3263" y="8014"/>
                    <a:pt x="3310" y="7323"/>
                  </a:cubicBezTo>
                  <a:cubicBezTo>
                    <a:pt x="3370" y="6632"/>
                    <a:pt x="4180" y="5358"/>
                    <a:pt x="4168" y="2680"/>
                  </a:cubicBezTo>
                  <a:cubicBezTo>
                    <a:pt x="4156" y="1"/>
                    <a:pt x="774" y="4061"/>
                    <a:pt x="774" y="406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08;p37">
              <a:extLst>
                <a:ext uri="{FF2B5EF4-FFF2-40B4-BE49-F238E27FC236}">
                  <a16:creationId xmlns:a16="http://schemas.microsoft.com/office/drawing/2014/main" id="{F1B27A2F-EA8A-D04E-808F-2934D1ED6509}"/>
                </a:ext>
              </a:extLst>
            </p:cNvPr>
            <p:cNvSpPr/>
            <p:nvPr/>
          </p:nvSpPr>
          <p:spPr>
            <a:xfrm>
              <a:off x="6019744" y="2243696"/>
              <a:ext cx="370290" cy="541534"/>
            </a:xfrm>
            <a:custGeom>
              <a:avLst/>
              <a:gdLst/>
              <a:ahLst/>
              <a:cxnLst/>
              <a:rect l="l" t="t" r="r" b="b"/>
              <a:pathLst>
                <a:path w="6180" h="9038" extrusionOk="0">
                  <a:moveTo>
                    <a:pt x="476" y="525"/>
                  </a:moveTo>
                  <a:cubicBezTo>
                    <a:pt x="226" y="2072"/>
                    <a:pt x="0" y="3227"/>
                    <a:pt x="1334" y="7359"/>
                  </a:cubicBezTo>
                  <a:cubicBezTo>
                    <a:pt x="1334" y="7359"/>
                    <a:pt x="1607" y="7692"/>
                    <a:pt x="2000" y="8371"/>
                  </a:cubicBezTo>
                  <a:cubicBezTo>
                    <a:pt x="2405" y="9037"/>
                    <a:pt x="3953" y="8526"/>
                    <a:pt x="5072" y="7132"/>
                  </a:cubicBezTo>
                  <a:cubicBezTo>
                    <a:pt x="6179" y="5751"/>
                    <a:pt x="5751" y="2501"/>
                    <a:pt x="5751" y="2501"/>
                  </a:cubicBezTo>
                  <a:lnTo>
                    <a:pt x="2965" y="1"/>
                  </a:ln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9;p37">
              <a:extLst>
                <a:ext uri="{FF2B5EF4-FFF2-40B4-BE49-F238E27FC236}">
                  <a16:creationId xmlns:a16="http://schemas.microsoft.com/office/drawing/2014/main" id="{3D18870C-DB08-C34A-BC9E-6231390A2102}"/>
                </a:ext>
              </a:extLst>
            </p:cNvPr>
            <p:cNvSpPr/>
            <p:nvPr/>
          </p:nvSpPr>
          <p:spPr>
            <a:xfrm>
              <a:off x="6276547" y="2638122"/>
              <a:ext cx="332482" cy="135893"/>
            </a:xfrm>
            <a:custGeom>
              <a:avLst/>
              <a:gdLst/>
              <a:ahLst/>
              <a:cxnLst/>
              <a:rect l="l" t="t" r="r" b="b"/>
              <a:pathLst>
                <a:path w="5549" h="2268" extrusionOk="0">
                  <a:moveTo>
                    <a:pt x="2570" y="1"/>
                  </a:moveTo>
                  <a:cubicBezTo>
                    <a:pt x="1360" y="1"/>
                    <a:pt x="12" y="654"/>
                    <a:pt x="12" y="1061"/>
                  </a:cubicBezTo>
                  <a:cubicBezTo>
                    <a:pt x="0" y="1657"/>
                    <a:pt x="2108" y="1383"/>
                    <a:pt x="3084" y="1859"/>
                  </a:cubicBezTo>
                  <a:cubicBezTo>
                    <a:pt x="3635" y="2131"/>
                    <a:pt x="4353" y="2267"/>
                    <a:pt x="4870" y="2267"/>
                  </a:cubicBezTo>
                  <a:cubicBezTo>
                    <a:pt x="5257" y="2267"/>
                    <a:pt x="5532" y="2191"/>
                    <a:pt x="5537" y="2038"/>
                  </a:cubicBezTo>
                  <a:cubicBezTo>
                    <a:pt x="5549" y="1681"/>
                    <a:pt x="4144" y="133"/>
                    <a:pt x="2858" y="14"/>
                  </a:cubicBezTo>
                  <a:cubicBezTo>
                    <a:pt x="2763" y="5"/>
                    <a:pt x="2667" y="1"/>
                    <a:pt x="2570" y="1"/>
                  </a:cubicBezTo>
                  <a:close/>
                </a:path>
              </a:pathLst>
            </a:custGeom>
            <a:solidFill>
              <a:srgbClr val="1E3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0;p37">
              <a:extLst>
                <a:ext uri="{FF2B5EF4-FFF2-40B4-BE49-F238E27FC236}">
                  <a16:creationId xmlns:a16="http://schemas.microsoft.com/office/drawing/2014/main" id="{F359E118-F2F3-A148-9823-32E53E4DCA87}"/>
                </a:ext>
              </a:extLst>
            </p:cNvPr>
            <p:cNvSpPr/>
            <p:nvPr/>
          </p:nvSpPr>
          <p:spPr>
            <a:xfrm>
              <a:off x="6262287" y="2583958"/>
              <a:ext cx="355311" cy="784080"/>
            </a:xfrm>
            <a:custGeom>
              <a:avLst/>
              <a:gdLst/>
              <a:ahLst/>
              <a:cxnLst/>
              <a:rect l="l" t="t" r="r" b="b"/>
              <a:pathLst>
                <a:path w="5930" h="13086" extrusionOk="0">
                  <a:moveTo>
                    <a:pt x="1286" y="858"/>
                  </a:moveTo>
                  <a:cubicBezTo>
                    <a:pt x="1096" y="2835"/>
                    <a:pt x="1727" y="4954"/>
                    <a:pt x="1631" y="5371"/>
                  </a:cubicBezTo>
                  <a:cubicBezTo>
                    <a:pt x="1524" y="5775"/>
                    <a:pt x="0" y="6252"/>
                    <a:pt x="143" y="7978"/>
                  </a:cubicBezTo>
                  <a:cubicBezTo>
                    <a:pt x="274" y="9705"/>
                    <a:pt x="1822" y="11193"/>
                    <a:pt x="1084" y="12955"/>
                  </a:cubicBezTo>
                  <a:cubicBezTo>
                    <a:pt x="1084" y="12955"/>
                    <a:pt x="1655" y="12598"/>
                    <a:pt x="2060" y="13086"/>
                  </a:cubicBezTo>
                  <a:cubicBezTo>
                    <a:pt x="2060" y="13086"/>
                    <a:pt x="3691" y="9288"/>
                    <a:pt x="3679" y="6645"/>
                  </a:cubicBezTo>
                  <a:cubicBezTo>
                    <a:pt x="3667" y="4513"/>
                    <a:pt x="4834" y="4442"/>
                    <a:pt x="5489" y="1823"/>
                  </a:cubicBezTo>
                  <a:cubicBezTo>
                    <a:pt x="5929" y="1"/>
                    <a:pt x="1286" y="858"/>
                    <a:pt x="1286" y="858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1;p37">
              <a:extLst>
                <a:ext uri="{FF2B5EF4-FFF2-40B4-BE49-F238E27FC236}">
                  <a16:creationId xmlns:a16="http://schemas.microsoft.com/office/drawing/2014/main" id="{D1AA16E2-249B-064E-9098-F16398BA0427}"/>
                </a:ext>
              </a:extLst>
            </p:cNvPr>
            <p:cNvSpPr/>
            <p:nvPr/>
          </p:nvSpPr>
          <p:spPr>
            <a:xfrm>
              <a:off x="6210159" y="2160952"/>
              <a:ext cx="446685" cy="599295"/>
            </a:xfrm>
            <a:custGeom>
              <a:avLst/>
              <a:gdLst/>
              <a:ahLst/>
              <a:cxnLst/>
              <a:rect l="l" t="t" r="r" b="b"/>
              <a:pathLst>
                <a:path w="7455" h="10002" extrusionOk="0">
                  <a:moveTo>
                    <a:pt x="72" y="1691"/>
                  </a:moveTo>
                  <a:cubicBezTo>
                    <a:pt x="1" y="2918"/>
                    <a:pt x="727" y="4144"/>
                    <a:pt x="1501" y="4882"/>
                  </a:cubicBezTo>
                  <a:cubicBezTo>
                    <a:pt x="2263" y="5608"/>
                    <a:pt x="2049" y="6859"/>
                    <a:pt x="1585" y="7644"/>
                  </a:cubicBezTo>
                  <a:cubicBezTo>
                    <a:pt x="1108" y="8442"/>
                    <a:pt x="1120" y="9025"/>
                    <a:pt x="1120" y="9025"/>
                  </a:cubicBezTo>
                  <a:cubicBezTo>
                    <a:pt x="1120" y="9025"/>
                    <a:pt x="1204" y="8656"/>
                    <a:pt x="2728" y="8704"/>
                  </a:cubicBezTo>
                  <a:cubicBezTo>
                    <a:pt x="4454" y="8764"/>
                    <a:pt x="6668" y="9716"/>
                    <a:pt x="6645" y="10002"/>
                  </a:cubicBezTo>
                  <a:cubicBezTo>
                    <a:pt x="6645" y="10002"/>
                    <a:pt x="6895" y="8633"/>
                    <a:pt x="6752" y="7882"/>
                  </a:cubicBezTo>
                  <a:cubicBezTo>
                    <a:pt x="6597" y="7120"/>
                    <a:pt x="7454" y="6049"/>
                    <a:pt x="7240" y="4715"/>
                  </a:cubicBezTo>
                  <a:cubicBezTo>
                    <a:pt x="7014" y="3382"/>
                    <a:pt x="6764" y="2346"/>
                    <a:pt x="6454" y="1536"/>
                  </a:cubicBezTo>
                  <a:cubicBezTo>
                    <a:pt x="6157" y="727"/>
                    <a:pt x="2001" y="1"/>
                    <a:pt x="72" y="1691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2;p37">
              <a:extLst>
                <a:ext uri="{FF2B5EF4-FFF2-40B4-BE49-F238E27FC236}">
                  <a16:creationId xmlns:a16="http://schemas.microsoft.com/office/drawing/2014/main" id="{B7885B9C-4D74-F240-9BEB-12F99BF7B419}"/>
                </a:ext>
              </a:extLst>
            </p:cNvPr>
            <p:cNvSpPr/>
            <p:nvPr/>
          </p:nvSpPr>
          <p:spPr>
            <a:xfrm>
              <a:off x="6231609" y="3338718"/>
              <a:ext cx="246141" cy="466637"/>
            </a:xfrm>
            <a:custGeom>
              <a:avLst/>
              <a:gdLst/>
              <a:ahLst/>
              <a:cxnLst/>
              <a:rect l="l" t="t" r="r" b="b"/>
              <a:pathLst>
                <a:path w="4108" h="7788" extrusionOk="0">
                  <a:moveTo>
                    <a:pt x="3227" y="2049"/>
                  </a:moveTo>
                  <a:cubicBezTo>
                    <a:pt x="3179" y="1465"/>
                    <a:pt x="2977" y="346"/>
                    <a:pt x="2370" y="203"/>
                  </a:cubicBezTo>
                  <a:cubicBezTo>
                    <a:pt x="1536" y="1"/>
                    <a:pt x="1369" y="608"/>
                    <a:pt x="703" y="941"/>
                  </a:cubicBezTo>
                  <a:cubicBezTo>
                    <a:pt x="0" y="1287"/>
                    <a:pt x="214" y="2501"/>
                    <a:pt x="643" y="3311"/>
                  </a:cubicBezTo>
                  <a:cubicBezTo>
                    <a:pt x="1084" y="4108"/>
                    <a:pt x="1072" y="3930"/>
                    <a:pt x="1048" y="4906"/>
                  </a:cubicBezTo>
                  <a:cubicBezTo>
                    <a:pt x="1024" y="5882"/>
                    <a:pt x="1191" y="6442"/>
                    <a:pt x="1858" y="7121"/>
                  </a:cubicBezTo>
                  <a:cubicBezTo>
                    <a:pt x="2524" y="7787"/>
                    <a:pt x="3501" y="7549"/>
                    <a:pt x="3798" y="7061"/>
                  </a:cubicBezTo>
                  <a:cubicBezTo>
                    <a:pt x="4108" y="6561"/>
                    <a:pt x="3941" y="5180"/>
                    <a:pt x="3822" y="4585"/>
                  </a:cubicBezTo>
                  <a:cubicBezTo>
                    <a:pt x="3715" y="3977"/>
                    <a:pt x="3286" y="2882"/>
                    <a:pt x="3227" y="2049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3;p37">
              <a:extLst>
                <a:ext uri="{FF2B5EF4-FFF2-40B4-BE49-F238E27FC236}">
                  <a16:creationId xmlns:a16="http://schemas.microsoft.com/office/drawing/2014/main" id="{F5F3F466-135A-4746-8444-96B1E4ADE72E}"/>
                </a:ext>
              </a:extLst>
            </p:cNvPr>
            <p:cNvSpPr/>
            <p:nvPr/>
          </p:nvSpPr>
          <p:spPr>
            <a:xfrm>
              <a:off x="6510521" y="1776472"/>
              <a:ext cx="366036" cy="293955"/>
            </a:xfrm>
            <a:custGeom>
              <a:avLst/>
              <a:gdLst/>
              <a:ahLst/>
              <a:cxnLst/>
              <a:rect l="l" t="t" r="r" b="b"/>
              <a:pathLst>
                <a:path w="6109" h="4906" extrusionOk="0">
                  <a:moveTo>
                    <a:pt x="5442" y="0"/>
                  </a:moveTo>
                  <a:cubicBezTo>
                    <a:pt x="6108" y="2560"/>
                    <a:pt x="5846" y="3024"/>
                    <a:pt x="5442" y="3370"/>
                  </a:cubicBezTo>
                  <a:cubicBezTo>
                    <a:pt x="5037" y="3715"/>
                    <a:pt x="2906" y="4905"/>
                    <a:pt x="239" y="3870"/>
                  </a:cubicBezTo>
                  <a:cubicBezTo>
                    <a:pt x="239" y="3870"/>
                    <a:pt x="1" y="2834"/>
                    <a:pt x="2013" y="1750"/>
                  </a:cubicBezTo>
                  <a:cubicBezTo>
                    <a:pt x="2013" y="1750"/>
                    <a:pt x="1989" y="1536"/>
                    <a:pt x="1810" y="1012"/>
                  </a:cubicBezTo>
                  <a:cubicBezTo>
                    <a:pt x="1655" y="524"/>
                    <a:pt x="5442" y="0"/>
                    <a:pt x="5442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4;p37">
              <a:extLst>
                <a:ext uri="{FF2B5EF4-FFF2-40B4-BE49-F238E27FC236}">
                  <a16:creationId xmlns:a16="http://schemas.microsoft.com/office/drawing/2014/main" id="{35975AFA-6580-A147-AF8A-612EBAC1B98A}"/>
                </a:ext>
              </a:extLst>
            </p:cNvPr>
            <p:cNvSpPr/>
            <p:nvPr/>
          </p:nvSpPr>
          <p:spPr>
            <a:xfrm>
              <a:off x="6567622" y="1419074"/>
              <a:ext cx="268970" cy="455193"/>
            </a:xfrm>
            <a:custGeom>
              <a:avLst/>
              <a:gdLst/>
              <a:ahLst/>
              <a:cxnLst/>
              <a:rect l="l" t="t" r="r" b="b"/>
              <a:pathLst>
                <a:path w="4489" h="7597" extrusionOk="0">
                  <a:moveTo>
                    <a:pt x="1036" y="0"/>
                  </a:moveTo>
                  <a:cubicBezTo>
                    <a:pt x="2846" y="1250"/>
                    <a:pt x="3679" y="3262"/>
                    <a:pt x="4489" y="5965"/>
                  </a:cubicBezTo>
                  <a:cubicBezTo>
                    <a:pt x="4489" y="5965"/>
                    <a:pt x="2441" y="7596"/>
                    <a:pt x="857" y="6977"/>
                  </a:cubicBezTo>
                  <a:cubicBezTo>
                    <a:pt x="857" y="6977"/>
                    <a:pt x="369" y="5536"/>
                    <a:pt x="191" y="4917"/>
                  </a:cubicBezTo>
                  <a:cubicBezTo>
                    <a:pt x="0" y="4298"/>
                    <a:pt x="1036" y="0"/>
                    <a:pt x="1036" y="0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5;p37">
              <a:extLst>
                <a:ext uri="{FF2B5EF4-FFF2-40B4-BE49-F238E27FC236}">
                  <a16:creationId xmlns:a16="http://schemas.microsoft.com/office/drawing/2014/main" id="{CEEC4C28-A4D4-D84A-9FB9-7843BFB752A5}"/>
                </a:ext>
              </a:extLst>
            </p:cNvPr>
            <p:cNvSpPr/>
            <p:nvPr/>
          </p:nvSpPr>
          <p:spPr>
            <a:xfrm>
              <a:off x="5763600" y="1598103"/>
              <a:ext cx="269749" cy="803314"/>
            </a:xfrm>
            <a:custGeom>
              <a:avLst/>
              <a:gdLst/>
              <a:ahLst/>
              <a:cxnLst/>
              <a:rect l="l" t="t" r="r" b="b"/>
              <a:pathLst>
                <a:path w="4502" h="13407" extrusionOk="0">
                  <a:moveTo>
                    <a:pt x="3608" y="3239"/>
                  </a:moveTo>
                  <a:cubicBezTo>
                    <a:pt x="3025" y="3763"/>
                    <a:pt x="2846" y="3811"/>
                    <a:pt x="2834" y="3941"/>
                  </a:cubicBezTo>
                  <a:cubicBezTo>
                    <a:pt x="2822" y="4061"/>
                    <a:pt x="3180" y="5287"/>
                    <a:pt x="2894" y="6085"/>
                  </a:cubicBezTo>
                  <a:cubicBezTo>
                    <a:pt x="2608" y="6882"/>
                    <a:pt x="2203" y="9014"/>
                    <a:pt x="2251" y="10073"/>
                  </a:cubicBezTo>
                  <a:cubicBezTo>
                    <a:pt x="2251" y="10073"/>
                    <a:pt x="2727" y="9966"/>
                    <a:pt x="3096" y="10049"/>
                  </a:cubicBezTo>
                  <a:cubicBezTo>
                    <a:pt x="3477" y="10133"/>
                    <a:pt x="3584" y="10669"/>
                    <a:pt x="3644" y="11133"/>
                  </a:cubicBezTo>
                  <a:cubicBezTo>
                    <a:pt x="3704" y="11597"/>
                    <a:pt x="3763" y="11609"/>
                    <a:pt x="4073" y="11609"/>
                  </a:cubicBezTo>
                  <a:cubicBezTo>
                    <a:pt x="4382" y="11621"/>
                    <a:pt x="4501" y="11919"/>
                    <a:pt x="4287" y="12335"/>
                  </a:cubicBezTo>
                  <a:cubicBezTo>
                    <a:pt x="4061" y="12740"/>
                    <a:pt x="4227" y="13074"/>
                    <a:pt x="3882" y="13240"/>
                  </a:cubicBezTo>
                  <a:cubicBezTo>
                    <a:pt x="3525" y="13407"/>
                    <a:pt x="2418" y="12419"/>
                    <a:pt x="1882" y="11669"/>
                  </a:cubicBezTo>
                  <a:cubicBezTo>
                    <a:pt x="1346" y="10907"/>
                    <a:pt x="513" y="8478"/>
                    <a:pt x="251" y="7120"/>
                  </a:cubicBezTo>
                  <a:cubicBezTo>
                    <a:pt x="1" y="5763"/>
                    <a:pt x="13" y="3203"/>
                    <a:pt x="822" y="1608"/>
                  </a:cubicBezTo>
                  <a:cubicBezTo>
                    <a:pt x="1644" y="1"/>
                    <a:pt x="3465" y="1286"/>
                    <a:pt x="3620" y="1655"/>
                  </a:cubicBezTo>
                  <a:cubicBezTo>
                    <a:pt x="3930" y="2358"/>
                    <a:pt x="3608" y="3239"/>
                    <a:pt x="3608" y="3239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6;p37">
              <a:extLst>
                <a:ext uri="{FF2B5EF4-FFF2-40B4-BE49-F238E27FC236}">
                  <a16:creationId xmlns:a16="http://schemas.microsoft.com/office/drawing/2014/main" id="{4C0E0DBC-0F53-5549-9A7B-24C35BA64406}"/>
                </a:ext>
              </a:extLst>
            </p:cNvPr>
            <p:cNvSpPr/>
            <p:nvPr/>
          </p:nvSpPr>
          <p:spPr>
            <a:xfrm>
              <a:off x="5812852" y="1383364"/>
              <a:ext cx="298209" cy="408877"/>
            </a:xfrm>
            <a:custGeom>
              <a:avLst/>
              <a:gdLst/>
              <a:ahLst/>
              <a:cxnLst/>
              <a:rect l="l" t="t" r="r" b="b"/>
              <a:pathLst>
                <a:path w="4977" h="6824" extrusionOk="0">
                  <a:moveTo>
                    <a:pt x="3346" y="525"/>
                  </a:moveTo>
                  <a:cubicBezTo>
                    <a:pt x="1893" y="1299"/>
                    <a:pt x="762" y="3227"/>
                    <a:pt x="0" y="5192"/>
                  </a:cubicBezTo>
                  <a:cubicBezTo>
                    <a:pt x="0" y="5192"/>
                    <a:pt x="1107" y="4454"/>
                    <a:pt x="2084" y="5204"/>
                  </a:cubicBezTo>
                  <a:cubicBezTo>
                    <a:pt x="3072" y="5942"/>
                    <a:pt x="2786" y="6823"/>
                    <a:pt x="2786" y="6823"/>
                  </a:cubicBezTo>
                  <a:cubicBezTo>
                    <a:pt x="2786" y="6823"/>
                    <a:pt x="2917" y="6692"/>
                    <a:pt x="3655" y="5799"/>
                  </a:cubicBezTo>
                  <a:cubicBezTo>
                    <a:pt x="4382" y="4906"/>
                    <a:pt x="4977" y="4120"/>
                    <a:pt x="4941" y="2775"/>
                  </a:cubicBezTo>
                  <a:cubicBezTo>
                    <a:pt x="4894" y="1429"/>
                    <a:pt x="4334" y="1"/>
                    <a:pt x="3346" y="525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7;p37">
              <a:extLst>
                <a:ext uri="{FF2B5EF4-FFF2-40B4-BE49-F238E27FC236}">
                  <a16:creationId xmlns:a16="http://schemas.microsoft.com/office/drawing/2014/main" id="{6A9F5007-427F-B048-94F0-520256CF90C1}"/>
                </a:ext>
              </a:extLst>
            </p:cNvPr>
            <p:cNvSpPr/>
            <p:nvPr/>
          </p:nvSpPr>
          <p:spPr>
            <a:xfrm>
              <a:off x="6218727" y="1072341"/>
              <a:ext cx="232660" cy="298269"/>
            </a:xfrm>
            <a:custGeom>
              <a:avLst/>
              <a:gdLst/>
              <a:ahLst/>
              <a:cxnLst/>
              <a:rect l="l" t="t" r="r" b="b"/>
              <a:pathLst>
                <a:path w="3883" h="4978" extrusionOk="0">
                  <a:moveTo>
                    <a:pt x="513" y="346"/>
                  </a:moveTo>
                  <a:cubicBezTo>
                    <a:pt x="227" y="1"/>
                    <a:pt x="1" y="203"/>
                    <a:pt x="48" y="477"/>
                  </a:cubicBezTo>
                  <a:cubicBezTo>
                    <a:pt x="96" y="751"/>
                    <a:pt x="168" y="1727"/>
                    <a:pt x="596" y="1608"/>
                  </a:cubicBezTo>
                  <a:cubicBezTo>
                    <a:pt x="596" y="1608"/>
                    <a:pt x="406" y="4454"/>
                    <a:pt x="168" y="4596"/>
                  </a:cubicBezTo>
                  <a:cubicBezTo>
                    <a:pt x="168" y="4596"/>
                    <a:pt x="632" y="4680"/>
                    <a:pt x="1394" y="4823"/>
                  </a:cubicBezTo>
                  <a:cubicBezTo>
                    <a:pt x="2144" y="4977"/>
                    <a:pt x="3287" y="4954"/>
                    <a:pt x="3537" y="4537"/>
                  </a:cubicBezTo>
                  <a:cubicBezTo>
                    <a:pt x="3537" y="4537"/>
                    <a:pt x="3073" y="4061"/>
                    <a:pt x="3073" y="3120"/>
                  </a:cubicBezTo>
                  <a:cubicBezTo>
                    <a:pt x="3085" y="2179"/>
                    <a:pt x="3096" y="1632"/>
                    <a:pt x="3192" y="1691"/>
                  </a:cubicBezTo>
                  <a:cubicBezTo>
                    <a:pt x="3299" y="1763"/>
                    <a:pt x="3466" y="1668"/>
                    <a:pt x="3585" y="1322"/>
                  </a:cubicBezTo>
                  <a:cubicBezTo>
                    <a:pt x="3692" y="989"/>
                    <a:pt x="3882" y="394"/>
                    <a:pt x="3382" y="667"/>
                  </a:cubicBezTo>
                  <a:cubicBezTo>
                    <a:pt x="2894" y="941"/>
                    <a:pt x="513" y="346"/>
                    <a:pt x="513" y="34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8;p37">
              <a:extLst>
                <a:ext uri="{FF2B5EF4-FFF2-40B4-BE49-F238E27FC236}">
                  <a16:creationId xmlns:a16="http://schemas.microsoft.com/office/drawing/2014/main" id="{0649FE80-6F0F-7E4E-8440-2086C3CA4677}"/>
                </a:ext>
              </a:extLst>
            </p:cNvPr>
            <p:cNvSpPr/>
            <p:nvPr/>
          </p:nvSpPr>
          <p:spPr>
            <a:xfrm>
              <a:off x="6218727" y="952509"/>
              <a:ext cx="222653" cy="260461"/>
            </a:xfrm>
            <a:custGeom>
              <a:avLst/>
              <a:gdLst/>
              <a:ahLst/>
              <a:cxnLst/>
              <a:rect l="l" t="t" r="r" b="b"/>
              <a:pathLst>
                <a:path w="3716" h="4347" extrusionOk="0">
                  <a:moveTo>
                    <a:pt x="2227" y="143"/>
                  </a:moveTo>
                  <a:cubicBezTo>
                    <a:pt x="1108" y="0"/>
                    <a:pt x="1" y="1155"/>
                    <a:pt x="358" y="1763"/>
                  </a:cubicBezTo>
                  <a:cubicBezTo>
                    <a:pt x="382" y="1822"/>
                    <a:pt x="394" y="1882"/>
                    <a:pt x="406" y="1941"/>
                  </a:cubicBezTo>
                  <a:cubicBezTo>
                    <a:pt x="418" y="2203"/>
                    <a:pt x="465" y="2858"/>
                    <a:pt x="501" y="3096"/>
                  </a:cubicBezTo>
                  <a:cubicBezTo>
                    <a:pt x="632" y="3965"/>
                    <a:pt x="1561" y="4346"/>
                    <a:pt x="1930" y="4334"/>
                  </a:cubicBezTo>
                  <a:cubicBezTo>
                    <a:pt x="2323" y="4322"/>
                    <a:pt x="2799" y="4227"/>
                    <a:pt x="3192" y="3525"/>
                  </a:cubicBezTo>
                  <a:cubicBezTo>
                    <a:pt x="3394" y="3156"/>
                    <a:pt x="3525" y="2382"/>
                    <a:pt x="3537" y="2048"/>
                  </a:cubicBezTo>
                  <a:cubicBezTo>
                    <a:pt x="3537" y="1953"/>
                    <a:pt x="3561" y="1846"/>
                    <a:pt x="3620" y="1763"/>
                  </a:cubicBezTo>
                  <a:cubicBezTo>
                    <a:pt x="3668" y="1679"/>
                    <a:pt x="3716" y="1548"/>
                    <a:pt x="3680" y="1382"/>
                  </a:cubicBezTo>
                  <a:cubicBezTo>
                    <a:pt x="3608" y="1001"/>
                    <a:pt x="3192" y="262"/>
                    <a:pt x="2227" y="143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9;p37">
              <a:extLst>
                <a:ext uri="{FF2B5EF4-FFF2-40B4-BE49-F238E27FC236}">
                  <a16:creationId xmlns:a16="http://schemas.microsoft.com/office/drawing/2014/main" id="{D6F5DCA3-FDB7-8540-93F8-9975E0149BD7}"/>
                </a:ext>
              </a:extLst>
            </p:cNvPr>
            <p:cNvSpPr/>
            <p:nvPr/>
          </p:nvSpPr>
          <p:spPr>
            <a:xfrm>
              <a:off x="6013273" y="1339146"/>
              <a:ext cx="728477" cy="1006674"/>
            </a:xfrm>
            <a:custGeom>
              <a:avLst/>
              <a:gdLst/>
              <a:ahLst/>
              <a:cxnLst/>
              <a:rect l="l" t="t" r="r" b="b"/>
              <a:pathLst>
                <a:path w="12158" h="16801" extrusionOk="0">
                  <a:moveTo>
                    <a:pt x="1" y="1263"/>
                  </a:moveTo>
                  <a:cubicBezTo>
                    <a:pt x="1382" y="513"/>
                    <a:pt x="2465" y="215"/>
                    <a:pt x="3597" y="143"/>
                  </a:cubicBezTo>
                  <a:cubicBezTo>
                    <a:pt x="4728" y="72"/>
                    <a:pt x="5275" y="584"/>
                    <a:pt x="6121" y="334"/>
                  </a:cubicBezTo>
                  <a:cubicBezTo>
                    <a:pt x="6966" y="84"/>
                    <a:pt x="7014" y="1"/>
                    <a:pt x="7454" y="108"/>
                  </a:cubicBezTo>
                  <a:cubicBezTo>
                    <a:pt x="7895" y="203"/>
                    <a:pt x="9788" y="1013"/>
                    <a:pt x="10288" y="1334"/>
                  </a:cubicBezTo>
                  <a:cubicBezTo>
                    <a:pt x="10288" y="1334"/>
                    <a:pt x="12157" y="2429"/>
                    <a:pt x="10443" y="6454"/>
                  </a:cubicBezTo>
                  <a:cubicBezTo>
                    <a:pt x="8728" y="10478"/>
                    <a:pt x="9204" y="13086"/>
                    <a:pt x="9204" y="13086"/>
                  </a:cubicBezTo>
                  <a:cubicBezTo>
                    <a:pt x="9204" y="13086"/>
                    <a:pt x="10216" y="15181"/>
                    <a:pt x="9752" y="15252"/>
                  </a:cubicBezTo>
                  <a:cubicBezTo>
                    <a:pt x="9752" y="15252"/>
                    <a:pt x="8942" y="14467"/>
                    <a:pt x="6752" y="15002"/>
                  </a:cubicBezTo>
                  <a:cubicBezTo>
                    <a:pt x="4561" y="15550"/>
                    <a:pt x="4109" y="16491"/>
                    <a:pt x="2715" y="16645"/>
                  </a:cubicBezTo>
                  <a:cubicBezTo>
                    <a:pt x="1322" y="16800"/>
                    <a:pt x="691" y="16062"/>
                    <a:pt x="596" y="15622"/>
                  </a:cubicBezTo>
                  <a:cubicBezTo>
                    <a:pt x="489" y="15169"/>
                    <a:pt x="989" y="14967"/>
                    <a:pt x="1120" y="13621"/>
                  </a:cubicBezTo>
                  <a:cubicBezTo>
                    <a:pt x="1239" y="12276"/>
                    <a:pt x="1263" y="9395"/>
                    <a:pt x="310" y="6537"/>
                  </a:cubicBezTo>
                  <a:cubicBezTo>
                    <a:pt x="310" y="6537"/>
                    <a:pt x="1430" y="5394"/>
                    <a:pt x="1239" y="3072"/>
                  </a:cubicBezTo>
                  <a:cubicBezTo>
                    <a:pt x="1037" y="763"/>
                    <a:pt x="1" y="1263"/>
                    <a:pt x="1" y="1263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424;p37">
            <a:extLst>
              <a:ext uri="{FF2B5EF4-FFF2-40B4-BE49-F238E27FC236}">
                <a16:creationId xmlns:a16="http://schemas.microsoft.com/office/drawing/2014/main" id="{4D76B1CB-E3E9-1B41-88C0-4155E6D0CD34}"/>
              </a:ext>
            </a:extLst>
          </p:cNvPr>
          <p:cNvGrpSpPr/>
          <p:nvPr/>
        </p:nvGrpSpPr>
        <p:grpSpPr>
          <a:xfrm>
            <a:off x="10269072" y="1705040"/>
            <a:ext cx="1041025" cy="3521325"/>
            <a:chOff x="7163175" y="1056099"/>
            <a:chExt cx="1041025" cy="3521325"/>
          </a:xfrm>
        </p:grpSpPr>
        <p:sp>
          <p:nvSpPr>
            <p:cNvPr id="20" name="Google Shape;425;p37">
              <a:extLst>
                <a:ext uri="{FF2B5EF4-FFF2-40B4-BE49-F238E27FC236}">
                  <a16:creationId xmlns:a16="http://schemas.microsoft.com/office/drawing/2014/main" id="{F624D3F4-A3AE-5F41-AFAC-0932E3197EF6}"/>
                </a:ext>
              </a:extLst>
            </p:cNvPr>
            <p:cNvSpPr/>
            <p:nvPr/>
          </p:nvSpPr>
          <p:spPr>
            <a:xfrm>
              <a:off x="7701469" y="2781118"/>
              <a:ext cx="450203" cy="1607655"/>
            </a:xfrm>
            <a:custGeom>
              <a:avLst/>
              <a:gdLst/>
              <a:ahLst/>
              <a:cxnLst/>
              <a:rect l="l" t="t" r="r" b="b"/>
              <a:pathLst>
                <a:path w="6025" h="21515" extrusionOk="0">
                  <a:moveTo>
                    <a:pt x="786" y="3263"/>
                  </a:moveTo>
                  <a:cubicBezTo>
                    <a:pt x="941" y="8430"/>
                    <a:pt x="953" y="9132"/>
                    <a:pt x="1298" y="10585"/>
                  </a:cubicBezTo>
                  <a:cubicBezTo>
                    <a:pt x="1643" y="12026"/>
                    <a:pt x="1572" y="11716"/>
                    <a:pt x="786" y="13514"/>
                  </a:cubicBezTo>
                  <a:cubicBezTo>
                    <a:pt x="0" y="15300"/>
                    <a:pt x="1881" y="18217"/>
                    <a:pt x="2036" y="20801"/>
                  </a:cubicBezTo>
                  <a:cubicBezTo>
                    <a:pt x="2036" y="20801"/>
                    <a:pt x="2143" y="21515"/>
                    <a:pt x="2596" y="20932"/>
                  </a:cubicBezTo>
                  <a:cubicBezTo>
                    <a:pt x="3048" y="20336"/>
                    <a:pt x="3358" y="17574"/>
                    <a:pt x="4024" y="15931"/>
                  </a:cubicBezTo>
                  <a:cubicBezTo>
                    <a:pt x="4691" y="14288"/>
                    <a:pt x="3632" y="11954"/>
                    <a:pt x="3513" y="10895"/>
                  </a:cubicBezTo>
                  <a:cubicBezTo>
                    <a:pt x="3393" y="9835"/>
                    <a:pt x="6025" y="5394"/>
                    <a:pt x="5144" y="2691"/>
                  </a:cubicBezTo>
                  <a:cubicBezTo>
                    <a:pt x="4263" y="0"/>
                    <a:pt x="786" y="3263"/>
                    <a:pt x="786" y="3263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6;p37">
              <a:extLst>
                <a:ext uri="{FF2B5EF4-FFF2-40B4-BE49-F238E27FC236}">
                  <a16:creationId xmlns:a16="http://schemas.microsoft.com/office/drawing/2014/main" id="{5CDBE997-C2FD-654A-9E73-641C540BCCBE}"/>
                </a:ext>
              </a:extLst>
            </p:cNvPr>
            <p:cNvSpPr/>
            <p:nvPr/>
          </p:nvSpPr>
          <p:spPr>
            <a:xfrm>
              <a:off x="7546646" y="2636980"/>
              <a:ext cx="573047" cy="606821"/>
            </a:xfrm>
            <a:custGeom>
              <a:avLst/>
              <a:gdLst/>
              <a:ahLst/>
              <a:cxnLst/>
              <a:rect l="l" t="t" r="r" b="b"/>
              <a:pathLst>
                <a:path w="7669" h="8121" extrusionOk="0">
                  <a:moveTo>
                    <a:pt x="2370" y="6680"/>
                  </a:moveTo>
                  <a:cubicBezTo>
                    <a:pt x="3251" y="7537"/>
                    <a:pt x="3763" y="8121"/>
                    <a:pt x="5144" y="7549"/>
                  </a:cubicBezTo>
                  <a:cubicBezTo>
                    <a:pt x="6525" y="6990"/>
                    <a:pt x="7513" y="5692"/>
                    <a:pt x="7668" y="5358"/>
                  </a:cubicBezTo>
                  <a:cubicBezTo>
                    <a:pt x="7668" y="5358"/>
                    <a:pt x="7109" y="1977"/>
                    <a:pt x="6954" y="1513"/>
                  </a:cubicBezTo>
                  <a:cubicBezTo>
                    <a:pt x="6787" y="1048"/>
                    <a:pt x="6763" y="977"/>
                    <a:pt x="6763" y="977"/>
                  </a:cubicBezTo>
                  <a:cubicBezTo>
                    <a:pt x="6763" y="977"/>
                    <a:pt x="4418" y="1"/>
                    <a:pt x="2203" y="1334"/>
                  </a:cubicBezTo>
                  <a:cubicBezTo>
                    <a:pt x="0" y="2668"/>
                    <a:pt x="2370" y="6680"/>
                    <a:pt x="2370" y="6680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7;p37">
              <a:extLst>
                <a:ext uri="{FF2B5EF4-FFF2-40B4-BE49-F238E27FC236}">
                  <a16:creationId xmlns:a16="http://schemas.microsoft.com/office/drawing/2014/main" id="{27E89782-A717-4745-ACC2-80EDB1E3B4BC}"/>
                </a:ext>
              </a:extLst>
            </p:cNvPr>
            <p:cNvSpPr/>
            <p:nvPr/>
          </p:nvSpPr>
          <p:spPr>
            <a:xfrm>
              <a:off x="7797561" y="4327328"/>
              <a:ext cx="229548" cy="250096"/>
            </a:xfrm>
            <a:custGeom>
              <a:avLst/>
              <a:gdLst/>
              <a:ahLst/>
              <a:cxnLst/>
              <a:rect l="l" t="t" r="r" b="b"/>
              <a:pathLst>
                <a:path w="3072" h="3347" extrusionOk="0">
                  <a:moveTo>
                    <a:pt x="214" y="500"/>
                  </a:moveTo>
                  <a:cubicBezTo>
                    <a:pt x="274" y="250"/>
                    <a:pt x="536" y="0"/>
                    <a:pt x="750" y="108"/>
                  </a:cubicBezTo>
                  <a:cubicBezTo>
                    <a:pt x="964" y="215"/>
                    <a:pt x="1191" y="262"/>
                    <a:pt x="1310" y="227"/>
                  </a:cubicBezTo>
                  <a:cubicBezTo>
                    <a:pt x="1429" y="203"/>
                    <a:pt x="1584" y="179"/>
                    <a:pt x="1679" y="227"/>
                  </a:cubicBezTo>
                  <a:cubicBezTo>
                    <a:pt x="1774" y="262"/>
                    <a:pt x="2215" y="191"/>
                    <a:pt x="2322" y="286"/>
                  </a:cubicBezTo>
                  <a:cubicBezTo>
                    <a:pt x="2429" y="381"/>
                    <a:pt x="2703" y="834"/>
                    <a:pt x="2798" y="1001"/>
                  </a:cubicBezTo>
                  <a:cubicBezTo>
                    <a:pt x="2905" y="1167"/>
                    <a:pt x="3072" y="1727"/>
                    <a:pt x="3000" y="1941"/>
                  </a:cubicBezTo>
                  <a:cubicBezTo>
                    <a:pt x="2929" y="2144"/>
                    <a:pt x="2405" y="2191"/>
                    <a:pt x="2262" y="2429"/>
                  </a:cubicBezTo>
                  <a:cubicBezTo>
                    <a:pt x="2119" y="2655"/>
                    <a:pt x="2274" y="2989"/>
                    <a:pt x="1310" y="3167"/>
                  </a:cubicBezTo>
                  <a:cubicBezTo>
                    <a:pt x="345" y="3346"/>
                    <a:pt x="24" y="2786"/>
                    <a:pt x="12" y="2727"/>
                  </a:cubicBezTo>
                  <a:cubicBezTo>
                    <a:pt x="0" y="2655"/>
                    <a:pt x="60" y="1953"/>
                    <a:pt x="143" y="1834"/>
                  </a:cubicBezTo>
                  <a:cubicBezTo>
                    <a:pt x="226" y="1703"/>
                    <a:pt x="214" y="500"/>
                    <a:pt x="214" y="500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8;p37">
              <a:extLst>
                <a:ext uri="{FF2B5EF4-FFF2-40B4-BE49-F238E27FC236}">
                  <a16:creationId xmlns:a16="http://schemas.microsoft.com/office/drawing/2014/main" id="{16F10209-95C3-C543-9119-CA47047D342C}"/>
                </a:ext>
              </a:extLst>
            </p:cNvPr>
            <p:cNvSpPr/>
            <p:nvPr/>
          </p:nvSpPr>
          <p:spPr>
            <a:xfrm>
              <a:off x="7422982" y="3053328"/>
              <a:ext cx="313237" cy="727797"/>
            </a:xfrm>
            <a:custGeom>
              <a:avLst/>
              <a:gdLst/>
              <a:ahLst/>
              <a:cxnLst/>
              <a:rect l="l" t="t" r="r" b="b"/>
              <a:pathLst>
                <a:path w="4192" h="9740" extrusionOk="0">
                  <a:moveTo>
                    <a:pt x="1" y="382"/>
                  </a:moveTo>
                  <a:cubicBezTo>
                    <a:pt x="572" y="1989"/>
                    <a:pt x="989" y="5656"/>
                    <a:pt x="1322" y="6978"/>
                  </a:cubicBezTo>
                  <a:cubicBezTo>
                    <a:pt x="1655" y="8311"/>
                    <a:pt x="1703" y="9192"/>
                    <a:pt x="2513" y="9442"/>
                  </a:cubicBezTo>
                  <a:cubicBezTo>
                    <a:pt x="3477" y="9740"/>
                    <a:pt x="4192" y="7918"/>
                    <a:pt x="4144" y="6180"/>
                  </a:cubicBezTo>
                  <a:cubicBezTo>
                    <a:pt x="4096" y="4668"/>
                    <a:pt x="3310" y="1"/>
                    <a:pt x="3310" y="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9;p37">
              <a:extLst>
                <a:ext uri="{FF2B5EF4-FFF2-40B4-BE49-F238E27FC236}">
                  <a16:creationId xmlns:a16="http://schemas.microsoft.com/office/drawing/2014/main" id="{5887D045-46DF-2041-A894-1C211C457512}"/>
                </a:ext>
              </a:extLst>
            </p:cNvPr>
            <p:cNvSpPr/>
            <p:nvPr/>
          </p:nvSpPr>
          <p:spPr>
            <a:xfrm>
              <a:off x="7454141" y="3192160"/>
              <a:ext cx="298068" cy="582761"/>
            </a:xfrm>
            <a:custGeom>
              <a:avLst/>
              <a:gdLst/>
              <a:ahLst/>
              <a:cxnLst/>
              <a:rect l="l" t="t" r="r" b="b"/>
              <a:pathLst>
                <a:path w="3989" h="7799" extrusionOk="0">
                  <a:moveTo>
                    <a:pt x="2227" y="131"/>
                  </a:moveTo>
                  <a:cubicBezTo>
                    <a:pt x="2203" y="1274"/>
                    <a:pt x="1762" y="2393"/>
                    <a:pt x="881" y="3751"/>
                  </a:cubicBezTo>
                  <a:cubicBezTo>
                    <a:pt x="0" y="5120"/>
                    <a:pt x="1298" y="6025"/>
                    <a:pt x="1643" y="6489"/>
                  </a:cubicBezTo>
                  <a:cubicBezTo>
                    <a:pt x="1977" y="6941"/>
                    <a:pt x="2251" y="7799"/>
                    <a:pt x="2751" y="7453"/>
                  </a:cubicBezTo>
                  <a:cubicBezTo>
                    <a:pt x="3274" y="7084"/>
                    <a:pt x="3989" y="6298"/>
                    <a:pt x="3929" y="5715"/>
                  </a:cubicBezTo>
                  <a:cubicBezTo>
                    <a:pt x="3870" y="5120"/>
                    <a:pt x="2989" y="3024"/>
                    <a:pt x="3155" y="1512"/>
                  </a:cubicBezTo>
                  <a:cubicBezTo>
                    <a:pt x="3322" y="0"/>
                    <a:pt x="2227" y="131"/>
                    <a:pt x="2227" y="13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30;p37">
              <a:extLst>
                <a:ext uri="{FF2B5EF4-FFF2-40B4-BE49-F238E27FC236}">
                  <a16:creationId xmlns:a16="http://schemas.microsoft.com/office/drawing/2014/main" id="{0C55DF25-BB1F-CB47-A16F-4A1161121A6C}"/>
                </a:ext>
              </a:extLst>
            </p:cNvPr>
            <p:cNvSpPr/>
            <p:nvPr/>
          </p:nvSpPr>
          <p:spPr>
            <a:xfrm>
              <a:off x="7348260" y="2717081"/>
              <a:ext cx="375481" cy="486668"/>
            </a:xfrm>
            <a:custGeom>
              <a:avLst/>
              <a:gdLst/>
              <a:ahLst/>
              <a:cxnLst/>
              <a:rect l="l" t="t" r="r" b="b"/>
              <a:pathLst>
                <a:path w="5025" h="6513" extrusionOk="0">
                  <a:moveTo>
                    <a:pt x="1358" y="0"/>
                  </a:moveTo>
                  <a:cubicBezTo>
                    <a:pt x="334" y="1381"/>
                    <a:pt x="0" y="3643"/>
                    <a:pt x="167" y="5072"/>
                  </a:cubicBezTo>
                  <a:cubicBezTo>
                    <a:pt x="167" y="5072"/>
                    <a:pt x="298" y="5239"/>
                    <a:pt x="917" y="5322"/>
                  </a:cubicBezTo>
                  <a:cubicBezTo>
                    <a:pt x="1548" y="5394"/>
                    <a:pt x="2322" y="6513"/>
                    <a:pt x="5025" y="5608"/>
                  </a:cubicBezTo>
                  <a:cubicBezTo>
                    <a:pt x="5025" y="5608"/>
                    <a:pt x="4322" y="1893"/>
                    <a:pt x="4858" y="262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31;p37">
              <a:extLst>
                <a:ext uri="{FF2B5EF4-FFF2-40B4-BE49-F238E27FC236}">
                  <a16:creationId xmlns:a16="http://schemas.microsoft.com/office/drawing/2014/main" id="{224B498A-C058-194F-98C9-570F074A1592}"/>
                </a:ext>
              </a:extLst>
            </p:cNvPr>
            <p:cNvSpPr/>
            <p:nvPr/>
          </p:nvSpPr>
          <p:spPr>
            <a:xfrm>
              <a:off x="7592898" y="2960823"/>
              <a:ext cx="287457" cy="431522"/>
            </a:xfrm>
            <a:custGeom>
              <a:avLst/>
              <a:gdLst/>
              <a:ahLst/>
              <a:cxnLst/>
              <a:rect l="l" t="t" r="r" b="b"/>
              <a:pathLst>
                <a:path w="3847" h="5775" extrusionOk="0">
                  <a:moveTo>
                    <a:pt x="2239" y="5263"/>
                  </a:moveTo>
                  <a:cubicBezTo>
                    <a:pt x="1667" y="5775"/>
                    <a:pt x="1" y="4834"/>
                    <a:pt x="1" y="3060"/>
                  </a:cubicBezTo>
                  <a:cubicBezTo>
                    <a:pt x="1" y="2656"/>
                    <a:pt x="513" y="1894"/>
                    <a:pt x="358" y="1453"/>
                  </a:cubicBezTo>
                  <a:cubicBezTo>
                    <a:pt x="191" y="1024"/>
                    <a:pt x="191" y="143"/>
                    <a:pt x="1275" y="72"/>
                  </a:cubicBezTo>
                  <a:cubicBezTo>
                    <a:pt x="2358" y="0"/>
                    <a:pt x="2787" y="620"/>
                    <a:pt x="2715" y="1048"/>
                  </a:cubicBezTo>
                  <a:cubicBezTo>
                    <a:pt x="2644" y="1477"/>
                    <a:pt x="2501" y="1917"/>
                    <a:pt x="2727" y="2346"/>
                  </a:cubicBezTo>
                  <a:cubicBezTo>
                    <a:pt x="2953" y="2775"/>
                    <a:pt x="3846" y="3834"/>
                    <a:pt x="2239" y="5263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32;p37">
              <a:extLst>
                <a:ext uri="{FF2B5EF4-FFF2-40B4-BE49-F238E27FC236}">
                  <a16:creationId xmlns:a16="http://schemas.microsoft.com/office/drawing/2014/main" id="{77FE1161-D0D8-EE46-AC2E-DF2CEC604E39}"/>
                </a:ext>
              </a:extLst>
            </p:cNvPr>
            <p:cNvSpPr/>
            <p:nvPr/>
          </p:nvSpPr>
          <p:spPr>
            <a:xfrm>
              <a:off x="7818856" y="1230424"/>
              <a:ext cx="104163" cy="243894"/>
            </a:xfrm>
            <a:custGeom>
              <a:avLst/>
              <a:gdLst/>
              <a:ahLst/>
              <a:cxnLst/>
              <a:rect l="l" t="t" r="r" b="b"/>
              <a:pathLst>
                <a:path w="1394" h="3264" extrusionOk="0">
                  <a:moveTo>
                    <a:pt x="846" y="3192"/>
                  </a:moveTo>
                  <a:cubicBezTo>
                    <a:pt x="1394" y="2989"/>
                    <a:pt x="1370" y="1394"/>
                    <a:pt x="1263" y="703"/>
                  </a:cubicBezTo>
                  <a:cubicBezTo>
                    <a:pt x="1156" y="1"/>
                    <a:pt x="1" y="1834"/>
                    <a:pt x="298" y="2692"/>
                  </a:cubicBezTo>
                  <a:cubicBezTo>
                    <a:pt x="501" y="3263"/>
                    <a:pt x="846" y="3192"/>
                    <a:pt x="846" y="3192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33;p37">
              <a:extLst>
                <a:ext uri="{FF2B5EF4-FFF2-40B4-BE49-F238E27FC236}">
                  <a16:creationId xmlns:a16="http://schemas.microsoft.com/office/drawing/2014/main" id="{C6CF9FAF-320D-C24C-9D0D-97E95EA57750}"/>
                </a:ext>
              </a:extLst>
            </p:cNvPr>
            <p:cNvSpPr/>
            <p:nvPr/>
          </p:nvSpPr>
          <p:spPr>
            <a:xfrm>
              <a:off x="7664108" y="1261583"/>
              <a:ext cx="280284" cy="499146"/>
            </a:xfrm>
            <a:custGeom>
              <a:avLst/>
              <a:gdLst/>
              <a:ahLst/>
              <a:cxnLst/>
              <a:rect l="l" t="t" r="r" b="b"/>
              <a:pathLst>
                <a:path w="3751" h="6680" extrusionOk="0">
                  <a:moveTo>
                    <a:pt x="3322" y="941"/>
                  </a:moveTo>
                  <a:cubicBezTo>
                    <a:pt x="3667" y="691"/>
                    <a:pt x="3751" y="1108"/>
                    <a:pt x="3643" y="1525"/>
                  </a:cubicBezTo>
                  <a:cubicBezTo>
                    <a:pt x="3548" y="1894"/>
                    <a:pt x="3334" y="2108"/>
                    <a:pt x="3060" y="1941"/>
                  </a:cubicBezTo>
                  <a:cubicBezTo>
                    <a:pt x="2786" y="1763"/>
                    <a:pt x="3155" y="2465"/>
                    <a:pt x="2536" y="5489"/>
                  </a:cubicBezTo>
                  <a:cubicBezTo>
                    <a:pt x="2536" y="5489"/>
                    <a:pt x="667" y="6680"/>
                    <a:pt x="0" y="5275"/>
                  </a:cubicBezTo>
                  <a:cubicBezTo>
                    <a:pt x="0" y="5275"/>
                    <a:pt x="691" y="4501"/>
                    <a:pt x="905" y="2251"/>
                  </a:cubicBezTo>
                  <a:cubicBezTo>
                    <a:pt x="1131" y="1"/>
                    <a:pt x="3322" y="941"/>
                    <a:pt x="3322" y="94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34;p37">
              <a:extLst>
                <a:ext uri="{FF2B5EF4-FFF2-40B4-BE49-F238E27FC236}">
                  <a16:creationId xmlns:a16="http://schemas.microsoft.com/office/drawing/2014/main" id="{F2242C77-30CA-1840-9468-812E162BEF54}"/>
                </a:ext>
              </a:extLst>
            </p:cNvPr>
            <p:cNvSpPr/>
            <p:nvPr/>
          </p:nvSpPr>
          <p:spPr>
            <a:xfrm>
              <a:off x="7666723" y="1110347"/>
              <a:ext cx="293659" cy="357697"/>
            </a:xfrm>
            <a:custGeom>
              <a:avLst/>
              <a:gdLst/>
              <a:ahLst/>
              <a:cxnLst/>
              <a:rect l="l" t="t" r="r" b="b"/>
              <a:pathLst>
                <a:path w="3930" h="4787" extrusionOk="0">
                  <a:moveTo>
                    <a:pt x="1965" y="4537"/>
                  </a:moveTo>
                  <a:cubicBezTo>
                    <a:pt x="1549" y="4311"/>
                    <a:pt x="1191" y="4787"/>
                    <a:pt x="858" y="4465"/>
                  </a:cubicBezTo>
                  <a:cubicBezTo>
                    <a:pt x="513" y="4144"/>
                    <a:pt x="1" y="2822"/>
                    <a:pt x="84" y="1977"/>
                  </a:cubicBezTo>
                  <a:cubicBezTo>
                    <a:pt x="168" y="1143"/>
                    <a:pt x="989" y="0"/>
                    <a:pt x="2454" y="465"/>
                  </a:cubicBezTo>
                  <a:cubicBezTo>
                    <a:pt x="3930" y="941"/>
                    <a:pt x="3608" y="2441"/>
                    <a:pt x="3287" y="2965"/>
                  </a:cubicBezTo>
                  <a:cubicBezTo>
                    <a:pt x="2965" y="3489"/>
                    <a:pt x="2775" y="3882"/>
                    <a:pt x="2668" y="4311"/>
                  </a:cubicBezTo>
                  <a:cubicBezTo>
                    <a:pt x="2561" y="4751"/>
                    <a:pt x="2084" y="4608"/>
                    <a:pt x="1965" y="4537"/>
                  </a:cubicBezTo>
                  <a:close/>
                </a:path>
              </a:pathLst>
            </a:custGeom>
            <a:solidFill>
              <a:srgbClr val="F8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35;p37">
              <a:extLst>
                <a:ext uri="{FF2B5EF4-FFF2-40B4-BE49-F238E27FC236}">
                  <a16:creationId xmlns:a16="http://schemas.microsoft.com/office/drawing/2014/main" id="{EF2A9E1D-107E-FF43-8C72-7CF5339B4291}"/>
                </a:ext>
              </a:extLst>
            </p:cNvPr>
            <p:cNvSpPr/>
            <p:nvPr/>
          </p:nvSpPr>
          <p:spPr>
            <a:xfrm>
              <a:off x="7333988" y="1056099"/>
              <a:ext cx="509010" cy="486668"/>
            </a:xfrm>
            <a:custGeom>
              <a:avLst/>
              <a:gdLst/>
              <a:ahLst/>
              <a:cxnLst/>
              <a:rect l="l" t="t" r="r" b="b"/>
              <a:pathLst>
                <a:path w="6812" h="6513" extrusionOk="0">
                  <a:moveTo>
                    <a:pt x="4585" y="5394"/>
                  </a:moveTo>
                  <a:cubicBezTo>
                    <a:pt x="4906" y="5346"/>
                    <a:pt x="5180" y="5108"/>
                    <a:pt x="5335" y="4834"/>
                  </a:cubicBezTo>
                  <a:cubicBezTo>
                    <a:pt x="5490" y="4548"/>
                    <a:pt x="5549" y="4227"/>
                    <a:pt x="5573" y="3905"/>
                  </a:cubicBezTo>
                  <a:cubicBezTo>
                    <a:pt x="5597" y="3489"/>
                    <a:pt x="5549" y="3072"/>
                    <a:pt x="5442" y="2679"/>
                  </a:cubicBezTo>
                  <a:cubicBezTo>
                    <a:pt x="5537" y="2786"/>
                    <a:pt x="5704" y="2822"/>
                    <a:pt x="5847" y="2762"/>
                  </a:cubicBezTo>
                  <a:cubicBezTo>
                    <a:pt x="5990" y="2703"/>
                    <a:pt x="6073" y="2560"/>
                    <a:pt x="6061" y="2405"/>
                  </a:cubicBezTo>
                  <a:cubicBezTo>
                    <a:pt x="6049" y="2250"/>
                    <a:pt x="5954" y="2084"/>
                    <a:pt x="6037" y="1953"/>
                  </a:cubicBezTo>
                  <a:cubicBezTo>
                    <a:pt x="6109" y="1846"/>
                    <a:pt x="6275" y="1858"/>
                    <a:pt x="6418" y="1869"/>
                  </a:cubicBezTo>
                  <a:cubicBezTo>
                    <a:pt x="6561" y="1881"/>
                    <a:pt x="6740" y="1869"/>
                    <a:pt x="6776" y="1739"/>
                  </a:cubicBezTo>
                  <a:cubicBezTo>
                    <a:pt x="6811" y="1643"/>
                    <a:pt x="6752" y="1548"/>
                    <a:pt x="6668" y="1477"/>
                  </a:cubicBezTo>
                  <a:cubicBezTo>
                    <a:pt x="6597" y="1417"/>
                    <a:pt x="6502" y="1381"/>
                    <a:pt x="6430" y="1310"/>
                  </a:cubicBezTo>
                  <a:cubicBezTo>
                    <a:pt x="6204" y="1107"/>
                    <a:pt x="6252" y="750"/>
                    <a:pt x="6121" y="476"/>
                  </a:cubicBezTo>
                  <a:cubicBezTo>
                    <a:pt x="5930" y="107"/>
                    <a:pt x="5430" y="0"/>
                    <a:pt x="5037" y="155"/>
                  </a:cubicBezTo>
                  <a:cubicBezTo>
                    <a:pt x="4656" y="310"/>
                    <a:pt x="4382" y="643"/>
                    <a:pt x="4156" y="988"/>
                  </a:cubicBezTo>
                  <a:cubicBezTo>
                    <a:pt x="3751" y="834"/>
                    <a:pt x="3335" y="691"/>
                    <a:pt x="2906" y="667"/>
                  </a:cubicBezTo>
                  <a:cubicBezTo>
                    <a:pt x="2477" y="643"/>
                    <a:pt x="2013" y="762"/>
                    <a:pt x="1703" y="1060"/>
                  </a:cubicBezTo>
                  <a:cubicBezTo>
                    <a:pt x="1382" y="1358"/>
                    <a:pt x="1239" y="1858"/>
                    <a:pt x="1430" y="2239"/>
                  </a:cubicBezTo>
                  <a:cubicBezTo>
                    <a:pt x="1561" y="2489"/>
                    <a:pt x="1787" y="2667"/>
                    <a:pt x="2025" y="2834"/>
                  </a:cubicBezTo>
                  <a:cubicBezTo>
                    <a:pt x="2204" y="2965"/>
                    <a:pt x="2394" y="3096"/>
                    <a:pt x="2585" y="3239"/>
                  </a:cubicBezTo>
                  <a:cubicBezTo>
                    <a:pt x="2013" y="3143"/>
                    <a:pt x="1406" y="3215"/>
                    <a:pt x="906" y="3501"/>
                  </a:cubicBezTo>
                  <a:cubicBezTo>
                    <a:pt x="406" y="3786"/>
                    <a:pt x="37" y="4322"/>
                    <a:pt x="25" y="4906"/>
                  </a:cubicBezTo>
                  <a:cubicBezTo>
                    <a:pt x="1" y="5513"/>
                    <a:pt x="418" y="6108"/>
                    <a:pt x="989" y="6311"/>
                  </a:cubicBezTo>
                  <a:cubicBezTo>
                    <a:pt x="1561" y="6513"/>
                    <a:pt x="2251" y="6311"/>
                    <a:pt x="2632" y="5834"/>
                  </a:cubicBezTo>
                  <a:cubicBezTo>
                    <a:pt x="2835" y="5560"/>
                    <a:pt x="3061" y="4644"/>
                    <a:pt x="3513" y="4763"/>
                  </a:cubicBezTo>
                  <a:cubicBezTo>
                    <a:pt x="3751" y="4822"/>
                    <a:pt x="3787" y="5084"/>
                    <a:pt x="3954" y="5215"/>
                  </a:cubicBezTo>
                  <a:cubicBezTo>
                    <a:pt x="4120" y="5370"/>
                    <a:pt x="4370" y="5429"/>
                    <a:pt x="4585" y="5394"/>
                  </a:cubicBezTo>
                  <a:close/>
                </a:path>
              </a:pathLst>
            </a:custGeom>
            <a:solidFill>
              <a:srgbClr val="F8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36;p37">
              <a:extLst>
                <a:ext uri="{FF2B5EF4-FFF2-40B4-BE49-F238E27FC236}">
                  <a16:creationId xmlns:a16="http://schemas.microsoft.com/office/drawing/2014/main" id="{0E18C417-20B3-0347-BC40-AFDE1E623F06}"/>
                </a:ext>
              </a:extLst>
            </p:cNvPr>
            <p:cNvSpPr/>
            <p:nvPr/>
          </p:nvSpPr>
          <p:spPr>
            <a:xfrm>
              <a:off x="7163175" y="1692202"/>
              <a:ext cx="511625" cy="763365"/>
            </a:xfrm>
            <a:custGeom>
              <a:avLst/>
              <a:gdLst/>
              <a:ahLst/>
              <a:cxnLst/>
              <a:rect l="l" t="t" r="r" b="b"/>
              <a:pathLst>
                <a:path w="6847" h="10216" extrusionOk="0">
                  <a:moveTo>
                    <a:pt x="4942" y="0"/>
                  </a:moveTo>
                  <a:cubicBezTo>
                    <a:pt x="3216" y="179"/>
                    <a:pt x="1" y="5275"/>
                    <a:pt x="691" y="7739"/>
                  </a:cubicBezTo>
                  <a:cubicBezTo>
                    <a:pt x="1370" y="10216"/>
                    <a:pt x="4680" y="7561"/>
                    <a:pt x="6204" y="7239"/>
                  </a:cubicBezTo>
                  <a:cubicBezTo>
                    <a:pt x="6204" y="7239"/>
                    <a:pt x="5061" y="6763"/>
                    <a:pt x="4549" y="6965"/>
                  </a:cubicBezTo>
                  <a:cubicBezTo>
                    <a:pt x="4025" y="7180"/>
                    <a:pt x="3299" y="6644"/>
                    <a:pt x="2442" y="6834"/>
                  </a:cubicBezTo>
                  <a:cubicBezTo>
                    <a:pt x="2442" y="6834"/>
                    <a:pt x="2465" y="5537"/>
                    <a:pt x="4656" y="3584"/>
                  </a:cubicBezTo>
                  <a:cubicBezTo>
                    <a:pt x="6847" y="1643"/>
                    <a:pt x="4942" y="0"/>
                    <a:pt x="4942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37;p37">
              <a:extLst>
                <a:ext uri="{FF2B5EF4-FFF2-40B4-BE49-F238E27FC236}">
                  <a16:creationId xmlns:a16="http://schemas.microsoft.com/office/drawing/2014/main" id="{D8088B76-11C1-8F49-908C-C5C4E156D563}"/>
                </a:ext>
              </a:extLst>
            </p:cNvPr>
            <p:cNvSpPr/>
            <p:nvPr/>
          </p:nvSpPr>
          <p:spPr>
            <a:xfrm>
              <a:off x="7429184" y="1672625"/>
              <a:ext cx="556160" cy="772257"/>
            </a:xfrm>
            <a:custGeom>
              <a:avLst/>
              <a:gdLst/>
              <a:ahLst/>
              <a:cxnLst/>
              <a:rect l="l" t="t" r="r" b="b"/>
              <a:pathLst>
                <a:path w="7443" h="10335" extrusionOk="0">
                  <a:moveTo>
                    <a:pt x="2430" y="0"/>
                  </a:moveTo>
                  <a:cubicBezTo>
                    <a:pt x="1799" y="286"/>
                    <a:pt x="1727" y="191"/>
                    <a:pt x="1382" y="262"/>
                  </a:cubicBezTo>
                  <a:cubicBezTo>
                    <a:pt x="1025" y="334"/>
                    <a:pt x="1" y="1072"/>
                    <a:pt x="953" y="5703"/>
                  </a:cubicBezTo>
                  <a:cubicBezTo>
                    <a:pt x="1894" y="10335"/>
                    <a:pt x="6525" y="6668"/>
                    <a:pt x="6645" y="5882"/>
                  </a:cubicBezTo>
                  <a:cubicBezTo>
                    <a:pt x="6776" y="5084"/>
                    <a:pt x="7383" y="1060"/>
                    <a:pt x="7442" y="465"/>
                  </a:cubicBezTo>
                  <a:cubicBezTo>
                    <a:pt x="7442" y="465"/>
                    <a:pt x="6371" y="0"/>
                    <a:pt x="5823" y="0"/>
                  </a:cubicBezTo>
                  <a:cubicBezTo>
                    <a:pt x="5823" y="0"/>
                    <a:pt x="4537" y="727"/>
                    <a:pt x="3858" y="536"/>
                  </a:cubicBezTo>
                  <a:cubicBezTo>
                    <a:pt x="2966" y="286"/>
                    <a:pt x="2430" y="0"/>
                    <a:pt x="2430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38;p37">
              <a:extLst>
                <a:ext uri="{FF2B5EF4-FFF2-40B4-BE49-F238E27FC236}">
                  <a16:creationId xmlns:a16="http://schemas.microsoft.com/office/drawing/2014/main" id="{1F298019-7357-6647-8DE1-07C71D3E33FE}"/>
                </a:ext>
              </a:extLst>
            </p:cNvPr>
            <p:cNvSpPr/>
            <p:nvPr/>
          </p:nvSpPr>
          <p:spPr>
            <a:xfrm>
              <a:off x="8043095" y="2684129"/>
              <a:ext cx="48121" cy="65009"/>
            </a:xfrm>
            <a:custGeom>
              <a:avLst/>
              <a:gdLst/>
              <a:ahLst/>
              <a:cxnLst/>
              <a:rect l="l" t="t" r="r" b="b"/>
              <a:pathLst>
                <a:path w="644" h="870" extrusionOk="0">
                  <a:moveTo>
                    <a:pt x="572" y="513"/>
                  </a:moveTo>
                  <a:cubicBezTo>
                    <a:pt x="643" y="798"/>
                    <a:pt x="310" y="870"/>
                    <a:pt x="310" y="870"/>
                  </a:cubicBezTo>
                  <a:lnTo>
                    <a:pt x="0" y="1"/>
                  </a:lnTo>
                  <a:cubicBezTo>
                    <a:pt x="0" y="1"/>
                    <a:pt x="488" y="167"/>
                    <a:pt x="572" y="513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39;p37">
              <a:extLst>
                <a:ext uri="{FF2B5EF4-FFF2-40B4-BE49-F238E27FC236}">
                  <a16:creationId xmlns:a16="http://schemas.microsoft.com/office/drawing/2014/main" id="{F0E7A348-B6B6-BA40-B1E0-C55BD0D495DB}"/>
                </a:ext>
              </a:extLst>
            </p:cNvPr>
            <p:cNvSpPr/>
            <p:nvPr/>
          </p:nvSpPr>
          <p:spPr>
            <a:xfrm>
              <a:off x="7434563" y="1652152"/>
              <a:ext cx="651281" cy="1146841"/>
            </a:xfrm>
            <a:custGeom>
              <a:avLst/>
              <a:gdLst/>
              <a:ahLst/>
              <a:cxnLst/>
              <a:rect l="l" t="t" r="r" b="b"/>
              <a:pathLst>
                <a:path w="8716" h="15348" extrusionOk="0">
                  <a:moveTo>
                    <a:pt x="5751" y="274"/>
                  </a:moveTo>
                  <a:cubicBezTo>
                    <a:pt x="5441" y="0"/>
                    <a:pt x="3822" y="1346"/>
                    <a:pt x="3072" y="48"/>
                  </a:cubicBezTo>
                  <a:cubicBezTo>
                    <a:pt x="3072" y="48"/>
                    <a:pt x="2774" y="36"/>
                    <a:pt x="2358" y="274"/>
                  </a:cubicBezTo>
                  <a:cubicBezTo>
                    <a:pt x="2358" y="274"/>
                    <a:pt x="3108" y="1084"/>
                    <a:pt x="2965" y="2513"/>
                  </a:cubicBezTo>
                  <a:cubicBezTo>
                    <a:pt x="2822" y="3941"/>
                    <a:pt x="536" y="5156"/>
                    <a:pt x="453" y="5644"/>
                  </a:cubicBezTo>
                  <a:cubicBezTo>
                    <a:pt x="453" y="5644"/>
                    <a:pt x="631" y="6406"/>
                    <a:pt x="917" y="7501"/>
                  </a:cubicBezTo>
                  <a:cubicBezTo>
                    <a:pt x="1203" y="8609"/>
                    <a:pt x="1846" y="9478"/>
                    <a:pt x="1441" y="10835"/>
                  </a:cubicBezTo>
                  <a:cubicBezTo>
                    <a:pt x="1036" y="12192"/>
                    <a:pt x="0" y="14074"/>
                    <a:pt x="0" y="14169"/>
                  </a:cubicBezTo>
                  <a:cubicBezTo>
                    <a:pt x="0" y="14276"/>
                    <a:pt x="274" y="14859"/>
                    <a:pt x="715" y="15026"/>
                  </a:cubicBezTo>
                  <a:cubicBezTo>
                    <a:pt x="1155" y="15205"/>
                    <a:pt x="1465" y="15348"/>
                    <a:pt x="2322" y="15026"/>
                  </a:cubicBezTo>
                  <a:cubicBezTo>
                    <a:pt x="3191" y="14716"/>
                    <a:pt x="5608" y="14109"/>
                    <a:pt x="5763" y="14109"/>
                  </a:cubicBezTo>
                  <a:cubicBezTo>
                    <a:pt x="5906" y="14109"/>
                    <a:pt x="8632" y="14014"/>
                    <a:pt x="8716" y="14324"/>
                  </a:cubicBezTo>
                  <a:cubicBezTo>
                    <a:pt x="8716" y="14324"/>
                    <a:pt x="8228" y="12038"/>
                    <a:pt x="7977" y="11371"/>
                  </a:cubicBezTo>
                  <a:cubicBezTo>
                    <a:pt x="7716" y="10692"/>
                    <a:pt x="7192" y="10252"/>
                    <a:pt x="7037" y="9371"/>
                  </a:cubicBezTo>
                  <a:cubicBezTo>
                    <a:pt x="6894" y="8501"/>
                    <a:pt x="7061" y="5477"/>
                    <a:pt x="7061" y="5477"/>
                  </a:cubicBezTo>
                  <a:cubicBezTo>
                    <a:pt x="7061" y="5477"/>
                    <a:pt x="4429" y="6299"/>
                    <a:pt x="4358" y="2989"/>
                  </a:cubicBezTo>
                  <a:cubicBezTo>
                    <a:pt x="4322" y="1060"/>
                    <a:pt x="5751" y="274"/>
                    <a:pt x="5751" y="274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40;p37">
              <a:extLst>
                <a:ext uri="{FF2B5EF4-FFF2-40B4-BE49-F238E27FC236}">
                  <a16:creationId xmlns:a16="http://schemas.microsoft.com/office/drawing/2014/main" id="{766BF62E-B542-664A-886D-893F8E9A009C}"/>
                </a:ext>
              </a:extLst>
            </p:cNvPr>
            <p:cNvSpPr/>
            <p:nvPr/>
          </p:nvSpPr>
          <p:spPr>
            <a:xfrm>
              <a:off x="7466544" y="2611201"/>
              <a:ext cx="589037" cy="187778"/>
            </a:xfrm>
            <a:custGeom>
              <a:avLst/>
              <a:gdLst/>
              <a:ahLst/>
              <a:cxnLst/>
              <a:rect l="l" t="t" r="r" b="b"/>
              <a:pathLst>
                <a:path w="7883" h="2513" extrusionOk="0">
                  <a:moveTo>
                    <a:pt x="6430" y="584"/>
                  </a:moveTo>
                  <a:cubicBezTo>
                    <a:pt x="5549" y="0"/>
                    <a:pt x="4871" y="274"/>
                    <a:pt x="3680" y="1048"/>
                  </a:cubicBezTo>
                  <a:cubicBezTo>
                    <a:pt x="2477" y="1822"/>
                    <a:pt x="2096" y="1274"/>
                    <a:pt x="1501" y="1572"/>
                  </a:cubicBezTo>
                  <a:cubicBezTo>
                    <a:pt x="918" y="1870"/>
                    <a:pt x="441" y="2393"/>
                    <a:pt x="1" y="2012"/>
                  </a:cubicBezTo>
                  <a:cubicBezTo>
                    <a:pt x="84" y="2096"/>
                    <a:pt x="180" y="2155"/>
                    <a:pt x="287" y="2203"/>
                  </a:cubicBezTo>
                  <a:cubicBezTo>
                    <a:pt x="727" y="2370"/>
                    <a:pt x="1037" y="2513"/>
                    <a:pt x="1894" y="2203"/>
                  </a:cubicBezTo>
                  <a:cubicBezTo>
                    <a:pt x="2751" y="1881"/>
                    <a:pt x="5180" y="1274"/>
                    <a:pt x="5323" y="1274"/>
                  </a:cubicBezTo>
                  <a:cubicBezTo>
                    <a:pt x="5442" y="1274"/>
                    <a:pt x="7097" y="1215"/>
                    <a:pt x="7883" y="1334"/>
                  </a:cubicBezTo>
                  <a:cubicBezTo>
                    <a:pt x="7561" y="1262"/>
                    <a:pt x="7168" y="1084"/>
                    <a:pt x="6430" y="584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41;p37">
              <a:extLst>
                <a:ext uri="{FF2B5EF4-FFF2-40B4-BE49-F238E27FC236}">
                  <a16:creationId xmlns:a16="http://schemas.microsoft.com/office/drawing/2014/main" id="{E5318113-4073-9E4E-ABAD-953B49164ADD}"/>
                </a:ext>
              </a:extLst>
            </p:cNvPr>
            <p:cNvSpPr/>
            <p:nvPr/>
          </p:nvSpPr>
          <p:spPr>
            <a:xfrm>
              <a:off x="7858907" y="1707296"/>
              <a:ext cx="345293" cy="912885"/>
            </a:xfrm>
            <a:custGeom>
              <a:avLst/>
              <a:gdLst/>
              <a:ahLst/>
              <a:cxnLst/>
              <a:rect l="l" t="t" r="r" b="b"/>
              <a:pathLst>
                <a:path w="4621" h="12217" extrusionOk="0">
                  <a:moveTo>
                    <a:pt x="1691" y="1"/>
                  </a:moveTo>
                  <a:cubicBezTo>
                    <a:pt x="2334" y="227"/>
                    <a:pt x="3561" y="715"/>
                    <a:pt x="2930" y="2608"/>
                  </a:cubicBezTo>
                  <a:cubicBezTo>
                    <a:pt x="2370" y="4299"/>
                    <a:pt x="2251" y="5430"/>
                    <a:pt x="2394" y="5763"/>
                  </a:cubicBezTo>
                  <a:cubicBezTo>
                    <a:pt x="2549" y="6097"/>
                    <a:pt x="2834" y="7359"/>
                    <a:pt x="2787" y="9323"/>
                  </a:cubicBezTo>
                  <a:lnTo>
                    <a:pt x="2930" y="10109"/>
                  </a:lnTo>
                  <a:cubicBezTo>
                    <a:pt x="2930" y="10109"/>
                    <a:pt x="3799" y="10383"/>
                    <a:pt x="4203" y="10823"/>
                  </a:cubicBezTo>
                  <a:cubicBezTo>
                    <a:pt x="4620" y="11252"/>
                    <a:pt x="3989" y="11835"/>
                    <a:pt x="3751" y="12026"/>
                  </a:cubicBezTo>
                  <a:cubicBezTo>
                    <a:pt x="3513" y="12216"/>
                    <a:pt x="2775" y="12145"/>
                    <a:pt x="2703" y="12050"/>
                  </a:cubicBezTo>
                  <a:cubicBezTo>
                    <a:pt x="2620" y="11954"/>
                    <a:pt x="2513" y="11776"/>
                    <a:pt x="2501" y="11728"/>
                  </a:cubicBezTo>
                  <a:cubicBezTo>
                    <a:pt x="2501" y="11681"/>
                    <a:pt x="2608" y="11585"/>
                    <a:pt x="2608" y="11585"/>
                  </a:cubicBezTo>
                  <a:cubicBezTo>
                    <a:pt x="2608" y="11585"/>
                    <a:pt x="2108" y="11073"/>
                    <a:pt x="2060" y="10919"/>
                  </a:cubicBezTo>
                  <a:cubicBezTo>
                    <a:pt x="2001" y="10764"/>
                    <a:pt x="2144" y="10430"/>
                    <a:pt x="2108" y="10311"/>
                  </a:cubicBezTo>
                  <a:cubicBezTo>
                    <a:pt x="2072" y="10180"/>
                    <a:pt x="1834" y="9847"/>
                    <a:pt x="1834" y="9847"/>
                  </a:cubicBezTo>
                  <a:cubicBezTo>
                    <a:pt x="1834" y="9847"/>
                    <a:pt x="370" y="7132"/>
                    <a:pt x="132" y="6347"/>
                  </a:cubicBezTo>
                  <a:cubicBezTo>
                    <a:pt x="1" y="5882"/>
                    <a:pt x="203" y="1108"/>
                    <a:pt x="1691" y="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42;p37">
              <a:extLst>
                <a:ext uri="{FF2B5EF4-FFF2-40B4-BE49-F238E27FC236}">
                  <a16:creationId xmlns:a16="http://schemas.microsoft.com/office/drawing/2014/main" id="{47CE27E6-A896-7544-8EAB-9A9F2D428024}"/>
                </a:ext>
              </a:extLst>
            </p:cNvPr>
            <p:cNvSpPr/>
            <p:nvPr/>
          </p:nvSpPr>
          <p:spPr>
            <a:xfrm>
              <a:off x="7987876" y="2377174"/>
              <a:ext cx="122022" cy="111337"/>
            </a:xfrm>
            <a:custGeom>
              <a:avLst/>
              <a:gdLst/>
              <a:ahLst/>
              <a:cxnLst/>
              <a:rect l="l" t="t" r="r" b="b"/>
              <a:pathLst>
                <a:path w="1633" h="1490" extrusionOk="0">
                  <a:moveTo>
                    <a:pt x="108" y="882"/>
                  </a:moveTo>
                  <a:cubicBezTo>
                    <a:pt x="156" y="953"/>
                    <a:pt x="513" y="953"/>
                    <a:pt x="751" y="834"/>
                  </a:cubicBezTo>
                  <a:cubicBezTo>
                    <a:pt x="751" y="834"/>
                    <a:pt x="799" y="834"/>
                    <a:pt x="751" y="620"/>
                  </a:cubicBezTo>
                  <a:cubicBezTo>
                    <a:pt x="703" y="370"/>
                    <a:pt x="906" y="1"/>
                    <a:pt x="1239" y="1"/>
                  </a:cubicBezTo>
                  <a:cubicBezTo>
                    <a:pt x="1573" y="1"/>
                    <a:pt x="1620" y="441"/>
                    <a:pt x="1632" y="620"/>
                  </a:cubicBezTo>
                  <a:cubicBezTo>
                    <a:pt x="1632" y="787"/>
                    <a:pt x="1442" y="1263"/>
                    <a:pt x="1192" y="1144"/>
                  </a:cubicBezTo>
                  <a:cubicBezTo>
                    <a:pt x="1192" y="1144"/>
                    <a:pt x="882" y="1489"/>
                    <a:pt x="382" y="1358"/>
                  </a:cubicBezTo>
                  <a:cubicBezTo>
                    <a:pt x="382" y="1358"/>
                    <a:pt x="299" y="1346"/>
                    <a:pt x="168" y="1156"/>
                  </a:cubicBezTo>
                  <a:cubicBezTo>
                    <a:pt x="49" y="977"/>
                    <a:pt x="1" y="811"/>
                    <a:pt x="61" y="775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612D9E88-14FE-8744-92BB-135BD7E9309B}"/>
              </a:ext>
            </a:extLst>
          </p:cNvPr>
          <p:cNvSpPr txBox="1"/>
          <p:nvPr/>
        </p:nvSpPr>
        <p:spPr>
          <a:xfrm>
            <a:off x="1577502" y="1705040"/>
            <a:ext cx="5920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Baghdad" pitchFamily="2" charset="-78"/>
                <a:cs typeface="Baghdad" pitchFamily="2" charset="-78"/>
              </a:rPr>
              <a:t>First LGU </a:t>
            </a:r>
            <a:r>
              <a:rPr lang="en" altLang="zh-CN" sz="3200" dirty="0">
                <a:latin typeface="Baghdad" pitchFamily="2" charset="-78"/>
                <a:cs typeface="Baghdad" pitchFamily="2" charset="-78"/>
              </a:rPr>
              <a:t>track-and-field</a:t>
            </a:r>
            <a:r>
              <a:rPr kumimoji="1" lang="en-US" altLang="zh-CN" sz="3200" dirty="0">
                <a:latin typeface="Baghdad" pitchFamily="2" charset="-78"/>
                <a:cs typeface="Baghdad" pitchFamily="2" charset="-78"/>
              </a:rPr>
              <a:t> sports meeting ?</a:t>
            </a:r>
            <a:endParaRPr kumimoji="1" lang="zh-CN" altLang="en-US" sz="3200" dirty="0"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67D7E59-4AE2-F840-8744-F2C9D00B52E0}"/>
              </a:ext>
            </a:extLst>
          </p:cNvPr>
          <p:cNvSpPr txBox="1"/>
          <p:nvPr/>
        </p:nvSpPr>
        <p:spPr>
          <a:xfrm>
            <a:off x="1568349" y="3564232"/>
            <a:ext cx="6722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Times" pitchFamily="2" charset="0"/>
              </a:rPr>
              <a:t>...This management database is designed for a</a:t>
            </a:r>
            <a:r>
              <a:rPr kumimoji="1" lang="zh-CN" altLang="en-US" sz="2800" dirty="0">
                <a:latin typeface="Times" pitchFamily="2" charset="0"/>
              </a:rPr>
              <a:t> </a:t>
            </a:r>
            <a:r>
              <a:rPr kumimoji="1" lang="en-US" altLang="zh-CN" sz="2800" dirty="0">
                <a:latin typeface="Times" pitchFamily="2" charset="0"/>
              </a:rPr>
              <a:t>particular sports meeting</a:t>
            </a:r>
            <a:endParaRPr kumimoji="1" lang="zh-CN" altLang="en-US" sz="2800" dirty="0">
              <a:latin typeface="Times" pitchFamily="2" charset="0"/>
            </a:endParaRPr>
          </a:p>
        </p:txBody>
      </p:sp>
      <p:sp>
        <p:nvSpPr>
          <p:cNvPr id="40" name="Google Shape;76;p9">
            <a:extLst>
              <a:ext uri="{FF2B5EF4-FFF2-40B4-BE49-F238E27FC236}">
                <a16:creationId xmlns:a16="http://schemas.microsoft.com/office/drawing/2014/main" id="{6C8E7E2B-59B5-1442-8CAE-E3E6AA7DFE5C}"/>
              </a:ext>
            </a:extLst>
          </p:cNvPr>
          <p:cNvSpPr/>
          <p:nvPr/>
        </p:nvSpPr>
        <p:spPr>
          <a:xfrm rot="10471118" flipH="1">
            <a:off x="9708914" y="-508411"/>
            <a:ext cx="4017881" cy="1632177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rgbClr val="FFA8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74;p9">
            <a:extLst>
              <a:ext uri="{FF2B5EF4-FFF2-40B4-BE49-F238E27FC236}">
                <a16:creationId xmlns:a16="http://schemas.microsoft.com/office/drawing/2014/main" id="{B9EC3C9C-1969-D04F-B679-CAF4F35E5A7A}"/>
              </a:ext>
            </a:extLst>
          </p:cNvPr>
          <p:cNvSpPr/>
          <p:nvPr/>
        </p:nvSpPr>
        <p:spPr>
          <a:xfrm rot="3678828">
            <a:off x="10754049" y="4324814"/>
            <a:ext cx="1927608" cy="3632993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cxnSp>
        <p:nvCxnSpPr>
          <p:cNvPr id="42" name="Straight Connector 21">
            <a:extLst>
              <a:ext uri="{FF2B5EF4-FFF2-40B4-BE49-F238E27FC236}">
                <a16:creationId xmlns:a16="http://schemas.microsoft.com/office/drawing/2014/main" id="{399F392E-D50A-8D40-894C-5BCDC9CC3B3E}"/>
              </a:ext>
            </a:extLst>
          </p:cNvPr>
          <p:cNvCxnSpPr>
            <a:cxnSpLocks/>
          </p:cNvCxnSpPr>
          <p:nvPr/>
        </p:nvCxnSpPr>
        <p:spPr>
          <a:xfrm>
            <a:off x="640836" y="1058405"/>
            <a:ext cx="31716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C83274D-A86B-D447-A273-8201E7E82B93}"/>
              </a:ext>
            </a:extLst>
          </p:cNvPr>
          <p:cNvSpPr txBox="1"/>
          <p:nvPr/>
        </p:nvSpPr>
        <p:spPr>
          <a:xfrm>
            <a:off x="453958" y="306464"/>
            <a:ext cx="3545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latin typeface="Baghdad" pitchFamily="2" charset="-78"/>
                <a:cs typeface="Baghdad" pitchFamily="2" charset="-78"/>
              </a:rPr>
              <a:t>Introduction</a:t>
            </a:r>
            <a:endParaRPr kumimoji="1" lang="zh-CN" altLang="en-US" sz="4400" b="1" dirty="0">
              <a:latin typeface="Baghdad" pitchFamily="2" charset="-78"/>
              <a:cs typeface="Baghda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29340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1">
            <a:extLst>
              <a:ext uri="{FF2B5EF4-FFF2-40B4-BE49-F238E27FC236}">
                <a16:creationId xmlns:a16="http://schemas.microsoft.com/office/drawing/2014/main" id="{4F91C0A8-BD41-EB4B-A1CB-0D49742D08E8}"/>
              </a:ext>
            </a:extLst>
          </p:cNvPr>
          <p:cNvCxnSpPr>
            <a:cxnSpLocks/>
          </p:cNvCxnSpPr>
          <p:nvPr/>
        </p:nvCxnSpPr>
        <p:spPr>
          <a:xfrm>
            <a:off x="640836" y="1058405"/>
            <a:ext cx="4094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7631838-7E3F-CA42-821A-5ED7F8EDEA9C}"/>
              </a:ext>
            </a:extLst>
          </p:cNvPr>
          <p:cNvSpPr txBox="1"/>
          <p:nvPr/>
        </p:nvSpPr>
        <p:spPr>
          <a:xfrm>
            <a:off x="600847" y="301118"/>
            <a:ext cx="5290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latin typeface="Baghdad" pitchFamily="2" charset="-78"/>
                <a:cs typeface="Baghdad" pitchFamily="2" charset="-78"/>
              </a:rPr>
              <a:t>Introduction</a:t>
            </a:r>
            <a:endParaRPr kumimoji="1" lang="zh-CN" altLang="en-US" sz="4400" b="1" dirty="0"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A99D9D-C229-4D4F-96B0-5BB15DCC4F22}"/>
              </a:ext>
            </a:extLst>
          </p:cNvPr>
          <p:cNvSpPr txBox="1"/>
          <p:nvPr/>
        </p:nvSpPr>
        <p:spPr>
          <a:xfrm>
            <a:off x="988695" y="1505396"/>
            <a:ext cx="99225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 Regular" panose="02020503050405090304" charset="0"/>
                <a:cs typeface="Times New Roman Regular" panose="02020503050405090304" charset="0"/>
              </a:rPr>
              <a:t>Player: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 Regular" panose="02020503050405090304" charset="0"/>
                <a:cs typeface="Times New Roman Regular" panose="02020503050405090304" charset="0"/>
              </a:rPr>
              <a:t>register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 Regular" panose="02020503050405090304" charset="0"/>
                <a:cs typeface="Times New Roman Regular" panose="02020503050405090304" charset="0"/>
              </a:rPr>
              <a:t>sign up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 Regular" panose="02020503050405090304" charset="0"/>
                <a:cs typeface="Times New Roman Regular" panose="02020503050405090304" charset="0"/>
              </a:rPr>
              <a:t>search event information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8EE735-37B4-174C-9EDD-D678E8198001}"/>
              </a:ext>
            </a:extLst>
          </p:cNvPr>
          <p:cNvSpPr txBox="1"/>
          <p:nvPr/>
        </p:nvSpPr>
        <p:spPr>
          <a:xfrm>
            <a:off x="988695" y="4002337"/>
            <a:ext cx="9578752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Org Comm: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initialize (events, number of rounds/breaking players, volunteers, referees, fields)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update event results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search event information</a:t>
            </a:r>
          </a:p>
        </p:txBody>
      </p:sp>
    </p:spTree>
    <p:extLst>
      <p:ext uri="{BB962C8B-B14F-4D97-AF65-F5344CB8AC3E}">
        <p14:creationId xmlns:p14="http://schemas.microsoft.com/office/powerpoint/2010/main" val="3565925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7;p3">
            <a:extLst>
              <a:ext uri="{FF2B5EF4-FFF2-40B4-BE49-F238E27FC236}">
                <a16:creationId xmlns:a16="http://schemas.microsoft.com/office/drawing/2014/main" id="{41EF9AE1-6048-6641-B454-E1D693BC127E}"/>
              </a:ext>
            </a:extLst>
          </p:cNvPr>
          <p:cNvSpPr/>
          <p:nvPr/>
        </p:nvSpPr>
        <p:spPr>
          <a:xfrm rot="-2413472">
            <a:off x="6065717" y="2378989"/>
            <a:ext cx="6820488" cy="6647941"/>
          </a:xfrm>
          <a:custGeom>
            <a:avLst/>
            <a:gdLst/>
            <a:ahLst/>
            <a:cxnLst/>
            <a:rect l="l" t="t" r="r" b="b"/>
            <a:pathLst>
              <a:path w="30160" h="29397" extrusionOk="0">
                <a:moveTo>
                  <a:pt x="3775" y="11216"/>
                </a:moveTo>
                <a:cubicBezTo>
                  <a:pt x="6668" y="10073"/>
                  <a:pt x="10264" y="9394"/>
                  <a:pt x="11502" y="6537"/>
                </a:cubicBezTo>
                <a:cubicBezTo>
                  <a:pt x="11919" y="5549"/>
                  <a:pt x="11979" y="4453"/>
                  <a:pt x="12407" y="3465"/>
                </a:cubicBezTo>
                <a:cubicBezTo>
                  <a:pt x="13598" y="727"/>
                  <a:pt x="17146" y="0"/>
                  <a:pt x="20122" y="84"/>
                </a:cubicBezTo>
                <a:cubicBezTo>
                  <a:pt x="21706" y="131"/>
                  <a:pt x="23361" y="346"/>
                  <a:pt x="24742" y="1143"/>
                </a:cubicBezTo>
                <a:cubicBezTo>
                  <a:pt x="27242" y="2620"/>
                  <a:pt x="28254" y="5763"/>
                  <a:pt x="28457" y="8656"/>
                </a:cubicBezTo>
                <a:cubicBezTo>
                  <a:pt x="28647" y="11561"/>
                  <a:pt x="28195" y="14514"/>
                  <a:pt x="28755" y="17372"/>
                </a:cubicBezTo>
                <a:cubicBezTo>
                  <a:pt x="29064" y="19003"/>
                  <a:pt x="29683" y="20586"/>
                  <a:pt x="29921" y="22229"/>
                </a:cubicBezTo>
                <a:cubicBezTo>
                  <a:pt x="30159" y="23884"/>
                  <a:pt x="29969" y="25718"/>
                  <a:pt x="28838" y="26956"/>
                </a:cubicBezTo>
                <a:cubicBezTo>
                  <a:pt x="28004" y="27861"/>
                  <a:pt x="26790" y="28301"/>
                  <a:pt x="25576" y="28563"/>
                </a:cubicBezTo>
                <a:cubicBezTo>
                  <a:pt x="21670" y="29397"/>
                  <a:pt x="17420" y="28504"/>
                  <a:pt x="14181" y="26146"/>
                </a:cubicBezTo>
                <a:cubicBezTo>
                  <a:pt x="12217" y="24730"/>
                  <a:pt x="10455" y="22741"/>
                  <a:pt x="8061" y="22432"/>
                </a:cubicBezTo>
                <a:cubicBezTo>
                  <a:pt x="5121" y="22051"/>
                  <a:pt x="1334" y="23563"/>
                  <a:pt x="596" y="19598"/>
                </a:cubicBezTo>
                <a:cubicBezTo>
                  <a:pt x="1" y="16538"/>
                  <a:pt x="668" y="12454"/>
                  <a:pt x="3775" y="1121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93;p39">
            <a:extLst>
              <a:ext uri="{FF2B5EF4-FFF2-40B4-BE49-F238E27FC236}">
                <a16:creationId xmlns:a16="http://schemas.microsoft.com/office/drawing/2014/main" id="{B506816C-6408-864E-924F-42C3809E9AF5}"/>
              </a:ext>
            </a:extLst>
          </p:cNvPr>
          <p:cNvSpPr txBox="1">
            <a:spLocks/>
          </p:cNvSpPr>
          <p:nvPr/>
        </p:nvSpPr>
        <p:spPr>
          <a:xfrm>
            <a:off x="1322984" y="1696439"/>
            <a:ext cx="35985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7200" dirty="0">
                <a:latin typeface="Segoe Print" panose="02000800000000000000" pitchFamily="2" charset="0"/>
              </a:rPr>
              <a:t>02</a:t>
            </a:r>
          </a:p>
        </p:txBody>
      </p:sp>
      <p:sp>
        <p:nvSpPr>
          <p:cNvPr id="5" name="Google Shape;389;p36">
            <a:extLst>
              <a:ext uri="{FF2B5EF4-FFF2-40B4-BE49-F238E27FC236}">
                <a16:creationId xmlns:a16="http://schemas.microsoft.com/office/drawing/2014/main" id="{E0DA0153-F1AE-B047-A4A8-2B5254B630D3}"/>
              </a:ext>
            </a:extLst>
          </p:cNvPr>
          <p:cNvSpPr txBox="1">
            <a:spLocks/>
          </p:cNvSpPr>
          <p:nvPr/>
        </p:nvSpPr>
        <p:spPr>
          <a:xfrm>
            <a:off x="1201680" y="3152459"/>
            <a:ext cx="4124714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3200" dirty="0">
                <a:latin typeface="Times" pitchFamily="2" charset="0"/>
              </a:rPr>
              <a:t>ER-diagram &amp; Relational Schema &amp; Normalization</a:t>
            </a:r>
          </a:p>
        </p:txBody>
      </p:sp>
      <p:grpSp>
        <p:nvGrpSpPr>
          <p:cNvPr id="6" name="Google Shape;498;p39">
            <a:extLst>
              <a:ext uri="{FF2B5EF4-FFF2-40B4-BE49-F238E27FC236}">
                <a16:creationId xmlns:a16="http://schemas.microsoft.com/office/drawing/2014/main" id="{835EF2A7-9A19-744D-B672-49190C985E33}"/>
              </a:ext>
            </a:extLst>
          </p:cNvPr>
          <p:cNvGrpSpPr/>
          <p:nvPr/>
        </p:nvGrpSpPr>
        <p:grpSpPr>
          <a:xfrm>
            <a:off x="7782858" y="1562959"/>
            <a:ext cx="1413280" cy="3732081"/>
            <a:chOff x="5323201" y="839225"/>
            <a:chExt cx="1302299" cy="3666200"/>
          </a:xfrm>
        </p:grpSpPr>
        <p:sp>
          <p:nvSpPr>
            <p:cNvPr id="7" name="Google Shape;499;p39">
              <a:extLst>
                <a:ext uri="{FF2B5EF4-FFF2-40B4-BE49-F238E27FC236}">
                  <a16:creationId xmlns:a16="http://schemas.microsoft.com/office/drawing/2014/main" id="{821EFA1D-AA4B-4843-A6AE-D4F3E9251631}"/>
                </a:ext>
              </a:extLst>
            </p:cNvPr>
            <p:cNvSpPr/>
            <p:nvPr/>
          </p:nvSpPr>
          <p:spPr>
            <a:xfrm>
              <a:off x="6160470" y="1014260"/>
              <a:ext cx="465029" cy="892981"/>
            </a:xfrm>
            <a:custGeom>
              <a:avLst/>
              <a:gdLst/>
              <a:ahLst/>
              <a:cxnLst/>
              <a:rect l="l" t="t" r="r" b="b"/>
              <a:pathLst>
                <a:path w="4490" h="8622" extrusionOk="0">
                  <a:moveTo>
                    <a:pt x="2120" y="1"/>
                  </a:moveTo>
                  <a:cubicBezTo>
                    <a:pt x="2263" y="418"/>
                    <a:pt x="2608" y="692"/>
                    <a:pt x="3144" y="1323"/>
                  </a:cubicBezTo>
                  <a:cubicBezTo>
                    <a:pt x="3680" y="1942"/>
                    <a:pt x="4489" y="3799"/>
                    <a:pt x="4489" y="4442"/>
                  </a:cubicBezTo>
                  <a:cubicBezTo>
                    <a:pt x="4489" y="5073"/>
                    <a:pt x="1727" y="6847"/>
                    <a:pt x="1406" y="7347"/>
                  </a:cubicBezTo>
                  <a:cubicBezTo>
                    <a:pt x="1072" y="7847"/>
                    <a:pt x="894" y="8621"/>
                    <a:pt x="894" y="8621"/>
                  </a:cubicBezTo>
                  <a:lnTo>
                    <a:pt x="1" y="6145"/>
                  </a:lnTo>
                  <a:cubicBezTo>
                    <a:pt x="215" y="6121"/>
                    <a:pt x="394" y="6145"/>
                    <a:pt x="453" y="6109"/>
                  </a:cubicBezTo>
                  <a:cubicBezTo>
                    <a:pt x="525" y="6085"/>
                    <a:pt x="1215" y="5847"/>
                    <a:pt x="2180" y="5156"/>
                  </a:cubicBezTo>
                  <a:cubicBezTo>
                    <a:pt x="3156" y="4478"/>
                    <a:pt x="3477" y="4228"/>
                    <a:pt x="3358" y="4073"/>
                  </a:cubicBezTo>
                  <a:cubicBezTo>
                    <a:pt x="2894" y="3466"/>
                    <a:pt x="2858" y="1715"/>
                    <a:pt x="1751" y="62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00;p39">
              <a:extLst>
                <a:ext uri="{FF2B5EF4-FFF2-40B4-BE49-F238E27FC236}">
                  <a16:creationId xmlns:a16="http://schemas.microsoft.com/office/drawing/2014/main" id="{E1F949D9-D41B-E749-B221-E15E6FCDEAB4}"/>
                </a:ext>
              </a:extLst>
            </p:cNvPr>
            <p:cNvSpPr/>
            <p:nvPr/>
          </p:nvSpPr>
          <p:spPr>
            <a:xfrm>
              <a:off x="6167927" y="867604"/>
              <a:ext cx="212111" cy="218326"/>
            </a:xfrm>
            <a:custGeom>
              <a:avLst/>
              <a:gdLst/>
              <a:ahLst/>
              <a:cxnLst/>
              <a:rect l="l" t="t" r="r" b="b"/>
              <a:pathLst>
                <a:path w="2048" h="2108" extrusionOk="0">
                  <a:moveTo>
                    <a:pt x="2048" y="1417"/>
                  </a:moveTo>
                  <a:cubicBezTo>
                    <a:pt x="1917" y="1000"/>
                    <a:pt x="1465" y="715"/>
                    <a:pt x="1298" y="607"/>
                  </a:cubicBezTo>
                  <a:cubicBezTo>
                    <a:pt x="1131" y="500"/>
                    <a:pt x="1024" y="322"/>
                    <a:pt x="845" y="167"/>
                  </a:cubicBezTo>
                  <a:cubicBezTo>
                    <a:pt x="679" y="0"/>
                    <a:pt x="274" y="36"/>
                    <a:pt x="131" y="167"/>
                  </a:cubicBezTo>
                  <a:cubicBezTo>
                    <a:pt x="0" y="286"/>
                    <a:pt x="250" y="488"/>
                    <a:pt x="250" y="488"/>
                  </a:cubicBezTo>
                  <a:cubicBezTo>
                    <a:pt x="250" y="488"/>
                    <a:pt x="95" y="488"/>
                    <a:pt x="83" y="584"/>
                  </a:cubicBezTo>
                  <a:cubicBezTo>
                    <a:pt x="60" y="679"/>
                    <a:pt x="226" y="762"/>
                    <a:pt x="453" y="976"/>
                  </a:cubicBezTo>
                  <a:cubicBezTo>
                    <a:pt x="679" y="1191"/>
                    <a:pt x="691" y="1429"/>
                    <a:pt x="929" y="1774"/>
                  </a:cubicBezTo>
                  <a:cubicBezTo>
                    <a:pt x="1167" y="2108"/>
                    <a:pt x="1679" y="2036"/>
                    <a:pt x="1679" y="203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1;p39">
              <a:extLst>
                <a:ext uri="{FF2B5EF4-FFF2-40B4-BE49-F238E27FC236}">
                  <a16:creationId xmlns:a16="http://schemas.microsoft.com/office/drawing/2014/main" id="{F2BDD5BE-C863-EE4F-BDDE-85BFE45E779B}"/>
                </a:ext>
              </a:extLst>
            </p:cNvPr>
            <p:cNvSpPr/>
            <p:nvPr/>
          </p:nvSpPr>
          <p:spPr>
            <a:xfrm>
              <a:off x="5323201" y="1125288"/>
              <a:ext cx="624009" cy="774496"/>
            </a:xfrm>
            <a:custGeom>
              <a:avLst/>
              <a:gdLst/>
              <a:ahLst/>
              <a:cxnLst/>
              <a:rect l="l" t="t" r="r" b="b"/>
              <a:pathLst>
                <a:path w="6025" h="7478" extrusionOk="0">
                  <a:moveTo>
                    <a:pt x="3298" y="1"/>
                  </a:moveTo>
                  <a:cubicBezTo>
                    <a:pt x="2810" y="620"/>
                    <a:pt x="0" y="3203"/>
                    <a:pt x="167" y="4692"/>
                  </a:cubicBezTo>
                  <a:cubicBezTo>
                    <a:pt x="322" y="6180"/>
                    <a:pt x="3275" y="7478"/>
                    <a:pt x="4656" y="7478"/>
                  </a:cubicBezTo>
                  <a:cubicBezTo>
                    <a:pt x="6025" y="7478"/>
                    <a:pt x="4739" y="5977"/>
                    <a:pt x="4739" y="5977"/>
                  </a:cubicBezTo>
                  <a:cubicBezTo>
                    <a:pt x="2227" y="6073"/>
                    <a:pt x="1560" y="4704"/>
                    <a:pt x="1489" y="4549"/>
                  </a:cubicBezTo>
                  <a:cubicBezTo>
                    <a:pt x="1489" y="4549"/>
                    <a:pt x="1489" y="4537"/>
                    <a:pt x="1489" y="4525"/>
                  </a:cubicBezTo>
                  <a:cubicBezTo>
                    <a:pt x="1846" y="4072"/>
                    <a:pt x="2120" y="1870"/>
                    <a:pt x="3739" y="167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02;p39">
              <a:extLst>
                <a:ext uri="{FF2B5EF4-FFF2-40B4-BE49-F238E27FC236}">
                  <a16:creationId xmlns:a16="http://schemas.microsoft.com/office/drawing/2014/main" id="{CA83D3A4-B59B-6140-A6C3-E8D341368DE9}"/>
                </a:ext>
              </a:extLst>
            </p:cNvPr>
            <p:cNvSpPr/>
            <p:nvPr/>
          </p:nvSpPr>
          <p:spPr>
            <a:xfrm>
              <a:off x="5604293" y="839225"/>
              <a:ext cx="172755" cy="303460"/>
            </a:xfrm>
            <a:custGeom>
              <a:avLst/>
              <a:gdLst/>
              <a:ahLst/>
              <a:cxnLst/>
              <a:rect l="l" t="t" r="r" b="b"/>
              <a:pathLst>
                <a:path w="1668" h="2930" extrusionOk="0">
                  <a:moveTo>
                    <a:pt x="537" y="2632"/>
                  </a:moveTo>
                  <a:cubicBezTo>
                    <a:pt x="572" y="2215"/>
                    <a:pt x="227" y="1572"/>
                    <a:pt x="120" y="1334"/>
                  </a:cubicBezTo>
                  <a:cubicBezTo>
                    <a:pt x="1" y="1084"/>
                    <a:pt x="251" y="667"/>
                    <a:pt x="156" y="334"/>
                  </a:cubicBezTo>
                  <a:cubicBezTo>
                    <a:pt x="49" y="0"/>
                    <a:pt x="394" y="12"/>
                    <a:pt x="549" y="179"/>
                  </a:cubicBezTo>
                  <a:cubicBezTo>
                    <a:pt x="703" y="357"/>
                    <a:pt x="930" y="905"/>
                    <a:pt x="965" y="1036"/>
                  </a:cubicBezTo>
                  <a:cubicBezTo>
                    <a:pt x="989" y="1155"/>
                    <a:pt x="953" y="1584"/>
                    <a:pt x="965" y="1631"/>
                  </a:cubicBezTo>
                  <a:cubicBezTo>
                    <a:pt x="965" y="1679"/>
                    <a:pt x="1073" y="1774"/>
                    <a:pt x="1108" y="1727"/>
                  </a:cubicBezTo>
                  <a:cubicBezTo>
                    <a:pt x="1144" y="1679"/>
                    <a:pt x="1430" y="1274"/>
                    <a:pt x="1549" y="1393"/>
                  </a:cubicBezTo>
                  <a:cubicBezTo>
                    <a:pt x="1668" y="1524"/>
                    <a:pt x="1311" y="1929"/>
                    <a:pt x="1311" y="2024"/>
                  </a:cubicBezTo>
                  <a:cubicBezTo>
                    <a:pt x="1311" y="2108"/>
                    <a:pt x="1549" y="2596"/>
                    <a:pt x="1037" y="2929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3;p39">
              <a:extLst>
                <a:ext uri="{FF2B5EF4-FFF2-40B4-BE49-F238E27FC236}">
                  <a16:creationId xmlns:a16="http://schemas.microsoft.com/office/drawing/2014/main" id="{7C1CD39E-6BBA-484B-98C9-DB7CC947273A}"/>
                </a:ext>
              </a:extLst>
            </p:cNvPr>
            <p:cNvSpPr/>
            <p:nvPr/>
          </p:nvSpPr>
          <p:spPr>
            <a:xfrm>
              <a:off x="5643753" y="1110478"/>
              <a:ext cx="74156" cy="59346"/>
            </a:xfrm>
            <a:custGeom>
              <a:avLst/>
              <a:gdLst/>
              <a:ahLst/>
              <a:cxnLst/>
              <a:rect l="l" t="t" r="r" b="b"/>
              <a:pathLst>
                <a:path w="716" h="573" extrusionOk="0">
                  <a:moveTo>
                    <a:pt x="156" y="13"/>
                  </a:moveTo>
                  <a:cubicBezTo>
                    <a:pt x="144" y="1"/>
                    <a:pt x="1" y="155"/>
                    <a:pt x="72" y="227"/>
                  </a:cubicBezTo>
                  <a:cubicBezTo>
                    <a:pt x="144" y="310"/>
                    <a:pt x="441" y="358"/>
                    <a:pt x="513" y="525"/>
                  </a:cubicBezTo>
                  <a:cubicBezTo>
                    <a:pt x="525" y="572"/>
                    <a:pt x="596" y="453"/>
                    <a:pt x="692" y="382"/>
                  </a:cubicBezTo>
                  <a:cubicBezTo>
                    <a:pt x="715" y="358"/>
                    <a:pt x="465" y="36"/>
                    <a:pt x="156" y="13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4;p39">
              <a:extLst>
                <a:ext uri="{FF2B5EF4-FFF2-40B4-BE49-F238E27FC236}">
                  <a16:creationId xmlns:a16="http://schemas.microsoft.com/office/drawing/2014/main" id="{440F3388-0543-CD4C-B004-84C511CD0AF2}"/>
                </a:ext>
              </a:extLst>
            </p:cNvPr>
            <p:cNvSpPr/>
            <p:nvPr/>
          </p:nvSpPr>
          <p:spPr>
            <a:xfrm>
              <a:off x="6065495" y="2570518"/>
              <a:ext cx="300974" cy="410759"/>
            </a:xfrm>
            <a:custGeom>
              <a:avLst/>
              <a:gdLst/>
              <a:ahLst/>
              <a:cxnLst/>
              <a:rect l="l" t="t" r="r" b="b"/>
              <a:pathLst>
                <a:path w="2906" h="3966" extrusionOk="0">
                  <a:moveTo>
                    <a:pt x="2906" y="3644"/>
                  </a:moveTo>
                  <a:cubicBezTo>
                    <a:pt x="2906" y="2322"/>
                    <a:pt x="2835" y="1334"/>
                    <a:pt x="2489" y="1"/>
                  </a:cubicBezTo>
                  <a:lnTo>
                    <a:pt x="108" y="834"/>
                  </a:lnTo>
                  <a:cubicBezTo>
                    <a:pt x="13" y="1632"/>
                    <a:pt x="1" y="2382"/>
                    <a:pt x="49" y="3072"/>
                  </a:cubicBezTo>
                  <a:cubicBezTo>
                    <a:pt x="977" y="3799"/>
                    <a:pt x="2454" y="3965"/>
                    <a:pt x="2906" y="3644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5;p39">
              <a:extLst>
                <a:ext uri="{FF2B5EF4-FFF2-40B4-BE49-F238E27FC236}">
                  <a16:creationId xmlns:a16="http://schemas.microsoft.com/office/drawing/2014/main" id="{AE7BCEEB-7832-8B4B-94D1-CB79936F7AF6}"/>
                </a:ext>
              </a:extLst>
            </p:cNvPr>
            <p:cNvSpPr/>
            <p:nvPr/>
          </p:nvSpPr>
          <p:spPr>
            <a:xfrm>
              <a:off x="6024792" y="2503922"/>
              <a:ext cx="367674" cy="363945"/>
            </a:xfrm>
            <a:custGeom>
              <a:avLst/>
              <a:gdLst/>
              <a:ahLst/>
              <a:cxnLst/>
              <a:rect l="l" t="t" r="r" b="b"/>
              <a:pathLst>
                <a:path w="3550" h="3514" extrusionOk="0">
                  <a:moveTo>
                    <a:pt x="180" y="2906"/>
                  </a:moveTo>
                  <a:cubicBezTo>
                    <a:pt x="846" y="2977"/>
                    <a:pt x="953" y="3215"/>
                    <a:pt x="1966" y="3370"/>
                  </a:cubicBezTo>
                  <a:cubicBezTo>
                    <a:pt x="2906" y="3513"/>
                    <a:pt x="3537" y="3382"/>
                    <a:pt x="3537" y="2882"/>
                  </a:cubicBezTo>
                  <a:cubicBezTo>
                    <a:pt x="3549" y="2096"/>
                    <a:pt x="3073" y="1287"/>
                    <a:pt x="2882" y="644"/>
                  </a:cubicBezTo>
                  <a:cubicBezTo>
                    <a:pt x="2692" y="1"/>
                    <a:pt x="1" y="358"/>
                    <a:pt x="1" y="358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6;p39">
              <a:extLst>
                <a:ext uri="{FF2B5EF4-FFF2-40B4-BE49-F238E27FC236}">
                  <a16:creationId xmlns:a16="http://schemas.microsoft.com/office/drawing/2014/main" id="{7CC30054-54AF-F643-9865-0AC05021703D}"/>
                </a:ext>
              </a:extLst>
            </p:cNvPr>
            <p:cNvSpPr/>
            <p:nvPr/>
          </p:nvSpPr>
          <p:spPr>
            <a:xfrm>
              <a:off x="6154359" y="3460814"/>
              <a:ext cx="204758" cy="497136"/>
            </a:xfrm>
            <a:custGeom>
              <a:avLst/>
              <a:gdLst/>
              <a:ahLst/>
              <a:cxnLst/>
              <a:rect l="l" t="t" r="r" b="b"/>
              <a:pathLst>
                <a:path w="1977" h="4800" extrusionOk="0">
                  <a:moveTo>
                    <a:pt x="322" y="418"/>
                  </a:moveTo>
                  <a:cubicBezTo>
                    <a:pt x="24" y="632"/>
                    <a:pt x="0" y="1144"/>
                    <a:pt x="322" y="1668"/>
                  </a:cubicBezTo>
                  <a:cubicBezTo>
                    <a:pt x="643" y="2192"/>
                    <a:pt x="619" y="2239"/>
                    <a:pt x="417" y="2668"/>
                  </a:cubicBezTo>
                  <a:cubicBezTo>
                    <a:pt x="214" y="3108"/>
                    <a:pt x="143" y="4025"/>
                    <a:pt x="572" y="4406"/>
                  </a:cubicBezTo>
                  <a:cubicBezTo>
                    <a:pt x="988" y="4799"/>
                    <a:pt x="1596" y="4347"/>
                    <a:pt x="1786" y="3728"/>
                  </a:cubicBezTo>
                  <a:cubicBezTo>
                    <a:pt x="1977" y="3108"/>
                    <a:pt x="1905" y="1192"/>
                    <a:pt x="1381" y="596"/>
                  </a:cubicBezTo>
                  <a:cubicBezTo>
                    <a:pt x="845" y="1"/>
                    <a:pt x="322" y="418"/>
                    <a:pt x="322" y="418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7;p39">
              <a:extLst>
                <a:ext uri="{FF2B5EF4-FFF2-40B4-BE49-F238E27FC236}">
                  <a16:creationId xmlns:a16="http://schemas.microsoft.com/office/drawing/2014/main" id="{F9FCFC5B-C359-9E4D-AF9E-498021B91A70}"/>
                </a:ext>
              </a:extLst>
            </p:cNvPr>
            <p:cNvSpPr/>
            <p:nvPr/>
          </p:nvSpPr>
          <p:spPr>
            <a:xfrm>
              <a:off x="6070467" y="2888688"/>
              <a:ext cx="299732" cy="712872"/>
            </a:xfrm>
            <a:custGeom>
              <a:avLst/>
              <a:gdLst/>
              <a:ahLst/>
              <a:cxnLst/>
              <a:rect l="l" t="t" r="r" b="b"/>
              <a:pathLst>
                <a:path w="2894" h="6883" extrusionOk="0">
                  <a:moveTo>
                    <a:pt x="1" y="0"/>
                  </a:moveTo>
                  <a:cubicBezTo>
                    <a:pt x="310" y="3144"/>
                    <a:pt x="1108" y="4251"/>
                    <a:pt x="917" y="4680"/>
                  </a:cubicBezTo>
                  <a:cubicBezTo>
                    <a:pt x="917" y="4680"/>
                    <a:pt x="536" y="5108"/>
                    <a:pt x="774" y="5584"/>
                  </a:cubicBezTo>
                  <a:cubicBezTo>
                    <a:pt x="1001" y="6049"/>
                    <a:pt x="1370" y="6192"/>
                    <a:pt x="1536" y="6668"/>
                  </a:cubicBezTo>
                  <a:cubicBezTo>
                    <a:pt x="1560" y="6751"/>
                    <a:pt x="1632" y="6823"/>
                    <a:pt x="1727" y="6858"/>
                  </a:cubicBezTo>
                  <a:cubicBezTo>
                    <a:pt x="1798" y="6882"/>
                    <a:pt x="1882" y="6882"/>
                    <a:pt x="1977" y="6811"/>
                  </a:cubicBezTo>
                  <a:cubicBezTo>
                    <a:pt x="2179" y="6656"/>
                    <a:pt x="2894" y="4870"/>
                    <a:pt x="2132" y="4299"/>
                  </a:cubicBezTo>
                  <a:cubicBezTo>
                    <a:pt x="2132" y="4299"/>
                    <a:pt x="2798" y="2858"/>
                    <a:pt x="2858" y="572"/>
                  </a:cubicBezTo>
                  <a:cubicBezTo>
                    <a:pt x="2406" y="893"/>
                    <a:pt x="929" y="727"/>
                    <a:pt x="1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8;p39">
              <a:extLst>
                <a:ext uri="{FF2B5EF4-FFF2-40B4-BE49-F238E27FC236}">
                  <a16:creationId xmlns:a16="http://schemas.microsoft.com/office/drawing/2014/main" id="{8D601A3D-44E8-0948-A51C-BE8E176166FE}"/>
                </a:ext>
              </a:extLst>
            </p:cNvPr>
            <p:cNvSpPr/>
            <p:nvPr/>
          </p:nvSpPr>
          <p:spPr>
            <a:xfrm>
              <a:off x="5754782" y="2555707"/>
              <a:ext cx="319513" cy="429298"/>
            </a:xfrm>
            <a:custGeom>
              <a:avLst/>
              <a:gdLst/>
              <a:ahLst/>
              <a:cxnLst/>
              <a:rect l="l" t="t" r="r" b="b"/>
              <a:pathLst>
                <a:path w="3085" h="4145" extrusionOk="0">
                  <a:moveTo>
                    <a:pt x="3049" y="3370"/>
                  </a:moveTo>
                  <a:cubicBezTo>
                    <a:pt x="3072" y="2954"/>
                    <a:pt x="3084" y="2537"/>
                    <a:pt x="3084" y="2144"/>
                  </a:cubicBezTo>
                  <a:cubicBezTo>
                    <a:pt x="3084" y="1"/>
                    <a:pt x="1" y="3430"/>
                    <a:pt x="1" y="3430"/>
                  </a:cubicBezTo>
                  <a:cubicBezTo>
                    <a:pt x="1" y="3430"/>
                    <a:pt x="84" y="3727"/>
                    <a:pt x="203" y="4144"/>
                  </a:cubicBezTo>
                  <a:cubicBezTo>
                    <a:pt x="596" y="3882"/>
                    <a:pt x="1798" y="3180"/>
                    <a:pt x="3049" y="3370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9;p39">
              <a:extLst>
                <a:ext uri="{FF2B5EF4-FFF2-40B4-BE49-F238E27FC236}">
                  <a16:creationId xmlns:a16="http://schemas.microsoft.com/office/drawing/2014/main" id="{2737C5CF-A946-EB46-BBA6-658F5FE8D7C0}"/>
                </a:ext>
              </a:extLst>
            </p:cNvPr>
            <p:cNvSpPr/>
            <p:nvPr/>
          </p:nvSpPr>
          <p:spPr>
            <a:xfrm>
              <a:off x="5712835" y="2589057"/>
              <a:ext cx="388595" cy="365084"/>
            </a:xfrm>
            <a:custGeom>
              <a:avLst/>
              <a:gdLst/>
              <a:ahLst/>
              <a:cxnLst/>
              <a:rect l="l" t="t" r="r" b="b"/>
              <a:pathLst>
                <a:path w="3752" h="3525" extrusionOk="0">
                  <a:moveTo>
                    <a:pt x="477" y="0"/>
                  </a:moveTo>
                  <a:cubicBezTo>
                    <a:pt x="1" y="1453"/>
                    <a:pt x="155" y="2381"/>
                    <a:pt x="251" y="2953"/>
                  </a:cubicBezTo>
                  <a:cubicBezTo>
                    <a:pt x="346" y="3524"/>
                    <a:pt x="3084" y="2751"/>
                    <a:pt x="3477" y="2477"/>
                  </a:cubicBezTo>
                  <a:cubicBezTo>
                    <a:pt x="3751" y="2286"/>
                    <a:pt x="3644" y="2131"/>
                    <a:pt x="3596" y="1858"/>
                  </a:cubicBezTo>
                  <a:cubicBezTo>
                    <a:pt x="3430" y="798"/>
                    <a:pt x="3477" y="0"/>
                    <a:pt x="3477" y="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54C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0;p39">
              <a:extLst>
                <a:ext uri="{FF2B5EF4-FFF2-40B4-BE49-F238E27FC236}">
                  <a16:creationId xmlns:a16="http://schemas.microsoft.com/office/drawing/2014/main" id="{98C15B8E-DB3D-AF4F-AB65-AFFD27A87BB1}"/>
                </a:ext>
              </a:extLst>
            </p:cNvPr>
            <p:cNvSpPr/>
            <p:nvPr/>
          </p:nvSpPr>
          <p:spPr>
            <a:xfrm>
              <a:off x="5907653" y="3944284"/>
              <a:ext cx="224540" cy="561142"/>
            </a:xfrm>
            <a:custGeom>
              <a:avLst/>
              <a:gdLst/>
              <a:ahLst/>
              <a:cxnLst/>
              <a:rect l="l" t="t" r="r" b="b"/>
              <a:pathLst>
                <a:path w="2168" h="5418" extrusionOk="0">
                  <a:moveTo>
                    <a:pt x="418" y="750"/>
                  </a:moveTo>
                  <a:cubicBezTo>
                    <a:pt x="572" y="1215"/>
                    <a:pt x="668" y="2381"/>
                    <a:pt x="537" y="2870"/>
                  </a:cubicBezTo>
                  <a:cubicBezTo>
                    <a:pt x="418" y="3346"/>
                    <a:pt x="477" y="3417"/>
                    <a:pt x="287" y="3751"/>
                  </a:cubicBezTo>
                  <a:cubicBezTo>
                    <a:pt x="108" y="4072"/>
                    <a:pt x="1" y="4656"/>
                    <a:pt x="120" y="4953"/>
                  </a:cubicBezTo>
                  <a:cubicBezTo>
                    <a:pt x="251" y="5251"/>
                    <a:pt x="906" y="5418"/>
                    <a:pt x="1489" y="5310"/>
                  </a:cubicBezTo>
                  <a:cubicBezTo>
                    <a:pt x="2061" y="5203"/>
                    <a:pt x="2168" y="5001"/>
                    <a:pt x="2108" y="4739"/>
                  </a:cubicBezTo>
                  <a:cubicBezTo>
                    <a:pt x="2037" y="4477"/>
                    <a:pt x="1811" y="3822"/>
                    <a:pt x="1930" y="3596"/>
                  </a:cubicBezTo>
                  <a:cubicBezTo>
                    <a:pt x="2037" y="3393"/>
                    <a:pt x="2120" y="3370"/>
                    <a:pt x="2084" y="2953"/>
                  </a:cubicBezTo>
                  <a:cubicBezTo>
                    <a:pt x="2061" y="2560"/>
                    <a:pt x="1763" y="1965"/>
                    <a:pt x="1549" y="1810"/>
                  </a:cubicBezTo>
                  <a:cubicBezTo>
                    <a:pt x="1334" y="1655"/>
                    <a:pt x="1096" y="965"/>
                    <a:pt x="1120" y="476"/>
                  </a:cubicBezTo>
                  <a:cubicBezTo>
                    <a:pt x="1156" y="0"/>
                    <a:pt x="418" y="750"/>
                    <a:pt x="418" y="750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11;p39">
              <a:extLst>
                <a:ext uri="{FF2B5EF4-FFF2-40B4-BE49-F238E27FC236}">
                  <a16:creationId xmlns:a16="http://schemas.microsoft.com/office/drawing/2014/main" id="{B3CD3891-D267-5C4C-8B14-2E6B0937AB6D}"/>
                </a:ext>
              </a:extLst>
            </p:cNvPr>
            <p:cNvSpPr/>
            <p:nvPr/>
          </p:nvSpPr>
          <p:spPr>
            <a:xfrm>
              <a:off x="5775703" y="2884959"/>
              <a:ext cx="319513" cy="1169098"/>
            </a:xfrm>
            <a:custGeom>
              <a:avLst/>
              <a:gdLst/>
              <a:ahLst/>
              <a:cxnLst/>
              <a:rect l="l" t="t" r="r" b="b"/>
              <a:pathLst>
                <a:path w="3085" h="11288" extrusionOk="0">
                  <a:moveTo>
                    <a:pt x="2847" y="191"/>
                  </a:moveTo>
                  <a:cubicBezTo>
                    <a:pt x="1596" y="1"/>
                    <a:pt x="394" y="703"/>
                    <a:pt x="1" y="965"/>
                  </a:cubicBezTo>
                  <a:cubicBezTo>
                    <a:pt x="227" y="1751"/>
                    <a:pt x="608" y="3001"/>
                    <a:pt x="953" y="3692"/>
                  </a:cubicBezTo>
                  <a:cubicBezTo>
                    <a:pt x="1489" y="4751"/>
                    <a:pt x="1311" y="5263"/>
                    <a:pt x="953" y="6561"/>
                  </a:cubicBezTo>
                  <a:cubicBezTo>
                    <a:pt x="620" y="7776"/>
                    <a:pt x="858" y="8276"/>
                    <a:pt x="1692" y="10978"/>
                  </a:cubicBezTo>
                  <a:cubicBezTo>
                    <a:pt x="1692" y="10978"/>
                    <a:pt x="2168" y="11288"/>
                    <a:pt x="2346" y="10871"/>
                  </a:cubicBezTo>
                  <a:cubicBezTo>
                    <a:pt x="2513" y="10454"/>
                    <a:pt x="2739" y="8871"/>
                    <a:pt x="2906" y="7990"/>
                  </a:cubicBezTo>
                  <a:cubicBezTo>
                    <a:pt x="3085" y="7109"/>
                    <a:pt x="2573" y="6252"/>
                    <a:pt x="2513" y="5025"/>
                  </a:cubicBezTo>
                  <a:cubicBezTo>
                    <a:pt x="2477" y="4025"/>
                    <a:pt x="2739" y="2049"/>
                    <a:pt x="2847" y="19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12;p39">
              <a:extLst>
                <a:ext uri="{FF2B5EF4-FFF2-40B4-BE49-F238E27FC236}">
                  <a16:creationId xmlns:a16="http://schemas.microsoft.com/office/drawing/2014/main" id="{001B6421-8275-EF45-B6DD-1BAA61FD3A21}"/>
                </a:ext>
              </a:extLst>
            </p:cNvPr>
            <p:cNvSpPr/>
            <p:nvPr/>
          </p:nvSpPr>
          <p:spPr>
            <a:xfrm>
              <a:off x="5759753" y="1649358"/>
              <a:ext cx="579681" cy="1021200"/>
            </a:xfrm>
            <a:custGeom>
              <a:avLst/>
              <a:gdLst/>
              <a:ahLst/>
              <a:cxnLst/>
              <a:rect l="l" t="t" r="r" b="b"/>
              <a:pathLst>
                <a:path w="5597" h="9860" extrusionOk="0">
                  <a:moveTo>
                    <a:pt x="1191" y="691"/>
                  </a:moveTo>
                  <a:cubicBezTo>
                    <a:pt x="774" y="775"/>
                    <a:pt x="572" y="870"/>
                    <a:pt x="524" y="929"/>
                  </a:cubicBezTo>
                  <a:cubicBezTo>
                    <a:pt x="488" y="977"/>
                    <a:pt x="0" y="2382"/>
                    <a:pt x="203" y="2858"/>
                  </a:cubicBezTo>
                  <a:cubicBezTo>
                    <a:pt x="417" y="3334"/>
                    <a:pt x="798" y="4763"/>
                    <a:pt x="750" y="6240"/>
                  </a:cubicBezTo>
                  <a:cubicBezTo>
                    <a:pt x="703" y="7728"/>
                    <a:pt x="322" y="8228"/>
                    <a:pt x="24" y="9073"/>
                  </a:cubicBezTo>
                  <a:cubicBezTo>
                    <a:pt x="24" y="9073"/>
                    <a:pt x="679" y="9859"/>
                    <a:pt x="2286" y="9478"/>
                  </a:cubicBezTo>
                  <a:cubicBezTo>
                    <a:pt x="4620" y="8918"/>
                    <a:pt x="5596" y="9442"/>
                    <a:pt x="5441" y="8895"/>
                  </a:cubicBezTo>
                  <a:cubicBezTo>
                    <a:pt x="5120" y="7775"/>
                    <a:pt x="4346" y="5204"/>
                    <a:pt x="4572" y="3835"/>
                  </a:cubicBezTo>
                  <a:cubicBezTo>
                    <a:pt x="4798" y="2465"/>
                    <a:pt x="5072" y="2168"/>
                    <a:pt x="3870" y="13"/>
                  </a:cubicBezTo>
                  <a:cubicBezTo>
                    <a:pt x="3870" y="13"/>
                    <a:pt x="3703" y="1"/>
                    <a:pt x="3429" y="167"/>
                  </a:cubicBezTo>
                  <a:cubicBezTo>
                    <a:pt x="3143" y="334"/>
                    <a:pt x="2750" y="1144"/>
                    <a:pt x="2203" y="1013"/>
                  </a:cubicBezTo>
                  <a:cubicBezTo>
                    <a:pt x="1643" y="894"/>
                    <a:pt x="1191" y="691"/>
                    <a:pt x="1191" y="691"/>
                  </a:cubicBezTo>
                  <a:close/>
                </a:path>
              </a:pathLst>
            </a:custGeom>
            <a:solidFill>
              <a:srgbClr val="ED8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3;p39">
              <a:extLst>
                <a:ext uri="{FF2B5EF4-FFF2-40B4-BE49-F238E27FC236}">
                  <a16:creationId xmlns:a16="http://schemas.microsoft.com/office/drawing/2014/main" id="{AAB1450D-A0BF-274F-A667-CC0DE9DA0577}"/>
                </a:ext>
              </a:extLst>
            </p:cNvPr>
            <p:cNvSpPr/>
            <p:nvPr/>
          </p:nvSpPr>
          <p:spPr>
            <a:xfrm>
              <a:off x="5814024" y="1508812"/>
              <a:ext cx="342817" cy="346649"/>
            </a:xfrm>
            <a:custGeom>
              <a:avLst/>
              <a:gdLst/>
              <a:ahLst/>
              <a:cxnLst/>
              <a:rect l="l" t="t" r="r" b="b"/>
              <a:pathLst>
                <a:path w="3310" h="3347" extrusionOk="0">
                  <a:moveTo>
                    <a:pt x="1000" y="119"/>
                  </a:moveTo>
                  <a:cubicBezTo>
                    <a:pt x="1131" y="965"/>
                    <a:pt x="1179" y="1441"/>
                    <a:pt x="1119" y="1989"/>
                  </a:cubicBezTo>
                  <a:cubicBezTo>
                    <a:pt x="1119" y="1989"/>
                    <a:pt x="691" y="2036"/>
                    <a:pt x="667" y="2048"/>
                  </a:cubicBezTo>
                  <a:cubicBezTo>
                    <a:pt x="655" y="2060"/>
                    <a:pt x="0" y="2941"/>
                    <a:pt x="1334" y="3144"/>
                  </a:cubicBezTo>
                  <a:cubicBezTo>
                    <a:pt x="2667" y="3346"/>
                    <a:pt x="3310" y="2144"/>
                    <a:pt x="2905" y="1524"/>
                  </a:cubicBezTo>
                  <a:cubicBezTo>
                    <a:pt x="2905" y="1524"/>
                    <a:pt x="2679" y="1679"/>
                    <a:pt x="2536" y="1905"/>
                  </a:cubicBezTo>
                  <a:cubicBezTo>
                    <a:pt x="2536" y="1905"/>
                    <a:pt x="2465" y="2286"/>
                    <a:pt x="2488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4;p39">
              <a:extLst>
                <a:ext uri="{FF2B5EF4-FFF2-40B4-BE49-F238E27FC236}">
                  <a16:creationId xmlns:a16="http://schemas.microsoft.com/office/drawing/2014/main" id="{7F457245-F1FC-4B41-BE73-D6949578288F}"/>
                </a:ext>
              </a:extLst>
            </p:cNvPr>
            <p:cNvSpPr/>
            <p:nvPr/>
          </p:nvSpPr>
          <p:spPr>
            <a:xfrm>
              <a:off x="5742457" y="1133885"/>
              <a:ext cx="273839" cy="335567"/>
            </a:xfrm>
            <a:custGeom>
              <a:avLst/>
              <a:gdLst/>
              <a:ahLst/>
              <a:cxnLst/>
              <a:rect l="l" t="t" r="r" b="b"/>
              <a:pathLst>
                <a:path w="2644" h="3240" extrusionOk="0">
                  <a:moveTo>
                    <a:pt x="2417" y="358"/>
                  </a:moveTo>
                  <a:cubicBezTo>
                    <a:pt x="2203" y="84"/>
                    <a:pt x="1774" y="1"/>
                    <a:pt x="1465" y="179"/>
                  </a:cubicBezTo>
                  <a:cubicBezTo>
                    <a:pt x="1155" y="358"/>
                    <a:pt x="1012" y="775"/>
                    <a:pt x="1143" y="1108"/>
                  </a:cubicBezTo>
                  <a:cubicBezTo>
                    <a:pt x="1191" y="1215"/>
                    <a:pt x="1251" y="1322"/>
                    <a:pt x="1227" y="1430"/>
                  </a:cubicBezTo>
                  <a:cubicBezTo>
                    <a:pt x="1203" y="1525"/>
                    <a:pt x="1108" y="1596"/>
                    <a:pt x="1012" y="1632"/>
                  </a:cubicBezTo>
                  <a:cubicBezTo>
                    <a:pt x="917" y="1656"/>
                    <a:pt x="810" y="1656"/>
                    <a:pt x="715" y="1680"/>
                  </a:cubicBezTo>
                  <a:cubicBezTo>
                    <a:pt x="465" y="1727"/>
                    <a:pt x="239" y="1894"/>
                    <a:pt x="131" y="2120"/>
                  </a:cubicBezTo>
                  <a:cubicBezTo>
                    <a:pt x="0" y="2442"/>
                    <a:pt x="131" y="2835"/>
                    <a:pt x="417" y="3037"/>
                  </a:cubicBezTo>
                  <a:cubicBezTo>
                    <a:pt x="691" y="3239"/>
                    <a:pt x="1084" y="3239"/>
                    <a:pt x="1393" y="3085"/>
                  </a:cubicBezTo>
                  <a:cubicBezTo>
                    <a:pt x="1703" y="2930"/>
                    <a:pt x="1917" y="2620"/>
                    <a:pt x="2013" y="2287"/>
                  </a:cubicBezTo>
                  <a:cubicBezTo>
                    <a:pt x="2060" y="2084"/>
                    <a:pt x="2072" y="1870"/>
                    <a:pt x="2155" y="1668"/>
                  </a:cubicBezTo>
                  <a:cubicBezTo>
                    <a:pt x="2227" y="1537"/>
                    <a:pt x="2322" y="1442"/>
                    <a:pt x="2417" y="1322"/>
                  </a:cubicBezTo>
                  <a:cubicBezTo>
                    <a:pt x="2632" y="1049"/>
                    <a:pt x="2644" y="632"/>
                    <a:pt x="2417" y="358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5;p39">
              <a:extLst>
                <a:ext uri="{FF2B5EF4-FFF2-40B4-BE49-F238E27FC236}">
                  <a16:creationId xmlns:a16="http://schemas.microsoft.com/office/drawing/2014/main" id="{B8168FC3-91CC-7E48-AB62-B19E730DF255}"/>
                </a:ext>
              </a:extLst>
            </p:cNvPr>
            <p:cNvSpPr/>
            <p:nvPr/>
          </p:nvSpPr>
          <p:spPr>
            <a:xfrm>
              <a:off x="5828732" y="1277020"/>
              <a:ext cx="133295" cy="209729"/>
            </a:xfrm>
            <a:custGeom>
              <a:avLst/>
              <a:gdLst/>
              <a:ahLst/>
              <a:cxnLst/>
              <a:rect l="l" t="t" r="r" b="b"/>
              <a:pathLst>
                <a:path w="1287" h="2025" extrusionOk="0">
                  <a:moveTo>
                    <a:pt x="1061" y="24"/>
                  </a:moveTo>
                  <a:cubicBezTo>
                    <a:pt x="525" y="0"/>
                    <a:pt x="1" y="750"/>
                    <a:pt x="441" y="1679"/>
                  </a:cubicBezTo>
                  <a:cubicBezTo>
                    <a:pt x="441" y="1679"/>
                    <a:pt x="977" y="2024"/>
                    <a:pt x="989" y="2024"/>
                  </a:cubicBezTo>
                  <a:cubicBezTo>
                    <a:pt x="1001" y="2012"/>
                    <a:pt x="1287" y="702"/>
                    <a:pt x="1287" y="702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6;p39">
              <a:extLst>
                <a:ext uri="{FF2B5EF4-FFF2-40B4-BE49-F238E27FC236}">
                  <a16:creationId xmlns:a16="http://schemas.microsoft.com/office/drawing/2014/main" id="{2E0F142C-3577-AD4E-A508-23E53D0A4661}"/>
                </a:ext>
              </a:extLst>
            </p:cNvPr>
            <p:cNvSpPr/>
            <p:nvPr/>
          </p:nvSpPr>
          <p:spPr>
            <a:xfrm>
              <a:off x="5849756" y="1439730"/>
              <a:ext cx="62971" cy="92592"/>
            </a:xfrm>
            <a:custGeom>
              <a:avLst/>
              <a:gdLst/>
              <a:ahLst/>
              <a:cxnLst/>
              <a:rect l="l" t="t" r="r" b="b"/>
              <a:pathLst>
                <a:path w="608" h="894" extrusionOk="0">
                  <a:moveTo>
                    <a:pt x="512" y="346"/>
                  </a:moveTo>
                  <a:cubicBezTo>
                    <a:pt x="608" y="560"/>
                    <a:pt x="608" y="786"/>
                    <a:pt x="488" y="834"/>
                  </a:cubicBezTo>
                  <a:cubicBezTo>
                    <a:pt x="381" y="894"/>
                    <a:pt x="215" y="763"/>
                    <a:pt x="107" y="536"/>
                  </a:cubicBezTo>
                  <a:cubicBezTo>
                    <a:pt x="0" y="322"/>
                    <a:pt x="12" y="108"/>
                    <a:pt x="119" y="60"/>
                  </a:cubicBezTo>
                  <a:cubicBezTo>
                    <a:pt x="227" y="1"/>
                    <a:pt x="405" y="132"/>
                    <a:pt x="512" y="34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7;p39">
              <a:extLst>
                <a:ext uri="{FF2B5EF4-FFF2-40B4-BE49-F238E27FC236}">
                  <a16:creationId xmlns:a16="http://schemas.microsoft.com/office/drawing/2014/main" id="{62DC0569-88EF-0D41-BC53-5F88283420F7}"/>
                </a:ext>
              </a:extLst>
            </p:cNvPr>
            <p:cNvSpPr/>
            <p:nvPr/>
          </p:nvSpPr>
          <p:spPr>
            <a:xfrm>
              <a:off x="6064252" y="1427405"/>
              <a:ext cx="54374" cy="92592"/>
            </a:xfrm>
            <a:custGeom>
              <a:avLst/>
              <a:gdLst/>
              <a:ahLst/>
              <a:cxnLst/>
              <a:rect l="l" t="t" r="r" b="b"/>
              <a:pathLst>
                <a:path w="525" h="894" extrusionOk="0">
                  <a:moveTo>
                    <a:pt x="477" y="489"/>
                  </a:moveTo>
                  <a:cubicBezTo>
                    <a:pt x="430" y="727"/>
                    <a:pt x="299" y="894"/>
                    <a:pt x="180" y="870"/>
                  </a:cubicBezTo>
                  <a:cubicBezTo>
                    <a:pt x="61" y="846"/>
                    <a:pt x="1" y="644"/>
                    <a:pt x="49" y="405"/>
                  </a:cubicBezTo>
                  <a:cubicBezTo>
                    <a:pt x="96" y="167"/>
                    <a:pt x="227" y="1"/>
                    <a:pt x="346" y="24"/>
                  </a:cubicBezTo>
                  <a:cubicBezTo>
                    <a:pt x="465" y="48"/>
                    <a:pt x="525" y="263"/>
                    <a:pt x="477" y="489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8;p39">
              <a:extLst>
                <a:ext uri="{FF2B5EF4-FFF2-40B4-BE49-F238E27FC236}">
                  <a16:creationId xmlns:a16="http://schemas.microsoft.com/office/drawing/2014/main" id="{EEF0C6AB-6356-F545-A230-CFDB615586C5}"/>
                </a:ext>
              </a:extLst>
            </p:cNvPr>
            <p:cNvSpPr/>
            <p:nvPr/>
          </p:nvSpPr>
          <p:spPr>
            <a:xfrm>
              <a:off x="5866949" y="1254752"/>
              <a:ext cx="238107" cy="341677"/>
            </a:xfrm>
            <a:custGeom>
              <a:avLst/>
              <a:gdLst/>
              <a:ahLst/>
              <a:cxnLst/>
              <a:rect l="l" t="t" r="r" b="b"/>
              <a:pathLst>
                <a:path w="2299" h="3299" extrusionOk="0">
                  <a:moveTo>
                    <a:pt x="596" y="596"/>
                  </a:moveTo>
                  <a:cubicBezTo>
                    <a:pt x="263" y="846"/>
                    <a:pt x="1" y="1358"/>
                    <a:pt x="275" y="2263"/>
                  </a:cubicBezTo>
                  <a:cubicBezTo>
                    <a:pt x="549" y="3180"/>
                    <a:pt x="1049" y="3299"/>
                    <a:pt x="1311" y="3287"/>
                  </a:cubicBezTo>
                  <a:cubicBezTo>
                    <a:pt x="1585" y="3275"/>
                    <a:pt x="2299" y="2870"/>
                    <a:pt x="2144" y="1668"/>
                  </a:cubicBezTo>
                  <a:cubicBezTo>
                    <a:pt x="1930" y="1"/>
                    <a:pt x="596" y="596"/>
                    <a:pt x="596" y="59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19;p39">
              <a:extLst>
                <a:ext uri="{FF2B5EF4-FFF2-40B4-BE49-F238E27FC236}">
                  <a16:creationId xmlns:a16="http://schemas.microsoft.com/office/drawing/2014/main" id="{6D4926BF-5931-7C48-9ED7-9FA446F36D57}"/>
                </a:ext>
              </a:extLst>
            </p:cNvPr>
            <p:cNvSpPr/>
            <p:nvPr/>
          </p:nvSpPr>
          <p:spPr>
            <a:xfrm>
              <a:off x="5901542" y="1219020"/>
              <a:ext cx="241732" cy="249189"/>
            </a:xfrm>
            <a:custGeom>
              <a:avLst/>
              <a:gdLst/>
              <a:ahLst/>
              <a:cxnLst/>
              <a:rect l="l" t="t" r="r" b="b"/>
              <a:pathLst>
                <a:path w="2334" h="2406" extrusionOk="0">
                  <a:moveTo>
                    <a:pt x="250" y="774"/>
                  </a:moveTo>
                  <a:cubicBezTo>
                    <a:pt x="0" y="1274"/>
                    <a:pt x="1215" y="2405"/>
                    <a:pt x="2179" y="2013"/>
                  </a:cubicBezTo>
                  <a:cubicBezTo>
                    <a:pt x="2179" y="2013"/>
                    <a:pt x="2334" y="1846"/>
                    <a:pt x="2227" y="1572"/>
                  </a:cubicBezTo>
                  <a:cubicBezTo>
                    <a:pt x="2132" y="1286"/>
                    <a:pt x="2108" y="1084"/>
                    <a:pt x="1893" y="774"/>
                  </a:cubicBezTo>
                  <a:cubicBezTo>
                    <a:pt x="1560" y="286"/>
                    <a:pt x="619" y="0"/>
                    <a:pt x="250" y="774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520;p39">
            <a:extLst>
              <a:ext uri="{FF2B5EF4-FFF2-40B4-BE49-F238E27FC236}">
                <a16:creationId xmlns:a16="http://schemas.microsoft.com/office/drawing/2014/main" id="{FFDA5179-96F2-F94F-8F3C-3A16E9330C87}"/>
              </a:ext>
            </a:extLst>
          </p:cNvPr>
          <p:cNvGrpSpPr/>
          <p:nvPr/>
        </p:nvGrpSpPr>
        <p:grpSpPr>
          <a:xfrm>
            <a:off x="9424207" y="1662093"/>
            <a:ext cx="1002070" cy="2768752"/>
            <a:chOff x="6964550" y="921354"/>
            <a:chExt cx="923380" cy="2719876"/>
          </a:xfrm>
        </p:grpSpPr>
        <p:sp>
          <p:nvSpPr>
            <p:cNvPr id="29" name="Google Shape;521;p39">
              <a:extLst>
                <a:ext uri="{FF2B5EF4-FFF2-40B4-BE49-F238E27FC236}">
                  <a16:creationId xmlns:a16="http://schemas.microsoft.com/office/drawing/2014/main" id="{3873E0A3-2578-794C-A9B4-C31C676D03AC}"/>
                </a:ext>
              </a:extLst>
            </p:cNvPr>
            <p:cNvSpPr/>
            <p:nvPr/>
          </p:nvSpPr>
          <p:spPr>
            <a:xfrm>
              <a:off x="7623011" y="1565520"/>
              <a:ext cx="264919" cy="316608"/>
            </a:xfrm>
            <a:custGeom>
              <a:avLst/>
              <a:gdLst/>
              <a:ahLst/>
              <a:cxnLst/>
              <a:rect l="l" t="t" r="r" b="b"/>
              <a:pathLst>
                <a:path w="3966" h="4740" extrusionOk="0">
                  <a:moveTo>
                    <a:pt x="2156" y="1"/>
                  </a:moveTo>
                  <a:cubicBezTo>
                    <a:pt x="2656" y="1144"/>
                    <a:pt x="3966" y="3108"/>
                    <a:pt x="2811" y="3930"/>
                  </a:cubicBezTo>
                  <a:cubicBezTo>
                    <a:pt x="1656" y="4739"/>
                    <a:pt x="1" y="298"/>
                    <a:pt x="1" y="298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22;p39">
              <a:extLst>
                <a:ext uri="{FF2B5EF4-FFF2-40B4-BE49-F238E27FC236}">
                  <a16:creationId xmlns:a16="http://schemas.microsoft.com/office/drawing/2014/main" id="{DDC06B21-1B96-D14B-91FA-39AA9BD0BBBD}"/>
                </a:ext>
              </a:extLst>
            </p:cNvPr>
            <p:cNvSpPr/>
            <p:nvPr/>
          </p:nvSpPr>
          <p:spPr>
            <a:xfrm>
              <a:off x="7580062" y="1349240"/>
              <a:ext cx="186966" cy="291093"/>
            </a:xfrm>
            <a:custGeom>
              <a:avLst/>
              <a:gdLst/>
              <a:ahLst/>
              <a:cxnLst/>
              <a:rect l="l" t="t" r="r" b="b"/>
              <a:pathLst>
                <a:path w="2799" h="4358" extrusionOk="0">
                  <a:moveTo>
                    <a:pt x="1346" y="0"/>
                  </a:moveTo>
                  <a:cubicBezTo>
                    <a:pt x="1954" y="1298"/>
                    <a:pt x="2799" y="3239"/>
                    <a:pt x="2799" y="3239"/>
                  </a:cubicBezTo>
                  <a:cubicBezTo>
                    <a:pt x="2799" y="3239"/>
                    <a:pt x="1537" y="3417"/>
                    <a:pt x="977" y="4358"/>
                  </a:cubicBezTo>
                  <a:cubicBezTo>
                    <a:pt x="977" y="4358"/>
                    <a:pt x="1" y="3215"/>
                    <a:pt x="72" y="1846"/>
                  </a:cubicBezTo>
                  <a:cubicBezTo>
                    <a:pt x="156" y="476"/>
                    <a:pt x="1346" y="0"/>
                    <a:pt x="1346" y="0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23;p39">
              <a:extLst>
                <a:ext uri="{FF2B5EF4-FFF2-40B4-BE49-F238E27FC236}">
                  <a16:creationId xmlns:a16="http://schemas.microsoft.com/office/drawing/2014/main" id="{BED1AE94-8B5A-0249-A91F-E5A429AC7169}"/>
                </a:ext>
              </a:extLst>
            </p:cNvPr>
            <p:cNvSpPr/>
            <p:nvPr/>
          </p:nvSpPr>
          <p:spPr>
            <a:xfrm>
              <a:off x="7019388" y="1370681"/>
              <a:ext cx="156774" cy="344462"/>
            </a:xfrm>
            <a:custGeom>
              <a:avLst/>
              <a:gdLst/>
              <a:ahLst/>
              <a:cxnLst/>
              <a:rect l="l" t="t" r="r" b="b"/>
              <a:pathLst>
                <a:path w="2347" h="5157" extrusionOk="0">
                  <a:moveTo>
                    <a:pt x="1239" y="1"/>
                  </a:moveTo>
                  <a:cubicBezTo>
                    <a:pt x="406" y="798"/>
                    <a:pt x="1" y="1620"/>
                    <a:pt x="311" y="3954"/>
                  </a:cubicBezTo>
                  <a:cubicBezTo>
                    <a:pt x="311" y="3954"/>
                    <a:pt x="680" y="5156"/>
                    <a:pt x="1954" y="4406"/>
                  </a:cubicBezTo>
                  <a:cubicBezTo>
                    <a:pt x="1954" y="4406"/>
                    <a:pt x="2085" y="4180"/>
                    <a:pt x="2216" y="3454"/>
                  </a:cubicBezTo>
                  <a:cubicBezTo>
                    <a:pt x="2347" y="2727"/>
                    <a:pt x="1239" y="1"/>
                    <a:pt x="1239" y="1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24;p39">
              <a:extLst>
                <a:ext uri="{FF2B5EF4-FFF2-40B4-BE49-F238E27FC236}">
                  <a16:creationId xmlns:a16="http://schemas.microsoft.com/office/drawing/2014/main" id="{B9EB03E9-0A5C-D84B-A859-819E74522350}"/>
                </a:ext>
              </a:extLst>
            </p:cNvPr>
            <p:cNvSpPr/>
            <p:nvPr/>
          </p:nvSpPr>
          <p:spPr>
            <a:xfrm>
              <a:off x="7296987" y="2856258"/>
              <a:ext cx="163119" cy="350006"/>
            </a:xfrm>
            <a:custGeom>
              <a:avLst/>
              <a:gdLst/>
              <a:ahLst/>
              <a:cxnLst/>
              <a:rect l="l" t="t" r="r" b="b"/>
              <a:pathLst>
                <a:path w="2442" h="5240" extrusionOk="0">
                  <a:moveTo>
                    <a:pt x="1215" y="882"/>
                  </a:moveTo>
                  <a:cubicBezTo>
                    <a:pt x="1703" y="2108"/>
                    <a:pt x="2441" y="4382"/>
                    <a:pt x="1453" y="4846"/>
                  </a:cubicBezTo>
                  <a:cubicBezTo>
                    <a:pt x="1453" y="4846"/>
                    <a:pt x="750" y="5239"/>
                    <a:pt x="393" y="3799"/>
                  </a:cubicBezTo>
                  <a:cubicBezTo>
                    <a:pt x="24" y="2358"/>
                    <a:pt x="0" y="989"/>
                    <a:pt x="393" y="501"/>
                  </a:cubicBezTo>
                  <a:cubicBezTo>
                    <a:pt x="774" y="1"/>
                    <a:pt x="1215" y="882"/>
                    <a:pt x="1215" y="882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25;p39">
              <a:extLst>
                <a:ext uri="{FF2B5EF4-FFF2-40B4-BE49-F238E27FC236}">
                  <a16:creationId xmlns:a16="http://schemas.microsoft.com/office/drawing/2014/main" id="{F014C31A-3628-A746-872B-5D084CCB9508}"/>
                </a:ext>
              </a:extLst>
            </p:cNvPr>
            <p:cNvSpPr/>
            <p:nvPr/>
          </p:nvSpPr>
          <p:spPr>
            <a:xfrm>
              <a:off x="7303332" y="2133341"/>
              <a:ext cx="366718" cy="807284"/>
            </a:xfrm>
            <a:custGeom>
              <a:avLst/>
              <a:gdLst/>
              <a:ahLst/>
              <a:cxnLst/>
              <a:rect l="l" t="t" r="r" b="b"/>
              <a:pathLst>
                <a:path w="5490" h="12086" extrusionOk="0">
                  <a:moveTo>
                    <a:pt x="5489" y="263"/>
                  </a:moveTo>
                  <a:cubicBezTo>
                    <a:pt x="5204" y="7776"/>
                    <a:pt x="3168" y="8157"/>
                    <a:pt x="2798" y="9252"/>
                  </a:cubicBezTo>
                  <a:cubicBezTo>
                    <a:pt x="2441" y="10335"/>
                    <a:pt x="1953" y="10645"/>
                    <a:pt x="1024" y="12050"/>
                  </a:cubicBezTo>
                  <a:cubicBezTo>
                    <a:pt x="1024" y="12050"/>
                    <a:pt x="262" y="12086"/>
                    <a:pt x="120" y="11002"/>
                  </a:cubicBezTo>
                  <a:cubicBezTo>
                    <a:pt x="1" y="10062"/>
                    <a:pt x="1358" y="4335"/>
                    <a:pt x="1608" y="2168"/>
                  </a:cubicBezTo>
                  <a:cubicBezTo>
                    <a:pt x="1846" y="1"/>
                    <a:pt x="5489" y="263"/>
                    <a:pt x="5489" y="263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26;p39">
              <a:extLst>
                <a:ext uri="{FF2B5EF4-FFF2-40B4-BE49-F238E27FC236}">
                  <a16:creationId xmlns:a16="http://schemas.microsoft.com/office/drawing/2014/main" id="{D6E82D27-FFE1-D44F-BBA4-6DDDF3528336}"/>
                </a:ext>
              </a:extLst>
            </p:cNvPr>
            <p:cNvSpPr/>
            <p:nvPr/>
          </p:nvSpPr>
          <p:spPr>
            <a:xfrm>
              <a:off x="7410671" y="2002156"/>
              <a:ext cx="293575" cy="549589"/>
            </a:xfrm>
            <a:custGeom>
              <a:avLst/>
              <a:gdLst/>
              <a:ahLst/>
              <a:cxnLst/>
              <a:rect l="l" t="t" r="r" b="b"/>
              <a:pathLst>
                <a:path w="4395" h="8228" extrusionOk="0">
                  <a:moveTo>
                    <a:pt x="477" y="7394"/>
                  </a:moveTo>
                  <a:cubicBezTo>
                    <a:pt x="846" y="8227"/>
                    <a:pt x="2573" y="7442"/>
                    <a:pt x="3739" y="6513"/>
                  </a:cubicBezTo>
                  <a:cubicBezTo>
                    <a:pt x="3739" y="6513"/>
                    <a:pt x="4394" y="4453"/>
                    <a:pt x="3882" y="2227"/>
                  </a:cubicBezTo>
                  <a:cubicBezTo>
                    <a:pt x="3370" y="0"/>
                    <a:pt x="1" y="2429"/>
                    <a:pt x="1" y="2429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27;p39">
              <a:extLst>
                <a:ext uri="{FF2B5EF4-FFF2-40B4-BE49-F238E27FC236}">
                  <a16:creationId xmlns:a16="http://schemas.microsoft.com/office/drawing/2014/main" id="{76A76AEC-CFD3-AA43-A54D-725CAE47A20E}"/>
                </a:ext>
              </a:extLst>
            </p:cNvPr>
            <p:cNvSpPr/>
            <p:nvPr/>
          </p:nvSpPr>
          <p:spPr>
            <a:xfrm>
              <a:off x="7024999" y="2313085"/>
              <a:ext cx="386557" cy="164716"/>
            </a:xfrm>
            <a:custGeom>
              <a:avLst/>
              <a:gdLst/>
              <a:ahLst/>
              <a:cxnLst/>
              <a:rect l="l" t="t" r="r" b="b"/>
              <a:pathLst>
                <a:path w="5787" h="2466" extrusionOk="0">
                  <a:moveTo>
                    <a:pt x="322" y="1179"/>
                  </a:moveTo>
                  <a:cubicBezTo>
                    <a:pt x="500" y="1596"/>
                    <a:pt x="2501" y="2465"/>
                    <a:pt x="3858" y="2287"/>
                  </a:cubicBezTo>
                  <a:cubicBezTo>
                    <a:pt x="5787" y="2025"/>
                    <a:pt x="0" y="1"/>
                    <a:pt x="322" y="1179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28;p39">
              <a:extLst>
                <a:ext uri="{FF2B5EF4-FFF2-40B4-BE49-F238E27FC236}">
                  <a16:creationId xmlns:a16="http://schemas.microsoft.com/office/drawing/2014/main" id="{BEEC2895-A2B8-9E42-89EF-2CA05A7FE5EF}"/>
                </a:ext>
              </a:extLst>
            </p:cNvPr>
            <p:cNvSpPr/>
            <p:nvPr/>
          </p:nvSpPr>
          <p:spPr>
            <a:xfrm>
              <a:off x="7269935" y="3384336"/>
              <a:ext cx="211614" cy="256894"/>
            </a:xfrm>
            <a:custGeom>
              <a:avLst/>
              <a:gdLst/>
              <a:ahLst/>
              <a:cxnLst/>
              <a:rect l="l" t="t" r="r" b="b"/>
              <a:pathLst>
                <a:path w="3168" h="3846" extrusionOk="0">
                  <a:moveTo>
                    <a:pt x="405" y="357"/>
                  </a:moveTo>
                  <a:cubicBezTo>
                    <a:pt x="143" y="393"/>
                    <a:pt x="108" y="1489"/>
                    <a:pt x="131" y="1798"/>
                  </a:cubicBezTo>
                  <a:cubicBezTo>
                    <a:pt x="191" y="2370"/>
                    <a:pt x="24" y="2429"/>
                    <a:pt x="12" y="3048"/>
                  </a:cubicBezTo>
                  <a:cubicBezTo>
                    <a:pt x="0" y="3489"/>
                    <a:pt x="286" y="3846"/>
                    <a:pt x="727" y="3846"/>
                  </a:cubicBezTo>
                  <a:lnTo>
                    <a:pt x="2370" y="3846"/>
                  </a:lnTo>
                  <a:cubicBezTo>
                    <a:pt x="2703" y="3846"/>
                    <a:pt x="3084" y="3644"/>
                    <a:pt x="3132" y="3322"/>
                  </a:cubicBezTo>
                  <a:cubicBezTo>
                    <a:pt x="3168" y="3001"/>
                    <a:pt x="3037" y="2608"/>
                    <a:pt x="2775" y="2441"/>
                  </a:cubicBezTo>
                  <a:cubicBezTo>
                    <a:pt x="2513" y="2274"/>
                    <a:pt x="2334" y="2108"/>
                    <a:pt x="2334" y="2108"/>
                  </a:cubicBezTo>
                  <a:cubicBezTo>
                    <a:pt x="2334" y="2108"/>
                    <a:pt x="1953" y="750"/>
                    <a:pt x="1560" y="369"/>
                  </a:cubicBezTo>
                  <a:cubicBezTo>
                    <a:pt x="1167" y="0"/>
                    <a:pt x="405" y="357"/>
                    <a:pt x="405" y="357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29;p39">
              <a:extLst>
                <a:ext uri="{FF2B5EF4-FFF2-40B4-BE49-F238E27FC236}">
                  <a16:creationId xmlns:a16="http://schemas.microsoft.com/office/drawing/2014/main" id="{1DBDD8BD-C46D-8E49-8100-0514B6F3643B}"/>
                </a:ext>
              </a:extLst>
            </p:cNvPr>
            <p:cNvSpPr/>
            <p:nvPr/>
          </p:nvSpPr>
          <p:spPr>
            <a:xfrm>
              <a:off x="7099742" y="2057796"/>
              <a:ext cx="378608" cy="1371903"/>
            </a:xfrm>
            <a:custGeom>
              <a:avLst/>
              <a:gdLst/>
              <a:ahLst/>
              <a:cxnLst/>
              <a:rect l="l" t="t" r="r" b="b"/>
              <a:pathLst>
                <a:path w="5668" h="20539" extrusionOk="0">
                  <a:moveTo>
                    <a:pt x="393" y="1144"/>
                  </a:moveTo>
                  <a:cubicBezTo>
                    <a:pt x="1" y="4442"/>
                    <a:pt x="655" y="7728"/>
                    <a:pt x="1953" y="10085"/>
                  </a:cubicBezTo>
                  <a:cubicBezTo>
                    <a:pt x="3025" y="12038"/>
                    <a:pt x="1727" y="12264"/>
                    <a:pt x="1501" y="14336"/>
                  </a:cubicBezTo>
                  <a:cubicBezTo>
                    <a:pt x="1298" y="16157"/>
                    <a:pt x="2941" y="18170"/>
                    <a:pt x="3025" y="19801"/>
                  </a:cubicBezTo>
                  <a:cubicBezTo>
                    <a:pt x="3037" y="20075"/>
                    <a:pt x="2894" y="20277"/>
                    <a:pt x="2906" y="20408"/>
                  </a:cubicBezTo>
                  <a:cubicBezTo>
                    <a:pt x="2929" y="20539"/>
                    <a:pt x="3168" y="20396"/>
                    <a:pt x="3370" y="20265"/>
                  </a:cubicBezTo>
                  <a:cubicBezTo>
                    <a:pt x="3775" y="19991"/>
                    <a:pt x="4108" y="20229"/>
                    <a:pt x="4108" y="20229"/>
                  </a:cubicBezTo>
                  <a:cubicBezTo>
                    <a:pt x="4108" y="20229"/>
                    <a:pt x="3430" y="19491"/>
                    <a:pt x="3763" y="18479"/>
                  </a:cubicBezTo>
                  <a:cubicBezTo>
                    <a:pt x="4096" y="17455"/>
                    <a:pt x="5108" y="15931"/>
                    <a:pt x="4168" y="12955"/>
                  </a:cubicBezTo>
                  <a:cubicBezTo>
                    <a:pt x="3227" y="9966"/>
                    <a:pt x="4680" y="10990"/>
                    <a:pt x="5168" y="6192"/>
                  </a:cubicBezTo>
                  <a:cubicBezTo>
                    <a:pt x="5668" y="1394"/>
                    <a:pt x="524" y="1"/>
                    <a:pt x="393" y="1144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30;p39">
              <a:extLst>
                <a:ext uri="{FF2B5EF4-FFF2-40B4-BE49-F238E27FC236}">
                  <a16:creationId xmlns:a16="http://schemas.microsoft.com/office/drawing/2014/main" id="{F4CA79E4-B664-8643-9003-5070AD4F996B}"/>
                </a:ext>
              </a:extLst>
            </p:cNvPr>
            <p:cNvSpPr/>
            <p:nvPr/>
          </p:nvSpPr>
          <p:spPr>
            <a:xfrm>
              <a:off x="7038492" y="2068951"/>
              <a:ext cx="420023" cy="410388"/>
            </a:xfrm>
            <a:custGeom>
              <a:avLst/>
              <a:gdLst/>
              <a:ahLst/>
              <a:cxnLst/>
              <a:rect l="l" t="t" r="r" b="b"/>
              <a:pathLst>
                <a:path w="6288" h="6144" extrusionOk="0">
                  <a:moveTo>
                    <a:pt x="5990" y="1786"/>
                  </a:moveTo>
                  <a:cubicBezTo>
                    <a:pt x="6287" y="4560"/>
                    <a:pt x="6085" y="6025"/>
                    <a:pt x="6085" y="6025"/>
                  </a:cubicBezTo>
                  <a:cubicBezTo>
                    <a:pt x="6085" y="6025"/>
                    <a:pt x="6287" y="5632"/>
                    <a:pt x="3656" y="5942"/>
                  </a:cubicBezTo>
                  <a:cubicBezTo>
                    <a:pt x="1918" y="6144"/>
                    <a:pt x="1715" y="5215"/>
                    <a:pt x="513" y="4656"/>
                  </a:cubicBezTo>
                  <a:cubicBezTo>
                    <a:pt x="298" y="4549"/>
                    <a:pt x="60" y="4632"/>
                    <a:pt x="120" y="4834"/>
                  </a:cubicBezTo>
                  <a:cubicBezTo>
                    <a:pt x="120" y="4834"/>
                    <a:pt x="1" y="4596"/>
                    <a:pt x="453" y="4191"/>
                  </a:cubicBezTo>
                  <a:cubicBezTo>
                    <a:pt x="1203" y="3525"/>
                    <a:pt x="1001" y="1953"/>
                    <a:pt x="1310" y="977"/>
                  </a:cubicBezTo>
                  <a:cubicBezTo>
                    <a:pt x="1620" y="0"/>
                    <a:pt x="5990" y="1786"/>
                    <a:pt x="5990" y="1786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31;p39">
              <a:extLst>
                <a:ext uri="{FF2B5EF4-FFF2-40B4-BE49-F238E27FC236}">
                  <a16:creationId xmlns:a16="http://schemas.microsoft.com/office/drawing/2014/main" id="{690853A6-8062-1E4E-BC72-12F93732341C}"/>
                </a:ext>
              </a:extLst>
            </p:cNvPr>
            <p:cNvSpPr/>
            <p:nvPr/>
          </p:nvSpPr>
          <p:spPr>
            <a:xfrm>
              <a:off x="7095000" y="1229143"/>
              <a:ext cx="575060" cy="987030"/>
            </a:xfrm>
            <a:custGeom>
              <a:avLst/>
              <a:gdLst/>
              <a:ahLst/>
              <a:cxnLst/>
              <a:rect l="l" t="t" r="r" b="b"/>
              <a:pathLst>
                <a:path w="8609" h="14777" extrusionOk="0">
                  <a:moveTo>
                    <a:pt x="2369" y="643"/>
                  </a:moveTo>
                  <a:cubicBezTo>
                    <a:pt x="869" y="1560"/>
                    <a:pt x="214" y="1965"/>
                    <a:pt x="107" y="2120"/>
                  </a:cubicBezTo>
                  <a:cubicBezTo>
                    <a:pt x="0" y="2274"/>
                    <a:pt x="60" y="3346"/>
                    <a:pt x="107" y="4287"/>
                  </a:cubicBezTo>
                  <a:cubicBezTo>
                    <a:pt x="155" y="5227"/>
                    <a:pt x="1036" y="6120"/>
                    <a:pt x="1215" y="7323"/>
                  </a:cubicBezTo>
                  <a:cubicBezTo>
                    <a:pt x="1381" y="8525"/>
                    <a:pt x="1524" y="10335"/>
                    <a:pt x="1215" y="11228"/>
                  </a:cubicBezTo>
                  <a:cubicBezTo>
                    <a:pt x="893" y="12121"/>
                    <a:pt x="464" y="13550"/>
                    <a:pt x="464" y="13550"/>
                  </a:cubicBezTo>
                  <a:cubicBezTo>
                    <a:pt x="464" y="13550"/>
                    <a:pt x="822" y="13288"/>
                    <a:pt x="3250" y="14026"/>
                  </a:cubicBezTo>
                  <a:cubicBezTo>
                    <a:pt x="5667" y="14776"/>
                    <a:pt x="7692" y="14062"/>
                    <a:pt x="8608" y="13800"/>
                  </a:cubicBezTo>
                  <a:cubicBezTo>
                    <a:pt x="8608" y="13800"/>
                    <a:pt x="8323" y="12157"/>
                    <a:pt x="7763" y="10490"/>
                  </a:cubicBezTo>
                  <a:cubicBezTo>
                    <a:pt x="7203" y="8823"/>
                    <a:pt x="7692" y="5942"/>
                    <a:pt x="7763" y="4584"/>
                  </a:cubicBezTo>
                  <a:cubicBezTo>
                    <a:pt x="7763" y="4584"/>
                    <a:pt x="7787" y="2775"/>
                    <a:pt x="8608" y="1798"/>
                  </a:cubicBezTo>
                  <a:cubicBezTo>
                    <a:pt x="8608" y="1798"/>
                    <a:pt x="8192" y="846"/>
                    <a:pt x="5108" y="0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32;p39">
              <a:extLst>
                <a:ext uri="{FF2B5EF4-FFF2-40B4-BE49-F238E27FC236}">
                  <a16:creationId xmlns:a16="http://schemas.microsoft.com/office/drawing/2014/main" id="{F6BDFD21-678F-C449-9383-68F6052DF2D7}"/>
                </a:ext>
              </a:extLst>
            </p:cNvPr>
            <p:cNvSpPr/>
            <p:nvPr/>
          </p:nvSpPr>
          <p:spPr>
            <a:xfrm>
              <a:off x="7207883" y="1089943"/>
              <a:ext cx="249823" cy="260968"/>
            </a:xfrm>
            <a:custGeom>
              <a:avLst/>
              <a:gdLst/>
              <a:ahLst/>
              <a:cxnLst/>
              <a:rect l="l" t="t" r="r" b="b"/>
              <a:pathLst>
                <a:path w="3740" h="3907" extrusionOk="0">
                  <a:moveTo>
                    <a:pt x="977" y="906"/>
                  </a:moveTo>
                  <a:cubicBezTo>
                    <a:pt x="1120" y="1513"/>
                    <a:pt x="1084" y="2430"/>
                    <a:pt x="1084" y="2430"/>
                  </a:cubicBezTo>
                  <a:lnTo>
                    <a:pt x="679" y="2727"/>
                  </a:lnTo>
                  <a:cubicBezTo>
                    <a:pt x="679" y="2727"/>
                    <a:pt x="1" y="3847"/>
                    <a:pt x="1465" y="3882"/>
                  </a:cubicBezTo>
                  <a:cubicBezTo>
                    <a:pt x="2918" y="3906"/>
                    <a:pt x="3716" y="3049"/>
                    <a:pt x="3727" y="2573"/>
                  </a:cubicBezTo>
                  <a:cubicBezTo>
                    <a:pt x="3739" y="2096"/>
                    <a:pt x="3156" y="1977"/>
                    <a:pt x="3156" y="1977"/>
                  </a:cubicBezTo>
                  <a:cubicBezTo>
                    <a:pt x="3156" y="1977"/>
                    <a:pt x="3227" y="775"/>
                    <a:pt x="3049" y="382"/>
                  </a:cubicBezTo>
                  <a:cubicBezTo>
                    <a:pt x="2870" y="1"/>
                    <a:pt x="977" y="906"/>
                    <a:pt x="977" y="90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33;p39">
              <a:extLst>
                <a:ext uri="{FF2B5EF4-FFF2-40B4-BE49-F238E27FC236}">
                  <a16:creationId xmlns:a16="http://schemas.microsoft.com/office/drawing/2014/main" id="{597E9747-49F8-2B47-BF30-60FBFC568EB8}"/>
                </a:ext>
              </a:extLst>
            </p:cNvPr>
            <p:cNvSpPr/>
            <p:nvPr/>
          </p:nvSpPr>
          <p:spPr>
            <a:xfrm>
              <a:off x="7222244" y="921354"/>
              <a:ext cx="202062" cy="165518"/>
            </a:xfrm>
            <a:custGeom>
              <a:avLst/>
              <a:gdLst/>
              <a:ahLst/>
              <a:cxnLst/>
              <a:rect l="l" t="t" r="r" b="b"/>
              <a:pathLst>
                <a:path w="3025" h="2478" extrusionOk="0">
                  <a:moveTo>
                    <a:pt x="2810" y="1501"/>
                  </a:moveTo>
                  <a:cubicBezTo>
                    <a:pt x="2893" y="1513"/>
                    <a:pt x="2965" y="1465"/>
                    <a:pt x="3000" y="1394"/>
                  </a:cubicBezTo>
                  <a:cubicBezTo>
                    <a:pt x="3024" y="1310"/>
                    <a:pt x="3000" y="1227"/>
                    <a:pt x="2941" y="1179"/>
                  </a:cubicBezTo>
                  <a:cubicBezTo>
                    <a:pt x="2893" y="1144"/>
                    <a:pt x="2822" y="1120"/>
                    <a:pt x="2822" y="1060"/>
                  </a:cubicBezTo>
                  <a:cubicBezTo>
                    <a:pt x="2810" y="977"/>
                    <a:pt x="2929" y="929"/>
                    <a:pt x="2905" y="858"/>
                  </a:cubicBezTo>
                  <a:cubicBezTo>
                    <a:pt x="2893" y="810"/>
                    <a:pt x="2846" y="798"/>
                    <a:pt x="2798" y="798"/>
                  </a:cubicBezTo>
                  <a:cubicBezTo>
                    <a:pt x="2762" y="798"/>
                    <a:pt x="2715" y="822"/>
                    <a:pt x="2679" y="822"/>
                  </a:cubicBezTo>
                  <a:cubicBezTo>
                    <a:pt x="2631" y="822"/>
                    <a:pt x="2584" y="786"/>
                    <a:pt x="2584" y="751"/>
                  </a:cubicBezTo>
                  <a:cubicBezTo>
                    <a:pt x="2584" y="703"/>
                    <a:pt x="2643" y="667"/>
                    <a:pt x="2643" y="620"/>
                  </a:cubicBezTo>
                  <a:cubicBezTo>
                    <a:pt x="2643" y="560"/>
                    <a:pt x="2572" y="548"/>
                    <a:pt x="2512" y="560"/>
                  </a:cubicBezTo>
                  <a:cubicBezTo>
                    <a:pt x="2465" y="572"/>
                    <a:pt x="2405" y="596"/>
                    <a:pt x="2358" y="572"/>
                  </a:cubicBezTo>
                  <a:cubicBezTo>
                    <a:pt x="2286" y="548"/>
                    <a:pt x="2286" y="441"/>
                    <a:pt x="2322" y="358"/>
                  </a:cubicBezTo>
                  <a:cubicBezTo>
                    <a:pt x="2346" y="286"/>
                    <a:pt x="2405" y="203"/>
                    <a:pt x="2381" y="132"/>
                  </a:cubicBezTo>
                  <a:cubicBezTo>
                    <a:pt x="2358" y="48"/>
                    <a:pt x="2286" y="13"/>
                    <a:pt x="2203" y="1"/>
                  </a:cubicBezTo>
                  <a:cubicBezTo>
                    <a:pt x="2119" y="1"/>
                    <a:pt x="2048" y="36"/>
                    <a:pt x="1977" y="72"/>
                  </a:cubicBezTo>
                  <a:cubicBezTo>
                    <a:pt x="1786" y="167"/>
                    <a:pt x="1607" y="298"/>
                    <a:pt x="1441" y="453"/>
                  </a:cubicBezTo>
                  <a:cubicBezTo>
                    <a:pt x="1393" y="489"/>
                    <a:pt x="1357" y="525"/>
                    <a:pt x="1298" y="548"/>
                  </a:cubicBezTo>
                  <a:cubicBezTo>
                    <a:pt x="1238" y="572"/>
                    <a:pt x="1167" y="560"/>
                    <a:pt x="1143" y="513"/>
                  </a:cubicBezTo>
                  <a:cubicBezTo>
                    <a:pt x="1107" y="477"/>
                    <a:pt x="1107" y="417"/>
                    <a:pt x="1095" y="382"/>
                  </a:cubicBezTo>
                  <a:cubicBezTo>
                    <a:pt x="1048" y="298"/>
                    <a:pt x="941" y="275"/>
                    <a:pt x="857" y="310"/>
                  </a:cubicBezTo>
                  <a:cubicBezTo>
                    <a:pt x="703" y="358"/>
                    <a:pt x="595" y="525"/>
                    <a:pt x="631" y="679"/>
                  </a:cubicBezTo>
                  <a:cubicBezTo>
                    <a:pt x="643" y="751"/>
                    <a:pt x="679" y="810"/>
                    <a:pt x="691" y="870"/>
                  </a:cubicBezTo>
                  <a:cubicBezTo>
                    <a:pt x="714" y="941"/>
                    <a:pt x="714" y="1013"/>
                    <a:pt x="667" y="1060"/>
                  </a:cubicBezTo>
                  <a:cubicBezTo>
                    <a:pt x="595" y="1144"/>
                    <a:pt x="476" y="1108"/>
                    <a:pt x="381" y="1072"/>
                  </a:cubicBezTo>
                  <a:cubicBezTo>
                    <a:pt x="286" y="1025"/>
                    <a:pt x="167" y="977"/>
                    <a:pt x="83" y="1037"/>
                  </a:cubicBezTo>
                  <a:cubicBezTo>
                    <a:pt x="0" y="1096"/>
                    <a:pt x="0" y="1239"/>
                    <a:pt x="60" y="1322"/>
                  </a:cubicBezTo>
                  <a:cubicBezTo>
                    <a:pt x="119" y="1406"/>
                    <a:pt x="202" y="1465"/>
                    <a:pt x="286" y="1537"/>
                  </a:cubicBezTo>
                  <a:cubicBezTo>
                    <a:pt x="357" y="1608"/>
                    <a:pt x="345" y="2215"/>
                    <a:pt x="333" y="2477"/>
                  </a:cubicBezTo>
                  <a:cubicBezTo>
                    <a:pt x="881" y="2096"/>
                    <a:pt x="1596" y="1382"/>
                    <a:pt x="2227" y="1382"/>
                  </a:cubicBezTo>
                  <a:cubicBezTo>
                    <a:pt x="2429" y="1382"/>
                    <a:pt x="2619" y="1489"/>
                    <a:pt x="2810" y="1501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34;p39">
              <a:extLst>
                <a:ext uri="{FF2B5EF4-FFF2-40B4-BE49-F238E27FC236}">
                  <a16:creationId xmlns:a16="http://schemas.microsoft.com/office/drawing/2014/main" id="{2369E1B1-F935-A043-B28E-87A1D94B10EB}"/>
                </a:ext>
              </a:extLst>
            </p:cNvPr>
            <p:cNvSpPr/>
            <p:nvPr/>
          </p:nvSpPr>
          <p:spPr>
            <a:xfrm>
              <a:off x="7227787" y="1078054"/>
              <a:ext cx="48562" cy="74810"/>
            </a:xfrm>
            <a:custGeom>
              <a:avLst/>
              <a:gdLst/>
              <a:ahLst/>
              <a:cxnLst/>
              <a:rect l="l" t="t" r="r" b="b"/>
              <a:pathLst>
                <a:path w="727" h="1120" extrusionOk="0">
                  <a:moveTo>
                    <a:pt x="631" y="465"/>
                  </a:moveTo>
                  <a:cubicBezTo>
                    <a:pt x="727" y="750"/>
                    <a:pt x="679" y="1012"/>
                    <a:pt x="536" y="1060"/>
                  </a:cubicBezTo>
                  <a:cubicBezTo>
                    <a:pt x="393" y="1119"/>
                    <a:pt x="203" y="929"/>
                    <a:pt x="96" y="655"/>
                  </a:cubicBezTo>
                  <a:cubicBezTo>
                    <a:pt x="0" y="369"/>
                    <a:pt x="48" y="107"/>
                    <a:pt x="191" y="60"/>
                  </a:cubicBezTo>
                  <a:cubicBezTo>
                    <a:pt x="334" y="0"/>
                    <a:pt x="524" y="191"/>
                    <a:pt x="631" y="465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35;p39">
              <a:extLst>
                <a:ext uri="{FF2B5EF4-FFF2-40B4-BE49-F238E27FC236}">
                  <a16:creationId xmlns:a16="http://schemas.microsoft.com/office/drawing/2014/main" id="{85E87A78-AB21-B244-B93B-08139681CF70}"/>
                </a:ext>
              </a:extLst>
            </p:cNvPr>
            <p:cNvSpPr/>
            <p:nvPr/>
          </p:nvSpPr>
          <p:spPr>
            <a:xfrm>
              <a:off x="7401119" y="1071641"/>
              <a:ext cx="47827" cy="74076"/>
            </a:xfrm>
            <a:custGeom>
              <a:avLst/>
              <a:gdLst/>
              <a:ahLst/>
              <a:cxnLst/>
              <a:rect l="l" t="t" r="r" b="b"/>
              <a:pathLst>
                <a:path w="716" h="1109" extrusionOk="0">
                  <a:moveTo>
                    <a:pt x="632" y="644"/>
                  </a:moveTo>
                  <a:cubicBezTo>
                    <a:pt x="537" y="930"/>
                    <a:pt x="334" y="1108"/>
                    <a:pt x="191" y="1061"/>
                  </a:cubicBezTo>
                  <a:cubicBezTo>
                    <a:pt x="49" y="1013"/>
                    <a:pt x="1" y="751"/>
                    <a:pt x="96" y="465"/>
                  </a:cubicBezTo>
                  <a:cubicBezTo>
                    <a:pt x="191" y="191"/>
                    <a:pt x="382" y="1"/>
                    <a:pt x="537" y="49"/>
                  </a:cubicBezTo>
                  <a:cubicBezTo>
                    <a:pt x="680" y="96"/>
                    <a:pt x="715" y="370"/>
                    <a:pt x="632" y="644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36;p39">
              <a:extLst>
                <a:ext uri="{FF2B5EF4-FFF2-40B4-BE49-F238E27FC236}">
                  <a16:creationId xmlns:a16="http://schemas.microsoft.com/office/drawing/2014/main" id="{B1395F22-2164-5B4B-8E1C-D0BE5686DFD7}"/>
                </a:ext>
              </a:extLst>
            </p:cNvPr>
            <p:cNvSpPr/>
            <p:nvPr/>
          </p:nvSpPr>
          <p:spPr>
            <a:xfrm>
              <a:off x="7253236" y="1000906"/>
              <a:ext cx="174208" cy="199650"/>
            </a:xfrm>
            <a:custGeom>
              <a:avLst/>
              <a:gdLst/>
              <a:ahLst/>
              <a:cxnLst/>
              <a:rect l="l" t="t" r="r" b="b"/>
              <a:pathLst>
                <a:path w="2608" h="2989" extrusionOk="0">
                  <a:moveTo>
                    <a:pt x="2548" y="1060"/>
                  </a:moveTo>
                  <a:cubicBezTo>
                    <a:pt x="2608" y="2048"/>
                    <a:pt x="2417" y="2810"/>
                    <a:pt x="1393" y="2894"/>
                  </a:cubicBezTo>
                  <a:cubicBezTo>
                    <a:pt x="346" y="2989"/>
                    <a:pt x="60" y="2096"/>
                    <a:pt x="0" y="1298"/>
                  </a:cubicBezTo>
                  <a:cubicBezTo>
                    <a:pt x="0" y="1298"/>
                    <a:pt x="36" y="1072"/>
                    <a:pt x="393" y="798"/>
                  </a:cubicBezTo>
                  <a:cubicBezTo>
                    <a:pt x="762" y="524"/>
                    <a:pt x="1572" y="0"/>
                    <a:pt x="2048" y="310"/>
                  </a:cubicBezTo>
                  <a:cubicBezTo>
                    <a:pt x="2525" y="619"/>
                    <a:pt x="2548" y="1060"/>
                    <a:pt x="2548" y="106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37;p39">
              <a:extLst>
                <a:ext uri="{FF2B5EF4-FFF2-40B4-BE49-F238E27FC236}">
                  <a16:creationId xmlns:a16="http://schemas.microsoft.com/office/drawing/2014/main" id="{ECCAE3D4-A83C-0346-BE31-0C71655C0683}"/>
                </a:ext>
              </a:extLst>
            </p:cNvPr>
            <p:cNvSpPr/>
            <p:nvPr/>
          </p:nvSpPr>
          <p:spPr>
            <a:xfrm>
              <a:off x="7246089" y="1041450"/>
              <a:ext cx="189304" cy="65259"/>
            </a:xfrm>
            <a:custGeom>
              <a:avLst/>
              <a:gdLst/>
              <a:ahLst/>
              <a:cxnLst/>
              <a:rect l="l" t="t" r="r" b="b"/>
              <a:pathLst>
                <a:path w="2834" h="977" extrusionOk="0">
                  <a:moveTo>
                    <a:pt x="2632" y="12"/>
                  </a:moveTo>
                  <a:cubicBezTo>
                    <a:pt x="2417" y="12"/>
                    <a:pt x="869" y="12"/>
                    <a:pt x="619" y="84"/>
                  </a:cubicBezTo>
                  <a:cubicBezTo>
                    <a:pt x="405" y="143"/>
                    <a:pt x="72" y="524"/>
                    <a:pt x="0" y="608"/>
                  </a:cubicBezTo>
                  <a:cubicBezTo>
                    <a:pt x="48" y="608"/>
                    <a:pt x="96" y="632"/>
                    <a:pt x="131" y="679"/>
                  </a:cubicBezTo>
                  <a:cubicBezTo>
                    <a:pt x="203" y="620"/>
                    <a:pt x="393" y="417"/>
                    <a:pt x="429" y="417"/>
                  </a:cubicBezTo>
                  <a:cubicBezTo>
                    <a:pt x="488" y="405"/>
                    <a:pt x="453" y="977"/>
                    <a:pt x="929" y="977"/>
                  </a:cubicBezTo>
                  <a:cubicBezTo>
                    <a:pt x="1441" y="977"/>
                    <a:pt x="1369" y="489"/>
                    <a:pt x="1548" y="489"/>
                  </a:cubicBezTo>
                  <a:cubicBezTo>
                    <a:pt x="1762" y="489"/>
                    <a:pt x="1667" y="977"/>
                    <a:pt x="2251" y="941"/>
                  </a:cubicBezTo>
                  <a:cubicBezTo>
                    <a:pt x="2834" y="905"/>
                    <a:pt x="2739" y="1"/>
                    <a:pt x="2632" y="12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38;p39">
              <a:extLst>
                <a:ext uri="{FF2B5EF4-FFF2-40B4-BE49-F238E27FC236}">
                  <a16:creationId xmlns:a16="http://schemas.microsoft.com/office/drawing/2014/main" id="{EEAF454A-F27B-3047-82D4-81BF47466C4E}"/>
                </a:ext>
              </a:extLst>
            </p:cNvPr>
            <p:cNvSpPr/>
            <p:nvPr/>
          </p:nvSpPr>
          <p:spPr>
            <a:xfrm>
              <a:off x="7242883" y="980200"/>
              <a:ext cx="192510" cy="101061"/>
            </a:xfrm>
            <a:custGeom>
              <a:avLst/>
              <a:gdLst/>
              <a:ahLst/>
              <a:cxnLst/>
              <a:rect l="l" t="t" r="r" b="b"/>
              <a:pathLst>
                <a:path w="2882" h="1513" extrusionOk="0">
                  <a:moveTo>
                    <a:pt x="2787" y="918"/>
                  </a:moveTo>
                  <a:lnTo>
                    <a:pt x="2691" y="810"/>
                  </a:lnTo>
                  <a:cubicBezTo>
                    <a:pt x="2691" y="810"/>
                    <a:pt x="2668" y="584"/>
                    <a:pt x="2596" y="477"/>
                  </a:cubicBezTo>
                  <a:cubicBezTo>
                    <a:pt x="2525" y="370"/>
                    <a:pt x="2144" y="1"/>
                    <a:pt x="1477" y="13"/>
                  </a:cubicBezTo>
                  <a:cubicBezTo>
                    <a:pt x="798" y="13"/>
                    <a:pt x="1" y="584"/>
                    <a:pt x="13" y="965"/>
                  </a:cubicBezTo>
                  <a:cubicBezTo>
                    <a:pt x="13" y="1310"/>
                    <a:pt x="13" y="1453"/>
                    <a:pt x="36" y="1513"/>
                  </a:cubicBezTo>
                  <a:cubicBezTo>
                    <a:pt x="36" y="1513"/>
                    <a:pt x="36" y="1513"/>
                    <a:pt x="36" y="1513"/>
                  </a:cubicBezTo>
                  <a:cubicBezTo>
                    <a:pt x="36" y="1465"/>
                    <a:pt x="36" y="1263"/>
                    <a:pt x="370" y="1096"/>
                  </a:cubicBezTo>
                  <a:cubicBezTo>
                    <a:pt x="346" y="1370"/>
                    <a:pt x="715" y="1191"/>
                    <a:pt x="941" y="1037"/>
                  </a:cubicBezTo>
                  <a:cubicBezTo>
                    <a:pt x="1167" y="894"/>
                    <a:pt x="1525" y="667"/>
                    <a:pt x="1953" y="751"/>
                  </a:cubicBezTo>
                  <a:cubicBezTo>
                    <a:pt x="2358" y="822"/>
                    <a:pt x="2763" y="1191"/>
                    <a:pt x="2811" y="1120"/>
                  </a:cubicBezTo>
                  <a:cubicBezTo>
                    <a:pt x="2811" y="1132"/>
                    <a:pt x="2882" y="1025"/>
                    <a:pt x="2787" y="918"/>
                  </a:cubicBezTo>
                  <a:close/>
                </a:path>
              </a:pathLst>
            </a:custGeom>
            <a:solidFill>
              <a:srgbClr val="CAE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39;p39">
              <a:extLst>
                <a:ext uri="{FF2B5EF4-FFF2-40B4-BE49-F238E27FC236}">
                  <a16:creationId xmlns:a16="http://schemas.microsoft.com/office/drawing/2014/main" id="{88A057AC-746C-8E43-BECB-C5F9B9F9C56E}"/>
                </a:ext>
              </a:extLst>
            </p:cNvPr>
            <p:cNvSpPr/>
            <p:nvPr/>
          </p:nvSpPr>
          <p:spPr>
            <a:xfrm>
              <a:off x="6964550" y="1634720"/>
              <a:ext cx="190907" cy="265711"/>
            </a:xfrm>
            <a:custGeom>
              <a:avLst/>
              <a:gdLst/>
              <a:ahLst/>
              <a:cxnLst/>
              <a:rect l="l" t="t" r="r" b="b"/>
              <a:pathLst>
                <a:path w="2858" h="3978" extrusionOk="0">
                  <a:moveTo>
                    <a:pt x="1132" y="1"/>
                  </a:moveTo>
                  <a:cubicBezTo>
                    <a:pt x="1036" y="977"/>
                    <a:pt x="1012" y="905"/>
                    <a:pt x="751" y="1453"/>
                  </a:cubicBezTo>
                  <a:cubicBezTo>
                    <a:pt x="489" y="1989"/>
                    <a:pt x="0" y="2334"/>
                    <a:pt x="834" y="3977"/>
                  </a:cubicBezTo>
                  <a:cubicBezTo>
                    <a:pt x="834" y="3977"/>
                    <a:pt x="1477" y="3882"/>
                    <a:pt x="1524" y="3703"/>
                  </a:cubicBezTo>
                  <a:cubicBezTo>
                    <a:pt x="1572" y="3525"/>
                    <a:pt x="1524" y="3370"/>
                    <a:pt x="1858" y="2822"/>
                  </a:cubicBezTo>
                  <a:cubicBezTo>
                    <a:pt x="2203" y="2263"/>
                    <a:pt x="2334" y="1941"/>
                    <a:pt x="2298" y="1691"/>
                  </a:cubicBezTo>
                  <a:cubicBezTo>
                    <a:pt x="2275" y="1453"/>
                    <a:pt x="2858" y="251"/>
                    <a:pt x="2858" y="25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40;p39">
              <a:extLst>
                <a:ext uri="{FF2B5EF4-FFF2-40B4-BE49-F238E27FC236}">
                  <a16:creationId xmlns:a16="http://schemas.microsoft.com/office/drawing/2014/main" id="{F26FF204-2E3E-BA43-9695-3D1545B56EE5}"/>
                </a:ext>
              </a:extLst>
            </p:cNvPr>
            <p:cNvSpPr/>
            <p:nvPr/>
          </p:nvSpPr>
          <p:spPr>
            <a:xfrm>
              <a:off x="7012241" y="1863758"/>
              <a:ext cx="156774" cy="161510"/>
            </a:xfrm>
            <a:custGeom>
              <a:avLst/>
              <a:gdLst/>
              <a:ahLst/>
              <a:cxnLst/>
              <a:rect l="l" t="t" r="r" b="b"/>
              <a:pathLst>
                <a:path w="2347" h="2418" extrusionOk="0">
                  <a:moveTo>
                    <a:pt x="120" y="548"/>
                  </a:moveTo>
                  <a:cubicBezTo>
                    <a:pt x="501" y="84"/>
                    <a:pt x="799" y="1"/>
                    <a:pt x="1013" y="12"/>
                  </a:cubicBezTo>
                  <a:cubicBezTo>
                    <a:pt x="1227" y="24"/>
                    <a:pt x="1656" y="251"/>
                    <a:pt x="1692" y="405"/>
                  </a:cubicBezTo>
                  <a:cubicBezTo>
                    <a:pt x="1727" y="560"/>
                    <a:pt x="1692" y="608"/>
                    <a:pt x="1811" y="774"/>
                  </a:cubicBezTo>
                  <a:cubicBezTo>
                    <a:pt x="1953" y="953"/>
                    <a:pt x="1858" y="1132"/>
                    <a:pt x="1727" y="1191"/>
                  </a:cubicBezTo>
                  <a:cubicBezTo>
                    <a:pt x="1608" y="1263"/>
                    <a:pt x="1430" y="1322"/>
                    <a:pt x="1441" y="1048"/>
                  </a:cubicBezTo>
                  <a:cubicBezTo>
                    <a:pt x="1441" y="774"/>
                    <a:pt x="1168" y="691"/>
                    <a:pt x="1168" y="691"/>
                  </a:cubicBezTo>
                  <a:cubicBezTo>
                    <a:pt x="1168" y="691"/>
                    <a:pt x="1168" y="977"/>
                    <a:pt x="1215" y="1084"/>
                  </a:cubicBezTo>
                  <a:cubicBezTo>
                    <a:pt x="1263" y="1179"/>
                    <a:pt x="1537" y="1441"/>
                    <a:pt x="1596" y="1465"/>
                  </a:cubicBezTo>
                  <a:cubicBezTo>
                    <a:pt x="1644" y="1477"/>
                    <a:pt x="1751" y="1441"/>
                    <a:pt x="1751" y="1441"/>
                  </a:cubicBezTo>
                  <a:cubicBezTo>
                    <a:pt x="1751" y="1441"/>
                    <a:pt x="1989" y="1167"/>
                    <a:pt x="2132" y="1179"/>
                  </a:cubicBezTo>
                  <a:cubicBezTo>
                    <a:pt x="2275" y="1203"/>
                    <a:pt x="2346" y="1275"/>
                    <a:pt x="2299" y="1370"/>
                  </a:cubicBezTo>
                  <a:cubicBezTo>
                    <a:pt x="2251" y="1465"/>
                    <a:pt x="2073" y="1810"/>
                    <a:pt x="1906" y="1846"/>
                  </a:cubicBezTo>
                  <a:cubicBezTo>
                    <a:pt x="1751" y="1870"/>
                    <a:pt x="1751" y="2132"/>
                    <a:pt x="1537" y="2215"/>
                  </a:cubicBezTo>
                  <a:cubicBezTo>
                    <a:pt x="1322" y="2298"/>
                    <a:pt x="918" y="2418"/>
                    <a:pt x="751" y="2298"/>
                  </a:cubicBezTo>
                  <a:cubicBezTo>
                    <a:pt x="584" y="2179"/>
                    <a:pt x="120" y="1763"/>
                    <a:pt x="72" y="1620"/>
                  </a:cubicBezTo>
                  <a:cubicBezTo>
                    <a:pt x="25" y="1465"/>
                    <a:pt x="1" y="691"/>
                    <a:pt x="120" y="548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41;p39">
              <a:extLst>
                <a:ext uri="{FF2B5EF4-FFF2-40B4-BE49-F238E27FC236}">
                  <a16:creationId xmlns:a16="http://schemas.microsoft.com/office/drawing/2014/main" id="{2149E28F-E30D-2146-825C-F18FCBA701BE}"/>
                </a:ext>
              </a:extLst>
            </p:cNvPr>
            <p:cNvSpPr/>
            <p:nvPr/>
          </p:nvSpPr>
          <p:spPr>
            <a:xfrm>
              <a:off x="7584871" y="1585425"/>
              <a:ext cx="246616" cy="266445"/>
            </a:xfrm>
            <a:custGeom>
              <a:avLst/>
              <a:gdLst/>
              <a:ahLst/>
              <a:cxnLst/>
              <a:rect l="l" t="t" r="r" b="b"/>
              <a:pathLst>
                <a:path w="3692" h="3989" extrusionOk="0">
                  <a:moveTo>
                    <a:pt x="107" y="0"/>
                  </a:moveTo>
                  <a:cubicBezTo>
                    <a:pt x="715" y="572"/>
                    <a:pt x="1203" y="834"/>
                    <a:pt x="2263" y="1191"/>
                  </a:cubicBezTo>
                  <a:cubicBezTo>
                    <a:pt x="3334" y="1560"/>
                    <a:pt x="3691" y="2346"/>
                    <a:pt x="3620" y="3167"/>
                  </a:cubicBezTo>
                  <a:cubicBezTo>
                    <a:pt x="3548" y="3989"/>
                    <a:pt x="2620" y="3703"/>
                    <a:pt x="2286" y="3489"/>
                  </a:cubicBezTo>
                  <a:cubicBezTo>
                    <a:pt x="1096" y="2727"/>
                    <a:pt x="1024" y="1739"/>
                    <a:pt x="0" y="103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2;p39">
              <a:extLst>
                <a:ext uri="{FF2B5EF4-FFF2-40B4-BE49-F238E27FC236}">
                  <a16:creationId xmlns:a16="http://schemas.microsoft.com/office/drawing/2014/main" id="{9440E229-7B6F-8D4B-B009-008F2A9857D5}"/>
                </a:ext>
              </a:extLst>
            </p:cNvPr>
            <p:cNvSpPr/>
            <p:nvPr/>
          </p:nvSpPr>
          <p:spPr>
            <a:xfrm>
              <a:off x="7427370" y="1506674"/>
              <a:ext cx="174275" cy="159907"/>
            </a:xfrm>
            <a:custGeom>
              <a:avLst/>
              <a:gdLst/>
              <a:ahLst/>
              <a:cxnLst/>
              <a:rect l="l" t="t" r="r" b="b"/>
              <a:pathLst>
                <a:path w="2609" h="2394" extrusionOk="0">
                  <a:moveTo>
                    <a:pt x="2358" y="2215"/>
                  </a:moveTo>
                  <a:cubicBezTo>
                    <a:pt x="2215" y="2394"/>
                    <a:pt x="1799" y="2299"/>
                    <a:pt x="1489" y="2287"/>
                  </a:cubicBezTo>
                  <a:cubicBezTo>
                    <a:pt x="1180" y="2263"/>
                    <a:pt x="1037" y="2120"/>
                    <a:pt x="1001" y="2120"/>
                  </a:cubicBezTo>
                  <a:cubicBezTo>
                    <a:pt x="977" y="2120"/>
                    <a:pt x="501" y="2394"/>
                    <a:pt x="251" y="2287"/>
                  </a:cubicBezTo>
                  <a:cubicBezTo>
                    <a:pt x="1" y="2180"/>
                    <a:pt x="84" y="1632"/>
                    <a:pt x="156" y="1358"/>
                  </a:cubicBezTo>
                  <a:cubicBezTo>
                    <a:pt x="239" y="1072"/>
                    <a:pt x="37" y="834"/>
                    <a:pt x="168" y="620"/>
                  </a:cubicBezTo>
                  <a:cubicBezTo>
                    <a:pt x="299" y="394"/>
                    <a:pt x="477" y="215"/>
                    <a:pt x="703" y="108"/>
                  </a:cubicBezTo>
                  <a:cubicBezTo>
                    <a:pt x="930" y="1"/>
                    <a:pt x="1168" y="191"/>
                    <a:pt x="1525" y="108"/>
                  </a:cubicBezTo>
                  <a:cubicBezTo>
                    <a:pt x="1870" y="24"/>
                    <a:pt x="2323" y="834"/>
                    <a:pt x="2465" y="1179"/>
                  </a:cubicBezTo>
                  <a:cubicBezTo>
                    <a:pt x="2608" y="1513"/>
                    <a:pt x="2358" y="2215"/>
                    <a:pt x="2358" y="2215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561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A7EC2414-B586-CE47-ABC2-3DC4DBA70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8" r="1007"/>
          <a:stretch/>
        </p:blipFill>
        <p:spPr>
          <a:xfrm>
            <a:off x="2260451" y="185129"/>
            <a:ext cx="7671097" cy="6487742"/>
          </a:xfrm>
          <a:prstGeom prst="rect">
            <a:avLst/>
          </a:prstGeom>
        </p:spPr>
      </p:pic>
      <p:cxnSp>
        <p:nvCxnSpPr>
          <p:cNvPr id="13" name="Straight Connector 21">
            <a:extLst>
              <a:ext uri="{FF2B5EF4-FFF2-40B4-BE49-F238E27FC236}">
                <a16:creationId xmlns:a16="http://schemas.microsoft.com/office/drawing/2014/main" id="{C33EA20E-36B1-854E-9614-7769B52E55DE}"/>
              </a:ext>
            </a:extLst>
          </p:cNvPr>
          <p:cNvCxnSpPr>
            <a:cxnSpLocks/>
          </p:cNvCxnSpPr>
          <p:nvPr/>
        </p:nvCxnSpPr>
        <p:spPr>
          <a:xfrm>
            <a:off x="640836" y="1058405"/>
            <a:ext cx="31716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79EB4D4-5BE3-2246-B515-0064E8D411EE}"/>
              </a:ext>
            </a:extLst>
          </p:cNvPr>
          <p:cNvSpPr txBox="1"/>
          <p:nvPr/>
        </p:nvSpPr>
        <p:spPr>
          <a:xfrm>
            <a:off x="453958" y="306464"/>
            <a:ext cx="3545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latin typeface="Baghdad" pitchFamily="2" charset="-78"/>
                <a:cs typeface="Baghdad" pitchFamily="2" charset="-78"/>
              </a:rPr>
              <a:t>ER-diagram</a:t>
            </a:r>
            <a:endParaRPr kumimoji="1" lang="zh-CN" altLang="en-US" sz="4400" b="1" dirty="0"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07C50-4902-4C10-8553-66963994C68C}"/>
              </a:ext>
            </a:extLst>
          </p:cNvPr>
          <p:cNvSpPr/>
          <p:nvPr/>
        </p:nvSpPr>
        <p:spPr>
          <a:xfrm>
            <a:off x="3346515" y="2799760"/>
            <a:ext cx="857840" cy="329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7548DC6-489F-4931-9F2A-9AE645257F9E}"/>
                  </a:ext>
                </a:extLst>
              </p14:cNvPr>
              <p14:cNvContentPartPr/>
              <p14:nvPr/>
            </p14:nvContentPartPr>
            <p14:xfrm>
              <a:off x="1792793" y="4751785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7548DC6-489F-4931-9F2A-9AE645257F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8473" y="4747465"/>
                <a:ext cx="9000" cy="9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742E614-8D40-4A1D-9558-EC92015ADC0A}"/>
              </a:ext>
            </a:extLst>
          </p:cNvPr>
          <p:cNvCxnSpPr/>
          <p:nvPr/>
        </p:nvCxnSpPr>
        <p:spPr>
          <a:xfrm>
            <a:off x="3346515" y="2954216"/>
            <a:ext cx="9742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25068E6-C044-40C3-AA1C-3BCCF04633A9}"/>
              </a:ext>
            </a:extLst>
          </p:cNvPr>
          <p:cNvCxnSpPr/>
          <p:nvPr/>
        </p:nvCxnSpPr>
        <p:spPr>
          <a:xfrm>
            <a:off x="3346515" y="3034602"/>
            <a:ext cx="9742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E504260-A1EB-4181-B9D4-82ED14C65D5B}"/>
              </a:ext>
            </a:extLst>
          </p:cNvPr>
          <p:cNvSpPr/>
          <p:nvPr/>
        </p:nvSpPr>
        <p:spPr>
          <a:xfrm>
            <a:off x="5169556" y="2964265"/>
            <a:ext cx="562922" cy="502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4F5E5F36-A5FB-4612-88C2-3ADFD7259654}"/>
                  </a:ext>
                </a:extLst>
              </p14:cNvPr>
              <p14:cNvContentPartPr/>
              <p14:nvPr/>
            </p14:nvContentPartPr>
            <p14:xfrm>
              <a:off x="5648685" y="2951660"/>
              <a:ext cx="119520" cy="17604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4F5E5F36-A5FB-4612-88C2-3ADFD72596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4365" y="2947340"/>
                <a:ext cx="128160" cy="1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313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1">
            <a:extLst>
              <a:ext uri="{FF2B5EF4-FFF2-40B4-BE49-F238E27FC236}">
                <a16:creationId xmlns:a16="http://schemas.microsoft.com/office/drawing/2014/main" id="{5EACA673-0F77-6344-84B4-FDD44EA1C8F9}"/>
              </a:ext>
            </a:extLst>
          </p:cNvPr>
          <p:cNvCxnSpPr>
            <a:cxnSpLocks/>
          </p:cNvCxnSpPr>
          <p:nvPr/>
        </p:nvCxnSpPr>
        <p:spPr>
          <a:xfrm>
            <a:off x="640836" y="1058405"/>
            <a:ext cx="31716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C9B48FF-5F39-F74E-84B4-FC5D1D00CD4C}"/>
              </a:ext>
            </a:extLst>
          </p:cNvPr>
          <p:cNvSpPr txBox="1"/>
          <p:nvPr/>
        </p:nvSpPr>
        <p:spPr>
          <a:xfrm>
            <a:off x="0" y="288964"/>
            <a:ext cx="3545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latin typeface="Baghdad" pitchFamily="2" charset="-78"/>
                <a:cs typeface="Baghdad" pitchFamily="2" charset="-78"/>
              </a:rPr>
              <a:t>Schemas</a:t>
            </a:r>
            <a:endParaRPr kumimoji="1" lang="zh-CN" altLang="en-US" sz="4400" b="1" dirty="0">
              <a:latin typeface="Baghdad" pitchFamily="2" charset="-78"/>
              <a:cs typeface="Baghdad" pitchFamily="2" charset="-78"/>
            </a:endParaRPr>
          </a:p>
        </p:txBody>
      </p:sp>
      <p:graphicFrame>
        <p:nvGraphicFramePr>
          <p:cNvPr id="6" name="内容占位符 2">
            <a:extLst>
              <a:ext uri="{FF2B5EF4-FFF2-40B4-BE49-F238E27FC236}">
                <a16:creationId xmlns:a16="http://schemas.microsoft.com/office/drawing/2014/main" id="{9A53A3FF-D8CB-47DD-95D5-926038369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879234"/>
              </p:ext>
            </p:extLst>
          </p:nvPr>
        </p:nvGraphicFramePr>
        <p:xfrm>
          <a:off x="883724" y="1238557"/>
          <a:ext cx="10018713" cy="5330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5901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F159A200-3124-49F7-9965-02A5BDDB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36" y="1490207"/>
            <a:ext cx="11360664" cy="5567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" pitchFamily="2" charset="0"/>
              </a:rPr>
              <a:t>volunteer (</a:t>
            </a:r>
            <a:r>
              <a:rPr lang="en-US" altLang="zh-CN" sz="2400" u="sng" dirty="0" err="1">
                <a:latin typeface="Times" pitchFamily="2" charset="0"/>
              </a:rPr>
              <a:t>Volunteer_id</a:t>
            </a:r>
            <a:r>
              <a:rPr lang="en-US" altLang="zh-CN" sz="2400" dirty="0">
                <a:latin typeface="Times" pitchFamily="2" charset="0"/>
              </a:rPr>
              <a:t>, </a:t>
            </a:r>
            <a:r>
              <a:rPr lang="en-US" altLang="zh-CN" sz="2400" dirty="0" err="1">
                <a:latin typeface="Times" pitchFamily="2" charset="0"/>
              </a:rPr>
              <a:t>Volunteer_name</a:t>
            </a:r>
            <a:r>
              <a:rPr lang="en-US" altLang="zh-CN" sz="2400" dirty="0">
                <a:latin typeface="Times" pitchFamily="2" charset="0"/>
              </a:rPr>
              <a:t>, </a:t>
            </a:r>
            <a:r>
              <a:rPr lang="en-US" altLang="zh-CN" sz="2400" dirty="0" err="1">
                <a:latin typeface="Times" pitchFamily="2" charset="0"/>
              </a:rPr>
              <a:t>Available_starting_time</a:t>
            </a:r>
            <a:r>
              <a:rPr lang="en-US" altLang="zh-CN" sz="2400" dirty="0">
                <a:latin typeface="Times" pitchFamily="2" charset="0"/>
              </a:rPr>
              <a:t>, </a:t>
            </a:r>
            <a:r>
              <a:rPr lang="en-US" altLang="zh-CN" sz="2400" dirty="0" err="1">
                <a:latin typeface="Times" pitchFamily="2" charset="0"/>
              </a:rPr>
              <a:t>Available_ending_time</a:t>
            </a:r>
            <a:r>
              <a:rPr lang="en-US" altLang="zh-CN" sz="2400" dirty="0">
                <a:latin typeface="Times" pitchFamily="2" charset="0"/>
              </a:rPr>
              <a:t>)</a:t>
            </a:r>
          </a:p>
          <a:p>
            <a:pPr marL="0" indent="0">
              <a:buNone/>
            </a:pPr>
            <a:endParaRPr lang="en-US" altLang="zh-CN" sz="24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" pitchFamily="2" charset="0"/>
              </a:rPr>
              <a:t>field (</a:t>
            </a:r>
            <a:r>
              <a:rPr lang="en-US" altLang="zh-CN" sz="2400" u="sng" dirty="0" err="1">
                <a:latin typeface="Times" pitchFamily="2" charset="0"/>
              </a:rPr>
              <a:t>Field_name</a:t>
            </a:r>
            <a:r>
              <a:rPr lang="en-US" altLang="zh-CN" sz="2400" dirty="0">
                <a:latin typeface="Times" pitchFamily="2" charset="0"/>
              </a:rPr>
              <a:t>,  </a:t>
            </a:r>
            <a:r>
              <a:rPr lang="en-US" altLang="zh-CN" sz="2400" dirty="0" err="1">
                <a:latin typeface="Times" pitchFamily="2" charset="0"/>
              </a:rPr>
              <a:t>Available_starting_time</a:t>
            </a:r>
            <a:r>
              <a:rPr lang="en-US" altLang="zh-CN" sz="2400" dirty="0">
                <a:latin typeface="Times" pitchFamily="2" charset="0"/>
              </a:rPr>
              <a:t>, </a:t>
            </a:r>
            <a:r>
              <a:rPr lang="en-US" altLang="zh-CN" sz="2400" dirty="0" err="1">
                <a:latin typeface="Times" pitchFamily="2" charset="0"/>
              </a:rPr>
              <a:t>Available_ending_time</a:t>
            </a:r>
            <a:r>
              <a:rPr lang="en-US" altLang="zh-CN" sz="2400" dirty="0">
                <a:latin typeface="Times" pitchFamily="2" charset="0"/>
              </a:rPr>
              <a:t>, </a:t>
            </a:r>
            <a:r>
              <a:rPr lang="en-US" altLang="zh-CN" sz="2400" dirty="0" err="1">
                <a:latin typeface="Times" pitchFamily="2" charset="0"/>
              </a:rPr>
              <a:t>Org_comm</a:t>
            </a:r>
            <a:r>
              <a:rPr lang="en-US" altLang="zh-CN" sz="2400" dirty="0">
                <a:latin typeface="Times" pitchFamily="2" charset="0"/>
              </a:rPr>
              <a:t>)</a:t>
            </a:r>
          </a:p>
          <a:p>
            <a:pPr marL="0" indent="0">
              <a:buNone/>
            </a:pPr>
            <a:endParaRPr lang="en-US" altLang="zh-CN" sz="2400" dirty="0">
              <a:latin typeface="Times" pitchFamily="2" charset="0"/>
            </a:endParaRPr>
          </a:p>
          <a:p>
            <a:pPr marL="0" indent="0">
              <a:buNone/>
            </a:pPr>
            <a:endParaRPr lang="en-US" altLang="zh-CN" sz="2400" dirty="0">
              <a:latin typeface="Times" pitchFamily="2" charset="0"/>
            </a:endParaRPr>
          </a:p>
          <a:p>
            <a:pPr marL="0" indent="0">
              <a:buNone/>
            </a:pPr>
            <a:endParaRPr lang="en-US" altLang="zh-CN" sz="24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Times" pitchFamily="2" charset="0"/>
              </a:rPr>
              <a:t>volunteer_name</a:t>
            </a:r>
            <a:r>
              <a:rPr lang="en-US" altLang="zh-CN" sz="2400" dirty="0">
                <a:latin typeface="Times" pitchFamily="2" charset="0"/>
              </a:rPr>
              <a:t>(</a:t>
            </a:r>
            <a:r>
              <a:rPr lang="en-US" altLang="zh-CN" sz="2400" u="sng" dirty="0" err="1">
                <a:latin typeface="Times" pitchFamily="2" charset="0"/>
              </a:rPr>
              <a:t>Volunteer_id</a:t>
            </a:r>
            <a:r>
              <a:rPr lang="en-US" altLang="zh-CN" sz="2400" dirty="0">
                <a:latin typeface="Times" pitchFamily="2" charset="0"/>
              </a:rPr>
              <a:t>, </a:t>
            </a:r>
            <a:r>
              <a:rPr lang="en-US" altLang="zh-CN" sz="2400" dirty="0" err="1">
                <a:latin typeface="Times" pitchFamily="2" charset="0"/>
              </a:rPr>
              <a:t>Volunteer_name</a:t>
            </a:r>
            <a:r>
              <a:rPr lang="en-US" altLang="zh-CN" sz="2400" dirty="0">
                <a:latin typeface="Times" pitchFamily="2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 err="1">
                <a:latin typeface="Times" pitchFamily="2" charset="0"/>
              </a:rPr>
              <a:t>volunteer_time</a:t>
            </a:r>
            <a:r>
              <a:rPr lang="en-US" altLang="zh-CN" sz="2400" dirty="0">
                <a:latin typeface="Times" pitchFamily="2" charset="0"/>
              </a:rPr>
              <a:t> (</a:t>
            </a:r>
            <a:r>
              <a:rPr lang="en-US" altLang="zh-CN" sz="2400" u="sng" dirty="0" err="1">
                <a:latin typeface="Times" pitchFamily="2" charset="0"/>
              </a:rPr>
              <a:t>Volunteer_id</a:t>
            </a:r>
            <a:r>
              <a:rPr lang="en-US" altLang="zh-CN" sz="2400" dirty="0">
                <a:latin typeface="Times" pitchFamily="2" charset="0"/>
              </a:rPr>
              <a:t>, </a:t>
            </a:r>
            <a:r>
              <a:rPr lang="en-US" altLang="zh-CN" sz="2400" dirty="0" err="1">
                <a:latin typeface="Times" pitchFamily="2" charset="0"/>
              </a:rPr>
              <a:t>Available_starting_time</a:t>
            </a:r>
            <a:r>
              <a:rPr lang="en-US" altLang="zh-CN" sz="2400" dirty="0">
                <a:latin typeface="Times" pitchFamily="2" charset="0"/>
              </a:rPr>
              <a:t>, </a:t>
            </a:r>
            <a:r>
              <a:rPr lang="en-US" altLang="zh-CN" sz="2400" dirty="0" err="1">
                <a:latin typeface="Times" pitchFamily="2" charset="0"/>
              </a:rPr>
              <a:t>Available_ending_time</a:t>
            </a:r>
            <a:r>
              <a:rPr lang="en-US" altLang="zh-CN" sz="2400" dirty="0">
                <a:latin typeface="Times" pitchFamily="2" charset="0"/>
              </a:rPr>
              <a:t>)</a:t>
            </a:r>
          </a:p>
          <a:p>
            <a:pPr marL="0" indent="0">
              <a:buNone/>
            </a:pPr>
            <a:endParaRPr lang="en-US" altLang="zh-CN" sz="24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Times" pitchFamily="2" charset="0"/>
              </a:rPr>
              <a:t>field_time</a:t>
            </a:r>
            <a:r>
              <a:rPr lang="en-US" altLang="zh-CN" sz="2400" dirty="0">
                <a:latin typeface="Times" pitchFamily="2" charset="0"/>
              </a:rPr>
              <a:t> (</a:t>
            </a:r>
            <a:r>
              <a:rPr lang="en-US" altLang="zh-CN" sz="2400" u="sng" dirty="0" err="1">
                <a:latin typeface="Times" pitchFamily="2" charset="0"/>
              </a:rPr>
              <a:t>Field_name</a:t>
            </a:r>
            <a:r>
              <a:rPr lang="en-US" altLang="zh-CN" sz="2400" dirty="0">
                <a:latin typeface="Times" pitchFamily="2" charset="0"/>
              </a:rPr>
              <a:t>,  </a:t>
            </a:r>
            <a:r>
              <a:rPr lang="en-US" altLang="zh-CN" sz="2400" dirty="0" err="1">
                <a:latin typeface="Times" pitchFamily="2" charset="0"/>
              </a:rPr>
              <a:t>Available_starting_time</a:t>
            </a:r>
            <a:r>
              <a:rPr lang="en-US" altLang="zh-CN" sz="2400" dirty="0">
                <a:latin typeface="Times" pitchFamily="2" charset="0"/>
              </a:rPr>
              <a:t>, </a:t>
            </a:r>
            <a:r>
              <a:rPr lang="en-US" altLang="zh-CN" sz="2400" dirty="0" err="1">
                <a:latin typeface="Times" pitchFamily="2" charset="0"/>
              </a:rPr>
              <a:t>Available_ending_time</a:t>
            </a:r>
            <a:r>
              <a:rPr lang="en-US" altLang="zh-CN" sz="2400" dirty="0">
                <a:latin typeface="Times" pitchFamily="2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 err="1">
                <a:latin typeface="Times" pitchFamily="2" charset="0"/>
              </a:rPr>
              <a:t>field_org</a:t>
            </a:r>
            <a:r>
              <a:rPr lang="en-US" altLang="zh-CN" sz="2400" dirty="0">
                <a:latin typeface="Times" pitchFamily="2" charset="0"/>
              </a:rPr>
              <a:t> (</a:t>
            </a:r>
            <a:r>
              <a:rPr lang="en-US" altLang="zh-CN" sz="2400" u="sng" dirty="0" err="1">
                <a:latin typeface="Times" pitchFamily="2" charset="0"/>
              </a:rPr>
              <a:t>Field_name</a:t>
            </a:r>
            <a:r>
              <a:rPr lang="en-US" altLang="zh-CN" sz="2400" dirty="0">
                <a:latin typeface="Times" pitchFamily="2" charset="0"/>
              </a:rPr>
              <a:t>, </a:t>
            </a:r>
            <a:r>
              <a:rPr lang="en-US" altLang="zh-CN" sz="2400" dirty="0" err="1">
                <a:latin typeface="Times" pitchFamily="2" charset="0"/>
              </a:rPr>
              <a:t>Org_comm</a:t>
            </a:r>
            <a:r>
              <a:rPr lang="en-US" altLang="zh-CN" sz="2400" dirty="0">
                <a:latin typeface="Times" pitchFamily="2" charset="0"/>
              </a:rPr>
              <a:t>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cxnSp>
        <p:nvCxnSpPr>
          <p:cNvPr id="6" name="Straight Connector 21">
            <a:extLst>
              <a:ext uri="{FF2B5EF4-FFF2-40B4-BE49-F238E27FC236}">
                <a16:creationId xmlns:a16="http://schemas.microsoft.com/office/drawing/2014/main" id="{112E3800-3DDD-1D49-AF98-C2A307932CEC}"/>
              </a:ext>
            </a:extLst>
          </p:cNvPr>
          <p:cNvCxnSpPr>
            <a:cxnSpLocks/>
          </p:cNvCxnSpPr>
          <p:nvPr/>
        </p:nvCxnSpPr>
        <p:spPr>
          <a:xfrm>
            <a:off x="640836" y="1058405"/>
            <a:ext cx="36722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49E741F-BF16-E145-89A8-5ADBDA003006}"/>
              </a:ext>
            </a:extLst>
          </p:cNvPr>
          <p:cNvSpPr txBox="1"/>
          <p:nvPr/>
        </p:nvSpPr>
        <p:spPr>
          <a:xfrm>
            <a:off x="535754" y="241883"/>
            <a:ext cx="4806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latin typeface="Baghdad" pitchFamily="2" charset="-78"/>
                <a:cs typeface="Baghdad" pitchFamily="2" charset="-78"/>
              </a:rPr>
              <a:t>Normalization (1)</a:t>
            </a:r>
            <a:endParaRPr kumimoji="1" lang="zh-CN" altLang="en-US" sz="4400" b="1" dirty="0"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ECEBD5-091D-404B-A9A8-914E20EF680D}"/>
              </a:ext>
            </a:extLst>
          </p:cNvPr>
          <p:cNvSpPr/>
          <p:nvPr/>
        </p:nvSpPr>
        <p:spPr>
          <a:xfrm>
            <a:off x="5956327" y="1490207"/>
            <a:ext cx="2920974" cy="413359"/>
          </a:xfrm>
          <a:prstGeom prst="rect">
            <a:avLst/>
          </a:prstGeom>
          <a:noFill/>
          <a:ln w="349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A5F6A0-0A95-EA40-BFF7-3F8B72C6922B}"/>
              </a:ext>
            </a:extLst>
          </p:cNvPr>
          <p:cNvSpPr/>
          <p:nvPr/>
        </p:nvSpPr>
        <p:spPr>
          <a:xfrm>
            <a:off x="8877301" y="1490206"/>
            <a:ext cx="2920974" cy="413359"/>
          </a:xfrm>
          <a:prstGeom prst="rect">
            <a:avLst/>
          </a:prstGeom>
          <a:noFill/>
          <a:ln w="349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65858E-D29A-F14F-8AF9-DF9426492376}"/>
              </a:ext>
            </a:extLst>
          </p:cNvPr>
          <p:cNvSpPr/>
          <p:nvPr/>
        </p:nvSpPr>
        <p:spPr>
          <a:xfrm>
            <a:off x="3175026" y="2414207"/>
            <a:ext cx="2920974" cy="413359"/>
          </a:xfrm>
          <a:prstGeom prst="rect">
            <a:avLst/>
          </a:prstGeom>
          <a:noFill/>
          <a:ln w="349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A6FCBE-63B4-CF4B-A493-25414E19EF6D}"/>
              </a:ext>
            </a:extLst>
          </p:cNvPr>
          <p:cNvSpPr/>
          <p:nvPr/>
        </p:nvSpPr>
        <p:spPr>
          <a:xfrm>
            <a:off x="6096000" y="2414206"/>
            <a:ext cx="2920974" cy="413359"/>
          </a:xfrm>
          <a:prstGeom prst="rect">
            <a:avLst/>
          </a:prstGeom>
          <a:noFill/>
          <a:ln w="349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95904B-493B-B849-AC42-0A8D4EF15914}"/>
              </a:ext>
            </a:extLst>
          </p:cNvPr>
          <p:cNvSpPr txBox="1"/>
          <p:nvPr/>
        </p:nvSpPr>
        <p:spPr>
          <a:xfrm>
            <a:off x="7416814" y="680570"/>
            <a:ext cx="3866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Times" pitchFamily="2" charset="0"/>
              </a:rPr>
              <a:t>Multi-value</a:t>
            </a:r>
          </a:p>
        </p:txBody>
      </p:sp>
      <p:grpSp>
        <p:nvGrpSpPr>
          <p:cNvPr id="13" name="Google Shape;10194;p80">
            <a:extLst>
              <a:ext uri="{FF2B5EF4-FFF2-40B4-BE49-F238E27FC236}">
                <a16:creationId xmlns:a16="http://schemas.microsoft.com/office/drawing/2014/main" id="{4C360E99-2158-3D4D-9FC3-DF09D821FFFD}"/>
              </a:ext>
            </a:extLst>
          </p:cNvPr>
          <p:cNvGrpSpPr/>
          <p:nvPr/>
        </p:nvGrpSpPr>
        <p:grpSpPr>
          <a:xfrm>
            <a:off x="6849676" y="791241"/>
            <a:ext cx="391368" cy="376650"/>
            <a:chOff x="-37534750" y="2668075"/>
            <a:chExt cx="332400" cy="319900"/>
          </a:xfrm>
          <a:solidFill>
            <a:srgbClr val="FF0000"/>
          </a:solidFill>
        </p:grpSpPr>
        <p:sp>
          <p:nvSpPr>
            <p:cNvPr id="14" name="Google Shape;10195;p80">
              <a:extLst>
                <a:ext uri="{FF2B5EF4-FFF2-40B4-BE49-F238E27FC236}">
                  <a16:creationId xmlns:a16="http://schemas.microsoft.com/office/drawing/2014/main" id="{1CC504D4-F899-EB4D-9FB9-3D4E0B90F2E5}"/>
                </a:ext>
              </a:extLst>
            </p:cNvPr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196;p80">
              <a:extLst>
                <a:ext uri="{FF2B5EF4-FFF2-40B4-BE49-F238E27FC236}">
                  <a16:creationId xmlns:a16="http://schemas.microsoft.com/office/drawing/2014/main" id="{73039BDC-A2C8-8545-85B2-B3D580E726EB}"/>
                </a:ext>
              </a:extLst>
            </p:cNvPr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2896">
            <a:extLst>
              <a:ext uri="{FF2B5EF4-FFF2-40B4-BE49-F238E27FC236}">
                <a16:creationId xmlns:a16="http://schemas.microsoft.com/office/drawing/2014/main" id="{BA6B3707-2BBD-9040-923E-D3CC9EB49A9D}"/>
              </a:ext>
            </a:extLst>
          </p:cNvPr>
          <p:cNvSpPr/>
          <p:nvPr/>
        </p:nvSpPr>
        <p:spPr>
          <a:xfrm rot="10800000">
            <a:off x="5181180" y="2919295"/>
            <a:ext cx="775147" cy="989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4164046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F159A200-3124-49F7-9965-02A5BDDB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066" y="1878218"/>
            <a:ext cx="11721035" cy="4966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" pitchFamily="2" charset="0"/>
              </a:rPr>
              <a:t>college (</a:t>
            </a:r>
            <a:r>
              <a:rPr lang="en-US" altLang="zh-CN" sz="2400" u="sng" dirty="0" err="1">
                <a:latin typeface="Times" pitchFamily="2" charset="0"/>
              </a:rPr>
              <a:t>College_name</a:t>
            </a:r>
            <a:r>
              <a:rPr lang="en-US" altLang="zh-CN" sz="2400" dirty="0">
                <a:latin typeface="Times" pitchFamily="2" charset="0"/>
              </a:rPr>
              <a:t>, </a:t>
            </a:r>
            <a:r>
              <a:rPr lang="en-US" altLang="zh-CN" sz="2400" dirty="0" err="1">
                <a:latin typeface="Times" pitchFamily="2" charset="0"/>
              </a:rPr>
              <a:t>College_score</a:t>
            </a:r>
            <a:r>
              <a:rPr lang="en-US" altLang="zh-CN" sz="2400" dirty="0">
                <a:latin typeface="Times" pitchFamily="2" charset="0"/>
              </a:rPr>
              <a:t>, </a:t>
            </a:r>
            <a:r>
              <a:rPr lang="en-US" altLang="zh-CN" sz="2400" dirty="0" err="1">
                <a:latin typeface="Times" pitchFamily="2" charset="0"/>
              </a:rPr>
              <a:t>College_ranking</a:t>
            </a:r>
            <a:r>
              <a:rPr lang="en-US" altLang="zh-CN" sz="2400" dirty="0">
                <a:latin typeface="Times" pitchFamily="2" charset="0"/>
              </a:rPr>
              <a:t>, Manager)</a:t>
            </a:r>
          </a:p>
          <a:p>
            <a:pPr marL="0" indent="0">
              <a:buNone/>
            </a:pPr>
            <a:endParaRPr lang="en-US" altLang="zh-CN" sz="2400" dirty="0">
              <a:latin typeface="Times" pitchFamily="2" charset="0"/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CBE707C-E2DC-4D30-AADC-357CA53990AA}"/>
              </a:ext>
            </a:extLst>
          </p:cNvPr>
          <p:cNvCxnSpPr/>
          <p:nvPr/>
        </p:nvCxnSpPr>
        <p:spPr>
          <a:xfrm flipV="1">
            <a:off x="2812093" y="1589596"/>
            <a:ext cx="0" cy="31315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234745B-85B8-41F5-9642-6EB1D9145AA6}"/>
              </a:ext>
            </a:extLst>
          </p:cNvPr>
          <p:cNvCxnSpPr/>
          <p:nvPr/>
        </p:nvCxnSpPr>
        <p:spPr>
          <a:xfrm>
            <a:off x="2812093" y="1589596"/>
            <a:ext cx="5574082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EE16051-D33E-4DB4-8442-429FC6AFA5BC}"/>
              </a:ext>
            </a:extLst>
          </p:cNvPr>
          <p:cNvCxnSpPr/>
          <p:nvPr/>
        </p:nvCxnSpPr>
        <p:spPr>
          <a:xfrm>
            <a:off x="8386175" y="1608645"/>
            <a:ext cx="0" cy="3131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8288BBD-1262-4808-99D1-8E914EBAB9F2}"/>
              </a:ext>
            </a:extLst>
          </p:cNvPr>
          <p:cNvCxnSpPr>
            <a:cxnSpLocks/>
          </p:cNvCxnSpPr>
          <p:nvPr/>
        </p:nvCxnSpPr>
        <p:spPr>
          <a:xfrm>
            <a:off x="6693499" y="1608645"/>
            <a:ext cx="1663" cy="3131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B5B7FD4-B766-4D41-B9C2-14B052AA7E53}"/>
              </a:ext>
            </a:extLst>
          </p:cNvPr>
          <p:cNvCxnSpPr>
            <a:cxnSpLocks/>
          </p:cNvCxnSpPr>
          <p:nvPr/>
        </p:nvCxnSpPr>
        <p:spPr>
          <a:xfrm>
            <a:off x="4811497" y="2315128"/>
            <a:ext cx="0" cy="28809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36D1663-BDA9-49C4-9663-5B108EF43906}"/>
              </a:ext>
            </a:extLst>
          </p:cNvPr>
          <p:cNvCxnSpPr>
            <a:cxnSpLocks/>
          </p:cNvCxnSpPr>
          <p:nvPr/>
        </p:nvCxnSpPr>
        <p:spPr>
          <a:xfrm>
            <a:off x="4825914" y="2603226"/>
            <a:ext cx="1924832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A8C965E-9C0C-47D5-A2A8-ACAB95253ED7}"/>
              </a:ext>
            </a:extLst>
          </p:cNvPr>
          <p:cNvCxnSpPr>
            <a:cxnSpLocks/>
          </p:cNvCxnSpPr>
          <p:nvPr/>
        </p:nvCxnSpPr>
        <p:spPr>
          <a:xfrm flipV="1">
            <a:off x="6750746" y="2185107"/>
            <a:ext cx="0" cy="41811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A1A9736-03A3-4940-982A-1AB31932B2D8}"/>
              </a:ext>
            </a:extLst>
          </p:cNvPr>
          <p:cNvSpPr txBox="1"/>
          <p:nvPr/>
        </p:nvSpPr>
        <p:spPr>
          <a:xfrm>
            <a:off x="6098003" y="961124"/>
            <a:ext cx="3747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Times" pitchFamily="2" charset="0"/>
              </a:rPr>
              <a:t>Transitive</a:t>
            </a:r>
          </a:p>
        </p:txBody>
      </p:sp>
      <p:cxnSp>
        <p:nvCxnSpPr>
          <p:cNvPr id="20" name="Straight Connector 21">
            <a:extLst>
              <a:ext uri="{FF2B5EF4-FFF2-40B4-BE49-F238E27FC236}">
                <a16:creationId xmlns:a16="http://schemas.microsoft.com/office/drawing/2014/main" id="{BFA918DB-49DD-2B42-BC75-13CDFA10C860}"/>
              </a:ext>
            </a:extLst>
          </p:cNvPr>
          <p:cNvCxnSpPr>
            <a:cxnSpLocks/>
          </p:cNvCxnSpPr>
          <p:nvPr/>
        </p:nvCxnSpPr>
        <p:spPr>
          <a:xfrm>
            <a:off x="640836" y="1058405"/>
            <a:ext cx="36722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222A7E4-E1B9-434F-95AD-8E4C0B66154B}"/>
              </a:ext>
            </a:extLst>
          </p:cNvPr>
          <p:cNvSpPr txBox="1"/>
          <p:nvPr/>
        </p:nvSpPr>
        <p:spPr>
          <a:xfrm>
            <a:off x="605061" y="249983"/>
            <a:ext cx="4806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latin typeface="Baghdad" pitchFamily="2" charset="-78"/>
                <a:cs typeface="Baghdad" pitchFamily="2" charset="-78"/>
              </a:rPr>
              <a:t>Normalization (2)</a:t>
            </a:r>
            <a:endParaRPr kumimoji="1" lang="zh-CN" altLang="en-US" sz="4400" b="1" dirty="0">
              <a:latin typeface="Baghdad" pitchFamily="2" charset="-78"/>
              <a:cs typeface="Baghdad" pitchFamily="2" charset="-78"/>
            </a:endParaRPr>
          </a:p>
        </p:txBody>
      </p:sp>
      <p:cxnSp>
        <p:nvCxnSpPr>
          <p:cNvPr id="26" name="直接箭头连接符 13">
            <a:extLst>
              <a:ext uri="{FF2B5EF4-FFF2-40B4-BE49-F238E27FC236}">
                <a16:creationId xmlns:a16="http://schemas.microsoft.com/office/drawing/2014/main" id="{C1D1F27B-DFC8-DE41-8F31-DC331B836A62}"/>
              </a:ext>
            </a:extLst>
          </p:cNvPr>
          <p:cNvCxnSpPr>
            <a:cxnSpLocks/>
          </p:cNvCxnSpPr>
          <p:nvPr/>
        </p:nvCxnSpPr>
        <p:spPr>
          <a:xfrm>
            <a:off x="4770330" y="1613204"/>
            <a:ext cx="1663" cy="3131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oogle Shape;10194;p80">
            <a:extLst>
              <a:ext uri="{FF2B5EF4-FFF2-40B4-BE49-F238E27FC236}">
                <a16:creationId xmlns:a16="http://schemas.microsoft.com/office/drawing/2014/main" id="{51C312AB-ECAC-5A42-B2B6-309B2653FD4D}"/>
              </a:ext>
            </a:extLst>
          </p:cNvPr>
          <p:cNvGrpSpPr/>
          <p:nvPr/>
        </p:nvGrpSpPr>
        <p:grpSpPr>
          <a:xfrm>
            <a:off x="5548803" y="1095105"/>
            <a:ext cx="391368" cy="376650"/>
            <a:chOff x="-37534750" y="2668075"/>
            <a:chExt cx="332400" cy="319900"/>
          </a:xfrm>
          <a:solidFill>
            <a:srgbClr val="FF0000"/>
          </a:solidFill>
        </p:grpSpPr>
        <p:sp>
          <p:nvSpPr>
            <p:cNvPr id="30" name="Google Shape;10195;p80">
              <a:extLst>
                <a:ext uri="{FF2B5EF4-FFF2-40B4-BE49-F238E27FC236}">
                  <a16:creationId xmlns:a16="http://schemas.microsoft.com/office/drawing/2014/main" id="{1E06DA82-84C3-BE47-925F-7B11845EB88E}"/>
                </a:ext>
              </a:extLst>
            </p:cNvPr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196;p80">
              <a:extLst>
                <a:ext uri="{FF2B5EF4-FFF2-40B4-BE49-F238E27FC236}">
                  <a16:creationId xmlns:a16="http://schemas.microsoft.com/office/drawing/2014/main" id="{DD9D9E3D-7D44-B14E-84E4-3AE4A7BD9ECA}"/>
                </a:ext>
              </a:extLst>
            </p:cNvPr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F6E42227-2D2F-CA47-8410-5B30EA112163}"/>
              </a:ext>
            </a:extLst>
          </p:cNvPr>
          <p:cNvSpPr/>
          <p:nvPr/>
        </p:nvSpPr>
        <p:spPr>
          <a:xfrm>
            <a:off x="925285" y="4262341"/>
            <a:ext cx="101208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" pitchFamily="2" charset="0"/>
              </a:rPr>
              <a:t>college (</a:t>
            </a:r>
            <a:r>
              <a:rPr lang="en-US" altLang="zh-CN" sz="2400" u="sng" dirty="0" err="1">
                <a:latin typeface="Times" pitchFamily="2" charset="0"/>
              </a:rPr>
              <a:t>College_name</a:t>
            </a:r>
            <a:r>
              <a:rPr lang="en-US" altLang="zh-CN" sz="2400" dirty="0">
                <a:latin typeface="Times" pitchFamily="2" charset="0"/>
              </a:rPr>
              <a:t>, </a:t>
            </a:r>
            <a:r>
              <a:rPr lang="en-US" altLang="zh-CN" sz="2400" dirty="0" err="1">
                <a:latin typeface="Times" pitchFamily="2" charset="0"/>
              </a:rPr>
              <a:t>College_score</a:t>
            </a:r>
            <a:r>
              <a:rPr lang="en-US" altLang="zh-CN" sz="2400" dirty="0">
                <a:latin typeface="Times" pitchFamily="2" charset="0"/>
              </a:rPr>
              <a:t>, </a:t>
            </a:r>
            <a:r>
              <a:rPr lang="en-US" altLang="zh-CN" sz="2400" dirty="0" err="1">
                <a:latin typeface="Times" pitchFamily="2" charset="0"/>
              </a:rPr>
              <a:t>College_ranking</a:t>
            </a:r>
            <a:r>
              <a:rPr lang="en-US" altLang="zh-CN" sz="2400" dirty="0">
                <a:latin typeface="Times" pitchFamily="2" charset="0"/>
              </a:rPr>
              <a:t>, Manager)</a:t>
            </a:r>
          </a:p>
          <a:p>
            <a:r>
              <a:rPr lang="en-US" altLang="zh-CN" sz="2400" dirty="0" err="1">
                <a:latin typeface="Times" pitchFamily="2" charset="0"/>
              </a:rPr>
              <a:t>college_rank</a:t>
            </a:r>
            <a:r>
              <a:rPr lang="en-US" altLang="zh-CN" sz="2400" dirty="0">
                <a:latin typeface="Times" pitchFamily="2" charset="0"/>
              </a:rPr>
              <a:t> (</a:t>
            </a:r>
            <a:r>
              <a:rPr lang="en-US" altLang="zh-CN" sz="2400" dirty="0" err="1">
                <a:latin typeface="Times" pitchFamily="2" charset="0"/>
              </a:rPr>
              <a:t>College_score</a:t>
            </a:r>
            <a:r>
              <a:rPr lang="en-US" altLang="zh-CN" sz="2400" dirty="0">
                <a:latin typeface="Times" pitchFamily="2" charset="0"/>
              </a:rPr>
              <a:t>, </a:t>
            </a:r>
            <a:r>
              <a:rPr lang="en-US" altLang="zh-CN" sz="2400" dirty="0" err="1">
                <a:latin typeface="Times" pitchFamily="2" charset="0"/>
              </a:rPr>
              <a:t>College_ranking</a:t>
            </a:r>
            <a:r>
              <a:rPr lang="en-US" altLang="zh-CN" sz="2400" dirty="0">
                <a:latin typeface="Times" pitchFamily="2" charset="0"/>
              </a:rPr>
              <a:t>)</a:t>
            </a:r>
          </a:p>
        </p:txBody>
      </p:sp>
      <p:sp>
        <p:nvSpPr>
          <p:cNvPr id="37" name="Shape 2896">
            <a:extLst>
              <a:ext uri="{FF2B5EF4-FFF2-40B4-BE49-F238E27FC236}">
                <a16:creationId xmlns:a16="http://schemas.microsoft.com/office/drawing/2014/main" id="{610B394B-5231-034B-BBEE-DE436CC5C5B6}"/>
              </a:ext>
            </a:extLst>
          </p:cNvPr>
          <p:cNvSpPr/>
          <p:nvPr/>
        </p:nvSpPr>
        <p:spPr>
          <a:xfrm rot="10800000">
            <a:off x="5024059" y="2841788"/>
            <a:ext cx="775147" cy="989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2188911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845</Words>
  <Application>Microsoft Office PowerPoint</Application>
  <PresentationFormat>宽屏</PresentationFormat>
  <Paragraphs>119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Adobe Garamond Pro Bold</vt:lpstr>
      <vt:lpstr>Baghdad</vt:lpstr>
      <vt:lpstr>Gill Sans</vt:lpstr>
      <vt:lpstr>Times New Roman Regular</vt:lpstr>
      <vt:lpstr>等线</vt:lpstr>
      <vt:lpstr>等线 Light</vt:lpstr>
      <vt:lpstr>Arial</vt:lpstr>
      <vt:lpstr>Segoe Print</vt:lpstr>
      <vt:lpstr>Times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sb gm</dc:creator>
  <cp:lastModifiedBy>昱昊 王</cp:lastModifiedBy>
  <cp:revision>7</cp:revision>
  <dcterms:created xsi:type="dcterms:W3CDTF">2021-04-27T12:39:38Z</dcterms:created>
  <dcterms:modified xsi:type="dcterms:W3CDTF">2021-04-28T02:17:21Z</dcterms:modified>
</cp:coreProperties>
</file>