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D1579-3E27-8784-2654-79205A41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EE563E-AE13-8327-0302-27AC496E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1BD4F-F62B-7D7E-5DAE-BDAE66CD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CD9E1-2D0F-7B1C-3546-869B28AB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3E5D0-1FB7-4D84-7DCC-942AFB9B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4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4FCA5-A577-79BB-4F54-A44D8170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E8E14-1D1E-8AD3-5168-4B86829B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9764E-6EE6-D2E2-0B8A-CAC5A63C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A4C05-CC32-A983-28B8-9BBE824B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74ED7-1FED-5D78-E031-4628E2C9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417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0B559-8559-6EE8-4765-4E16FDE96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F0CABD-C82B-6445-0067-2F8041CE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1430D-1E7F-E27A-D347-7DFB6AFB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EB89D-7F31-70E2-916D-D07ECA3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76AB5-75B5-5CBF-A585-0B8ABBA2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79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7728A-D468-233F-7EB6-6D23E17B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6F1B3-0C1E-323E-3D8D-D8E7C2DD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10500-4315-3872-B869-7A193671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7A446-A1DD-D05E-9FC8-82A9BCE4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70AF5-856E-5A3D-AE18-B3466789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21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8B565-38BD-A47A-4427-990D1399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635CD-97BB-150B-422E-3426429E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98197-BFF4-147B-6E3B-A3D8F08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9238D-9DBC-A0DA-DAEE-FCA6AED8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1B1AF-DEE0-B750-6127-F6414D5F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C88DA-C226-4639-D805-EEC93EBF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71E60-D3E3-A8F0-B853-1AC2B6750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5552EE-C1FC-3406-1177-F540ABEE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A7AA1-5C19-AEC0-DCE5-C0828403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484EB-0F65-CE6B-5593-1A6BEA2F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55C29-656F-0DF5-70CA-13BD8122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549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ABA5C-CC1F-0873-4710-BCBBFEBE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F54A2-7359-9AD3-062C-BA023EAF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30445-6631-F7EE-7205-F72A290D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2A2ED5-61D8-DD79-96DC-C388416B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BE7F20-C410-E0DA-DE95-76A0A9E7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47C99-73E7-2C9C-AF22-35153AF4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329854-ABCA-AE20-E5CB-7F4BC518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DB9769-6D0C-485B-C03D-F8C1F0C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86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44FD5-BBDB-EF4A-F851-F4887EC1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F382A3-DB49-0A9B-3436-9264EAC2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B5B7E3-EFAB-B2C4-0270-87BB9A03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85485-07BD-FBAC-658D-EEAC9A44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2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DD3B4E-0620-D426-A7D9-0997A4D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92C5B5-D946-AA31-FE92-5D5F9150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C3DF1-24AE-5AB8-DF2D-A94902A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2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2283F-906C-57B4-FC7E-F0D411B5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F22B1-0F59-82F3-7B90-0BAFD365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21FE1-8FB2-6DCC-7A48-E8A5353C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7EF34-0CD0-C155-1B27-255831C1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D3B91-7F7C-2B6F-D808-9A30F005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CB43D-340D-A864-3BDB-1ED5873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67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C5B3-BC8C-1127-00B5-92E28440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B9ABF2-D689-54F0-9D57-8C1100F46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943360-4EEA-33F0-2683-77CAE7B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9F751-1C1B-6775-A5A7-59A0DD7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72532-8FDB-4A4F-B86F-75F070F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143B06-44E0-BDDF-15CA-686D1E94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4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A1CD14-AED0-E03C-077D-B1C03B3F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3AA72-7A1C-DA64-38BE-BCD852A6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01C42-85E8-18D8-EA23-C9C548AD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41348-960F-4164-86DA-78069AFE2765}" type="datetimeFigureOut">
              <a:rPr lang="en-DE" smtClean="0"/>
              <a:t>18/10/2024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6D069-46D3-29AF-F88E-D81DBF8C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02EDD0-782A-2D99-8664-D38F4648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FF241-568B-4118-8992-5B9EBFBC85E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7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BD6858-03F4-2DF6-E62D-6C4A56729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Übung</a:t>
            </a:r>
            <a:r>
              <a:rPr lang="en-US" dirty="0">
                <a:latin typeface="Consolas" panose="020B0609020204030204" pitchFamily="49" charset="0"/>
              </a:rPr>
              <a:t> 2.5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6044936-E4AC-51CE-7A4C-07F9EAFDF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Phil Hartmann, 18.10.2024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8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F1E92A-DD56-8DB4-31AE-4C4C9E5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Code für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Primzahlerkennung</a:t>
            </a:r>
            <a:endParaRPr lang="en-DE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EB38F1-975D-F157-E56B-51037EDA68DB}"/>
              </a:ext>
            </a:extLst>
          </p:cNvPr>
          <p:cNvCxnSpPr>
            <a:cxnSpLocks/>
          </p:cNvCxnSpPr>
          <p:nvPr/>
        </p:nvCxnSpPr>
        <p:spPr>
          <a:xfrm flipH="1" flipV="1">
            <a:off x="4154905" y="2951747"/>
            <a:ext cx="1491916" cy="19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FFFA0895-F81C-E5FA-03D1-C01563E7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3" y="1860620"/>
            <a:ext cx="6659305" cy="3780333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CAF180B-2F23-AD67-F850-23729B41F7AA}"/>
              </a:ext>
            </a:extLst>
          </p:cNvPr>
          <p:cNvSpPr txBox="1"/>
          <p:nvPr/>
        </p:nvSpPr>
        <p:spPr>
          <a:xfrm>
            <a:off x="7747344" y="3118189"/>
            <a:ext cx="412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Wenn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Zahl</a:t>
            </a:r>
            <a:r>
              <a:rPr lang="en-US" dirty="0">
                <a:latin typeface="Consolas" panose="020B0609020204030204" pitchFamily="49" charset="0"/>
              </a:rPr>
              <a:t> bis </a:t>
            </a:r>
            <a:r>
              <a:rPr lang="en-US" i="1" dirty="0">
                <a:latin typeface="Consolas" panose="020B0609020204030204" pitchFamily="49" charset="0"/>
              </a:rPr>
              <a:t>√n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existiert</a:t>
            </a:r>
            <a:r>
              <a:rPr lang="en-US" dirty="0">
                <a:latin typeface="Consolas" panose="020B0609020204030204" pitchFamily="49" charset="0"/>
              </a:rPr>
              <a:t>, für die </a:t>
            </a:r>
            <a:r>
              <a:rPr lang="en-US" dirty="0" err="1">
                <a:latin typeface="Consolas" panose="020B0609020204030204" pitchFamily="49" charset="0"/>
              </a:rPr>
              <a:t>kein</a:t>
            </a:r>
            <a:r>
              <a:rPr lang="en-US" dirty="0">
                <a:latin typeface="Consolas" panose="020B0609020204030204" pitchFamily="49" charset="0"/>
              </a:rPr>
              <a:t> Rest </a:t>
            </a:r>
            <a:r>
              <a:rPr lang="en-US" dirty="0" err="1">
                <a:latin typeface="Consolas" panose="020B0609020204030204" pitchFamily="49" charset="0"/>
              </a:rPr>
              <a:t>beim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Teilen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entsteht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keine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Primzahl</a:t>
            </a:r>
            <a:endParaRPr lang="en-DE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F73C7A1-273A-29AE-C556-178F320D15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4657" y="3718354"/>
            <a:ext cx="3302687" cy="49309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E391-65C1-021A-C4C9-A87D1CAA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Laufzeit</a:t>
            </a:r>
            <a:r>
              <a:rPr lang="en-US" dirty="0">
                <a:latin typeface="Consolas" panose="020B0609020204030204" pitchFamily="49" charset="0"/>
              </a:rPr>
              <a:t> und </a:t>
            </a:r>
            <a:r>
              <a:rPr lang="en-US" dirty="0" err="1">
                <a:latin typeface="Consolas" panose="020B0609020204030204" pitchFamily="49" charset="0"/>
              </a:rPr>
              <a:t>Erklärung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2E604-EF2E-5AE9-157D-E3CD0F6C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>
                <a:effectLst/>
                <a:latin typeface="Consolas" panose="020B0609020204030204" pitchFamily="49" charset="0"/>
              </a:rPr>
              <a:t>Laufzeit O(</a:t>
            </a:r>
            <a:r>
              <a:rPr lang="de-DE" i="1" dirty="0">
                <a:latin typeface="Consolas" panose="020B0609020204030204" pitchFamily="49" charset="0"/>
              </a:rPr>
              <a:t>√n</a:t>
            </a:r>
            <a:r>
              <a:rPr lang="de-DE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latin typeface="Consolas" panose="020B0609020204030204" pitchFamily="49" charset="0"/>
              </a:rPr>
              <a:t>Wir iterieren mit </a:t>
            </a:r>
            <a:r>
              <a:rPr lang="de-DE" b="1" i="1" dirty="0">
                <a:latin typeface="Consolas" panose="020B0609020204030204" pitchFamily="49" charset="0"/>
              </a:rPr>
              <a:t>i</a:t>
            </a:r>
            <a:r>
              <a:rPr lang="de-DE" dirty="0">
                <a:latin typeface="Consolas" panose="020B0609020204030204" pitchFamily="49" charset="0"/>
              </a:rPr>
              <a:t> von 2 bis zur aufgerundeten Wurzel von </a:t>
            </a:r>
            <a:r>
              <a:rPr lang="de-DE" i="1" dirty="0">
                <a:latin typeface="Consolas" panose="020B0609020204030204" pitchFamily="49" charset="0"/>
              </a:rPr>
              <a:t>n</a:t>
            </a:r>
            <a:endParaRPr lang="de-DE" b="0" i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effectLst/>
                <a:latin typeface="Consolas" panose="020B0609020204030204" pitchFamily="49" charset="0"/>
              </a:rPr>
              <a:t>-&gt; Wir checken pro Schleifendurchlauf ob beim    	Dividieren von </a:t>
            </a:r>
            <a:r>
              <a:rPr lang="de-DE" b="0" i="1" dirty="0">
                <a:effectLst/>
                <a:latin typeface="Consolas" panose="020B0609020204030204" pitchFamily="49" charset="0"/>
              </a:rPr>
              <a:t>n</a:t>
            </a:r>
            <a:r>
              <a:rPr lang="de-DE" b="0" dirty="0">
                <a:effectLst/>
                <a:latin typeface="Consolas" panose="020B0609020204030204" pitchFamily="49" charset="0"/>
              </a:rPr>
              <a:t> durch </a:t>
            </a:r>
            <a:r>
              <a:rPr lang="de-DE" b="0" i="1" dirty="0"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effectLst/>
                <a:latin typeface="Consolas" panose="020B0609020204030204" pitchFamily="49" charset="0"/>
              </a:rPr>
              <a:t> ein Rest entsteht.</a:t>
            </a:r>
          </a:p>
          <a:p>
            <a:r>
              <a:rPr lang="de-DE" b="0" dirty="0">
                <a:effectLst/>
                <a:latin typeface="Consolas" panose="020B0609020204030204" pitchFamily="49" charset="0"/>
              </a:rPr>
              <a:t>Es reicht bis </a:t>
            </a:r>
            <a:r>
              <a:rPr lang="de-DE" i="1" dirty="0">
                <a:latin typeface="Consolas" panose="020B0609020204030204" pitchFamily="49" charset="0"/>
              </a:rPr>
              <a:t>√</a:t>
            </a:r>
            <a:r>
              <a:rPr lang="de-DE" b="0" i="1" dirty="0">
                <a:effectLst/>
                <a:latin typeface="Consolas" panose="020B0609020204030204" pitchFamily="49" charset="0"/>
              </a:rPr>
              <a:t>n</a:t>
            </a:r>
            <a:r>
              <a:rPr lang="de-DE" b="0" dirty="0">
                <a:effectLst/>
                <a:latin typeface="Consolas" panose="020B0609020204030204" pitchFamily="49" charset="0"/>
              </a:rPr>
              <a:t> zu schauen, da danach nur noch "umgedrehte" Multiplikationen auftreten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67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</vt:lpstr>
      <vt:lpstr>Übung 2.5</vt:lpstr>
      <vt:lpstr>Code für Primzahlerkennung</vt:lpstr>
      <vt:lpstr>Laufzeit und Erklärung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Hartmann, Phil</dc:creator>
  <cp:lastModifiedBy>Hartmann, Phil</cp:lastModifiedBy>
  <cp:revision>1</cp:revision>
  <dcterms:created xsi:type="dcterms:W3CDTF">2024-10-18T14:45:19Z</dcterms:created>
  <dcterms:modified xsi:type="dcterms:W3CDTF">2024-10-18T15:16:22Z</dcterms:modified>
</cp:coreProperties>
</file>