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E4D96D1-4493-45F9-B994-EDC26097075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Capstone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35B72C1-8DFB-4206-8684-21B95EA2DA2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1/12/24 17:19:59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A69A72CD-142C-427F-8855-6B8AA81A9C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0F721A53-3438-4B1A-A3AB-66F1CDBD45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4" name="slide4">
            <a:extLst>
              <a:ext uri="{FF2B5EF4-FFF2-40B4-BE49-F238E27FC236}">
                <a16:creationId xmlns:a16="http://schemas.microsoft.com/office/drawing/2014/main" id="{9B9B1D7C-51C6-4A00-AB74-EEAA7EA1E7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2024-12-01T22:20:00Z</dcterms:created>
  <dcterms:modified xsi:type="dcterms:W3CDTF">2024-12-01T22:20:00Z</dcterms:modified>
</cp:coreProperties>
</file>