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3" r:id="rId8"/>
    <p:sldId id="264" r:id="rId9"/>
    <p:sldId id="259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8" autoAdjust="0"/>
  </p:normalViewPr>
  <p:slideViewPr>
    <p:cSldViewPr>
      <p:cViewPr varScale="1">
        <p:scale>
          <a:sx n="124" d="100"/>
          <a:sy n="124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AD21-B711-4C3A-B427-5296A3CC1257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1409-74BB-44CA-9455-044126365D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 스케줄링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배치 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403023" cy="383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화면없이</a:t>
            </a:r>
            <a:r>
              <a:rPr lang="ko-KR" altLang="en-US" dirty="0" smtClean="0"/>
              <a:t> 지정된 기간이나 특정시간에 일괄 처리를 위한 작업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   </a:t>
            </a:r>
            <a:r>
              <a:rPr lang="ko-KR" altLang="en-US" dirty="0" smtClean="0">
                <a:sym typeface="Wingdings" pitchFamily="2" charset="2"/>
              </a:rPr>
              <a:t>스케줄링</a:t>
            </a:r>
            <a:r>
              <a:rPr lang="en-US" altLang="ko-KR" dirty="0" smtClean="0">
                <a:sym typeface="Wingdings" pitchFamily="2" charset="2"/>
              </a:rPr>
              <a:t>, </a:t>
            </a:r>
          </a:p>
          <a:p>
            <a:pPr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  </a:t>
            </a:r>
            <a:r>
              <a:rPr lang="ko-KR" altLang="en-US" dirty="0" smtClean="0">
                <a:sym typeface="Wingdings" pitchFamily="2" charset="2"/>
              </a:rPr>
              <a:t>배치프로그램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백그라운드 태스크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task:annotation</a:t>
            </a:r>
            <a:r>
              <a:rPr lang="en-US" altLang="ko-KR" dirty="0" smtClean="0"/>
              <a:t>-driven/&gt;</a:t>
            </a:r>
          </a:p>
          <a:p>
            <a:pPr>
              <a:buNone/>
            </a:pPr>
            <a:r>
              <a:rPr lang="en-US" altLang="ko-KR" dirty="0" smtClean="0"/>
              <a:t>@Scheduled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21537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485172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0430" y="221455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매일 오후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오후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 오후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328612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</a:t>
            </a:r>
            <a:r>
              <a:rPr lang="ko-KR" altLang="en-US" dirty="0" smtClean="0"/>
              <a:t>초마다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rot="10800000" flipV="1">
            <a:off x="3143240" y="2399220"/>
            <a:ext cx="357190" cy="52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rot="10800000">
            <a:off x="4071934" y="3286124"/>
            <a:ext cx="142876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주기적 호출</a:t>
            </a:r>
            <a:r>
              <a:rPr lang="en-US" altLang="ko-KR" sz="3600" dirty="0" smtClean="0">
                <a:sym typeface="Wingdings" pitchFamily="2" charset="2"/>
              </a:rPr>
              <a:t> </a:t>
            </a:r>
            <a:r>
              <a:rPr lang="en-US" altLang="ko-KR" sz="3600" dirty="0" err="1" smtClean="0">
                <a:sym typeface="Wingdings" pitchFamily="2" charset="2"/>
              </a:rPr>
              <a:t>fixedRate</a:t>
            </a:r>
            <a:r>
              <a:rPr lang="en-US" altLang="ko-KR" sz="3600" dirty="0" smtClean="0">
                <a:sym typeface="Wingdings" pitchFamily="2" charset="2"/>
              </a:rPr>
              <a:t>, </a:t>
            </a:r>
            <a:r>
              <a:rPr lang="en-US" altLang="ko-KR" sz="3600" dirty="0" err="1" smtClean="0">
                <a:sym typeface="Wingdings" pitchFamily="2" charset="2"/>
              </a:rPr>
              <a:t>fixedDelay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@Scheduled(</a:t>
            </a:r>
            <a:r>
              <a:rPr lang="en-US" altLang="ko-KR" dirty="0" err="1" smtClean="0"/>
              <a:t>fixedRate</a:t>
            </a:r>
            <a:r>
              <a:rPr lang="en-US" altLang="ko-KR" dirty="0" smtClean="0"/>
              <a:t>=3000)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sz="2000" dirty="0" smtClean="0"/>
              <a:t>호출시작과 다음시작 사이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초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@Scheduled(</a:t>
            </a:r>
            <a:r>
              <a:rPr lang="en-US" altLang="ko-KR" dirty="0" err="1" smtClean="0"/>
              <a:t>fixedDelay</a:t>
            </a:r>
            <a:r>
              <a:rPr lang="en-US" altLang="ko-KR" dirty="0" smtClean="0"/>
              <a:t>=3000)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sz="2000" dirty="0" smtClean="0"/>
              <a:t>호출완료와 다음 시작 사이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초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호출시기 등 세밀한 설정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err="1" smtClean="0">
                <a:sym typeface="Wingdings" pitchFamily="2" charset="2"/>
              </a:rPr>
              <a:t>Cron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@Scheduled(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="0 0 10,14,16 * * ?")</a:t>
            </a:r>
          </a:p>
          <a:p>
            <a:pPr>
              <a:buNone/>
            </a:pPr>
            <a:r>
              <a:rPr lang="ko-KR" altLang="en-US" sz="2000" dirty="0" smtClean="0"/>
              <a:t>매일 오전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오후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오후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시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corn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/>
              <a:t>@Scheduled(</a:t>
            </a:r>
            <a:r>
              <a:rPr lang="en-US" altLang="ko-KR" sz="2800" dirty="0" err="1" smtClean="0"/>
              <a:t>cron</a:t>
            </a:r>
            <a:r>
              <a:rPr lang="en-US" altLang="ko-KR" sz="2800" dirty="0" smtClean="0"/>
              <a:t>=“</a:t>
            </a:r>
            <a:r>
              <a:rPr lang="ko-KR" altLang="en-US" sz="2800" dirty="0" smtClean="0">
                <a:solidFill>
                  <a:srgbClr val="FF0000"/>
                </a:solidFill>
              </a:rPr>
              <a:t>초 분 시간 일 월 요일 연도</a:t>
            </a:r>
            <a:r>
              <a:rPr lang="en-US" altLang="ko-KR" sz="2800" dirty="0" smtClean="0"/>
              <a:t>")</a:t>
            </a:r>
          </a:p>
          <a:p>
            <a:pPr>
              <a:buNone/>
            </a:pPr>
            <a:r>
              <a:rPr lang="ko-KR" altLang="en-US" sz="2800" dirty="0" smtClean="0"/>
              <a:t>초</a:t>
            </a:r>
            <a:r>
              <a:rPr lang="en-US" altLang="ko-KR" sz="2800" dirty="0" smtClean="0"/>
              <a:t>(0-59)</a:t>
            </a:r>
          </a:p>
          <a:p>
            <a:pPr>
              <a:buNone/>
            </a:pPr>
            <a:r>
              <a:rPr lang="ko-KR" altLang="en-US" sz="2800" dirty="0" smtClean="0"/>
              <a:t>분</a:t>
            </a:r>
            <a:r>
              <a:rPr lang="en-US" altLang="ko-KR" sz="2800" dirty="0" smtClean="0"/>
              <a:t>(0-59)</a:t>
            </a:r>
          </a:p>
          <a:p>
            <a:pPr>
              <a:buNone/>
            </a:pPr>
            <a:r>
              <a:rPr lang="ko-KR" altLang="en-US" sz="2800" dirty="0" smtClean="0"/>
              <a:t>시간</a:t>
            </a:r>
            <a:r>
              <a:rPr lang="en-US" altLang="ko-KR" sz="2800" dirty="0" smtClean="0"/>
              <a:t>(0-23)</a:t>
            </a:r>
          </a:p>
          <a:p>
            <a:pPr>
              <a:buNone/>
            </a:pPr>
            <a:r>
              <a:rPr lang="ko-KR" altLang="en-US" sz="2800" dirty="0" smtClean="0"/>
              <a:t>일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1-31)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월</a:t>
            </a:r>
            <a:r>
              <a:rPr lang="en-US" altLang="ko-KR" sz="2800" dirty="0" smtClean="0"/>
              <a:t>(1-12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JAN-DEC)</a:t>
            </a:r>
          </a:p>
          <a:p>
            <a:pPr>
              <a:buNone/>
            </a:pPr>
            <a:r>
              <a:rPr lang="ko-KR" altLang="en-US" sz="2800" dirty="0" smtClean="0"/>
              <a:t>요일</a:t>
            </a:r>
            <a:r>
              <a:rPr lang="en-US" altLang="ko-KR" sz="2800" dirty="0" smtClean="0"/>
              <a:t>(1-7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SUN-SAT)</a:t>
            </a:r>
          </a:p>
          <a:p>
            <a:pPr>
              <a:buNone/>
            </a:pPr>
            <a:r>
              <a:rPr lang="ko-KR" altLang="en-US" sz="2800" dirty="0" smtClean="0"/>
              <a:t>연도</a:t>
            </a:r>
            <a:r>
              <a:rPr lang="en-US" altLang="ko-KR" sz="2800" dirty="0" smtClean="0"/>
              <a:t>(1970-2099</a:t>
            </a:r>
            <a:r>
              <a:rPr lang="en-US" altLang="ko-KR" sz="2800" dirty="0" smtClean="0"/>
              <a:t>) 		</a:t>
            </a:r>
            <a:r>
              <a:rPr lang="ko-KR" altLang="en-US" sz="2800" dirty="0" smtClean="0">
                <a:solidFill>
                  <a:srgbClr val="FF0000"/>
                </a:solidFill>
              </a:rPr>
              <a:t>생략할 수 있음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85789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항목에 명시적인 값이 올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와일드카드</a:t>
            </a:r>
            <a:r>
              <a:rPr lang="en-US" altLang="ko-KR" dirty="0"/>
              <a:t> </a:t>
            </a:r>
            <a:r>
              <a:rPr lang="en-US" altLang="ko-KR" dirty="0" smtClean="0"/>
              <a:t>(*) </a:t>
            </a:r>
            <a:r>
              <a:rPr lang="ko-KR" altLang="en-US" dirty="0" smtClean="0"/>
              <a:t>또는 설정하고 싶은 않은 항목에는 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설정할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smtClean="0"/>
              <a:t>0 0 10,14,16,* * ?</a:t>
            </a:r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   </a:t>
            </a:r>
            <a:r>
              <a:rPr lang="ko-KR" altLang="en-US" sz="2000" dirty="0" smtClean="0"/>
              <a:t>매일 오전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오후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시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0 0,15,30,45 * 1-30 * ?</a:t>
            </a:r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  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일까지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분마다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30 0 0 1 1 ? 2017</a:t>
            </a:r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   </a:t>
            </a:r>
            <a:r>
              <a:rPr lang="en-US" altLang="ko-KR" sz="2000" dirty="0" smtClean="0"/>
              <a:t>2017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자정 이후 부터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초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0 0 8-17 ? * MON-FRI</a:t>
            </a:r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   </a:t>
            </a:r>
            <a:r>
              <a:rPr lang="ko-KR" altLang="en-US" sz="2000" dirty="0" smtClean="0"/>
              <a:t>영업일 업무시간에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2132" y="314324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: </a:t>
            </a:r>
            <a:r>
              <a:rPr lang="ko-KR" altLang="en-US" dirty="0" smtClean="0">
                <a:solidFill>
                  <a:srgbClr val="FF0000"/>
                </a:solidFill>
              </a:rPr>
              <a:t>모든 값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? : </a:t>
            </a:r>
            <a:r>
              <a:rPr lang="ko-KR" altLang="en-US" dirty="0" smtClean="0">
                <a:solidFill>
                  <a:srgbClr val="FF0000"/>
                </a:solidFill>
              </a:rPr>
              <a:t>해당 항목 사용 </a:t>
            </a:r>
            <a:r>
              <a:rPr lang="ko-KR" altLang="en-US" dirty="0" err="1" smtClean="0">
                <a:solidFill>
                  <a:srgbClr val="FF0000"/>
                </a:solidFill>
              </a:rPr>
              <a:t>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213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스프링 스케줄링</vt:lpstr>
      <vt:lpstr>슬라이드 2</vt:lpstr>
      <vt:lpstr>슬라이드 3</vt:lpstr>
      <vt:lpstr>슬라이드 4</vt:lpstr>
      <vt:lpstr>슬라이드 5</vt:lpstr>
      <vt:lpstr>주기적 호출 fixedRate, fixedDelay</vt:lpstr>
      <vt:lpstr>호출시기 등 세밀한 설정  Cron</vt:lpstr>
      <vt:lpstr> corn expression</vt:lpstr>
      <vt:lpstr>Cron 표현식 예제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스케줄링</dc:title>
  <dc:creator>hb4000</dc:creator>
  <cp:lastModifiedBy>hb4000</cp:lastModifiedBy>
  <cp:revision>52</cp:revision>
  <dcterms:created xsi:type="dcterms:W3CDTF">2016-12-19T02:42:56Z</dcterms:created>
  <dcterms:modified xsi:type="dcterms:W3CDTF">2016-12-19T08:48:25Z</dcterms:modified>
</cp:coreProperties>
</file>