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2E71-228A-473C-93E0-49342EB224C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4C28-7E25-4AAC-86B7-FB59AA55D4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</a:t>
            </a:r>
          </a:p>
          <a:p>
            <a:r>
              <a:rPr lang="en-US" altLang="ko-KR" dirty="0" smtClean="0"/>
              <a:t>Dao</a:t>
            </a:r>
          </a:p>
          <a:p>
            <a:r>
              <a:rPr lang="en-US" altLang="ko-KR" dirty="0" err="1" smtClean="0"/>
              <a:t>DBManager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mapping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로그인 폼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7769"/>
            <a:ext cx="8229600" cy="311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1244"/>
            <a:ext cx="8229600" cy="28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로그인한 회원의 상태유지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30369"/>
            <a:ext cx="8229600" cy="326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720" y="1600200"/>
            <a:ext cx="70025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스프링이 제공하는 로그인 폼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400948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&lt;dependency&gt; </a:t>
            </a: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org.springframework.boot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&gt;spring-boot-starter-security&lt;/</a:t>
            </a:r>
            <a:r>
              <a:rPr lang="en-US" sz="1600" dirty="0" err="1"/>
              <a:t>artifactId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/>
              <a:t>dependency&gt;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14686"/>
            <a:ext cx="6786610" cy="322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명은 </a:t>
            </a:r>
            <a:r>
              <a:rPr lang="en-US" altLang="ko-KR" dirty="0" smtClean="0"/>
              <a:t>: user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0138"/>
            <a:ext cx="8229600" cy="400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시큐리티가</a:t>
            </a:r>
            <a:r>
              <a:rPr lang="ko-KR" altLang="en-US" sz="2000" dirty="0" smtClean="0"/>
              <a:t> 제공하는 로그인 서비스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6404" y="1600200"/>
            <a:ext cx="62311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인증과 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처리</a:t>
            </a:r>
            <a:endParaRPr lang="en-US" altLang="ko-KR" dirty="0" smtClean="0"/>
          </a:p>
          <a:p>
            <a:r>
              <a:rPr lang="ko-KR" altLang="en-US" dirty="0" smtClean="0"/>
              <a:t>인가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권한설정</a:t>
            </a:r>
            <a:endParaRPr lang="en-US" altLang="ko-KR" dirty="0"/>
          </a:p>
          <a:p>
            <a:pPr lvl="4">
              <a:buNone/>
            </a:pPr>
            <a:r>
              <a:rPr lang="en-US" altLang="ko-KR" dirty="0" smtClean="0"/>
              <a:t>==&gt; </a:t>
            </a:r>
            <a:r>
              <a:rPr lang="ko-KR" altLang="en-US" dirty="0" smtClean="0"/>
              <a:t>특정 서비스에 접근할 수 있는 권한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>
                <a:sym typeface="Wingdings" pitchFamily="2" charset="2"/>
              </a:rPr>
              <a:t> role </a:t>
            </a:r>
            <a:r>
              <a:rPr lang="ko-KR" altLang="en-US" dirty="0" smtClean="0">
                <a:sym typeface="Wingdings" pitchFamily="2" charset="2"/>
              </a:rPr>
              <a:t>설</a:t>
            </a:r>
            <a:r>
              <a:rPr lang="ko-KR" altLang="en-US" dirty="0">
                <a:sym typeface="Wingdings" pitchFamily="2" charset="2"/>
              </a:rPr>
              <a:t>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78899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500702"/>
            <a:ext cx="5905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암호화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위한 객체 생성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29600" cy="31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143512"/>
            <a:ext cx="76282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환경설정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5737154" cy="54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156" y="1600200"/>
            <a:ext cx="69236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72</Words>
  <Application>Microsoft Office PowerPoint</Application>
  <PresentationFormat>화면 슬라이드 쇼(4:3)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스프링 시큐리티</vt:lpstr>
      <vt:lpstr>스프링이 제공하는 로그인 폼 이용</vt:lpstr>
      <vt:lpstr>사용자 명은 : user</vt:lpstr>
      <vt:lpstr>스프링 시큐리티가 제공하는 로그인 서비스</vt:lpstr>
      <vt:lpstr>인증과 인가</vt:lpstr>
      <vt:lpstr>슬라이드 6</vt:lpstr>
      <vt:lpstr>암호화 인코딩을 위한 객체 생성</vt:lpstr>
      <vt:lpstr>스프링 시큐리티 환경설정</vt:lpstr>
      <vt:lpstr>슬라이드 9</vt:lpstr>
      <vt:lpstr>슬라이드 10</vt:lpstr>
      <vt:lpstr>사용자 정의 로그인 폼</vt:lpstr>
      <vt:lpstr>Controller</vt:lpstr>
      <vt:lpstr>로그인한 회원의 상태유지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시큐리티</dc:title>
  <dc:creator>BITSC-2-01</dc:creator>
  <cp:lastModifiedBy>BITSC-2-01</cp:lastModifiedBy>
  <cp:revision>26</cp:revision>
  <dcterms:created xsi:type="dcterms:W3CDTF">2020-05-18T01:51:35Z</dcterms:created>
  <dcterms:modified xsi:type="dcterms:W3CDTF">2020-05-18T08:26:33Z</dcterms:modified>
</cp:coreProperties>
</file>