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303" r:id="rId2"/>
    <p:sldId id="351" r:id="rId3"/>
    <p:sldId id="310" r:id="rId4"/>
    <p:sldId id="348" r:id="rId5"/>
    <p:sldId id="353" r:id="rId6"/>
    <p:sldId id="357" r:id="rId7"/>
    <p:sldId id="352" r:id="rId8"/>
    <p:sldId id="354" r:id="rId9"/>
    <p:sldId id="358" r:id="rId10"/>
    <p:sldId id="360" r:id="rId11"/>
    <p:sldId id="359" r:id="rId12"/>
    <p:sldId id="361" r:id="rId13"/>
    <p:sldId id="356" r:id="rId14"/>
    <p:sldId id="355" r:id="rId15"/>
    <p:sldId id="362" r:id="rId16"/>
    <p:sldId id="364" r:id="rId17"/>
    <p:sldId id="363" r:id="rId18"/>
    <p:sldId id="371" r:id="rId19"/>
    <p:sldId id="366" r:id="rId20"/>
    <p:sldId id="375" r:id="rId21"/>
    <p:sldId id="376" r:id="rId22"/>
    <p:sldId id="365" r:id="rId23"/>
    <p:sldId id="372" r:id="rId24"/>
    <p:sldId id="374" r:id="rId25"/>
    <p:sldId id="373" r:id="rId26"/>
    <p:sldId id="368" r:id="rId27"/>
    <p:sldId id="369" r:id="rId28"/>
    <p:sldId id="385" r:id="rId29"/>
    <p:sldId id="377" r:id="rId30"/>
    <p:sldId id="379" r:id="rId31"/>
    <p:sldId id="380" r:id="rId32"/>
    <p:sldId id="383" r:id="rId33"/>
    <p:sldId id="382" r:id="rId34"/>
    <p:sldId id="384" r:id="rId35"/>
    <p:sldId id="378" r:id="rId36"/>
    <p:sldId id="370" r:id="rId37"/>
    <p:sldId id="347" r:id="rId3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템플릿" id="{1FF625A8-2478-5441-A42C-FE8EA2D43E51}">
          <p14:sldIdLst>
            <p14:sldId id="303"/>
            <p14:sldId id="351"/>
            <p14:sldId id="310"/>
            <p14:sldId id="348"/>
            <p14:sldId id="353"/>
            <p14:sldId id="357"/>
            <p14:sldId id="352"/>
            <p14:sldId id="354"/>
            <p14:sldId id="358"/>
            <p14:sldId id="360"/>
            <p14:sldId id="359"/>
            <p14:sldId id="361"/>
            <p14:sldId id="356"/>
            <p14:sldId id="355"/>
            <p14:sldId id="362"/>
            <p14:sldId id="364"/>
            <p14:sldId id="363"/>
            <p14:sldId id="371"/>
            <p14:sldId id="366"/>
            <p14:sldId id="375"/>
            <p14:sldId id="376"/>
            <p14:sldId id="365"/>
            <p14:sldId id="372"/>
            <p14:sldId id="374"/>
            <p14:sldId id="373"/>
            <p14:sldId id="368"/>
            <p14:sldId id="369"/>
            <p14:sldId id="385"/>
            <p14:sldId id="377"/>
            <p14:sldId id="379"/>
            <p14:sldId id="380"/>
            <p14:sldId id="383"/>
            <p14:sldId id="382"/>
            <p14:sldId id="384"/>
            <p14:sldId id="378"/>
            <p14:sldId id="370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YJ" initials="HY" lastIdx="3" clrIdx="0">
    <p:extLst>
      <p:ext uri="{19B8F6BF-5375-455C-9EA6-DF929625EA0E}">
        <p15:presenceInfo xmlns:p15="http://schemas.microsoft.com/office/powerpoint/2012/main" userId="970ba5a00514c53a" providerId="Windows Live"/>
      </p:ext>
    </p:extLst>
  </p:cmAuthor>
  <p:cmAuthor id="2" name="mjkim8038" initials="m" lastIdx="1" clrIdx="1">
    <p:extLst>
      <p:ext uri="{19B8F6BF-5375-455C-9EA6-DF929625EA0E}">
        <p15:presenceInfo xmlns:p15="http://schemas.microsoft.com/office/powerpoint/2012/main" userId="mjkim80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5B5"/>
    <a:srgbClr val="F9B11D"/>
    <a:srgbClr val="FF8400"/>
    <a:srgbClr val="F9E76C"/>
    <a:srgbClr val="262626"/>
    <a:srgbClr val="3B3838"/>
    <a:srgbClr val="767171"/>
    <a:srgbClr val="F9A100"/>
    <a:srgbClr val="E1AD51"/>
    <a:srgbClr val="E1D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C93A5831-2ED3-B44F-B80D-28EF3767B7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5BD412-B69B-E043-82E6-834A303D3C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9349F-31CA-FF4B-9868-335CD32EF000}" type="datetimeFigureOut">
              <a:rPr kumimoji="1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2021-06-09</a:t>
            </a:fld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3EAD98E-668D-664A-A871-0EE8576F43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CEA24C6-37C6-8C42-A253-B68C0FD59D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E94D2-2715-4645-9C1C-626F344D9863}" type="slidenum">
              <a:rPr kumimoji="1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61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2319B5-2194-8C4E-8BB2-DDEA4965297E}" type="datetimeFigureOut">
              <a:rPr kumimoji="1" lang="ko-KR" altLang="en-US" smtClean="0"/>
              <a:pPr/>
              <a:t>2021-06-09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A78759-A36B-0749-837C-5E6C8189DD6D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51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29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68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2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74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51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55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13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04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23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85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658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326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785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5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998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001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66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876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073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62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795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694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681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59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20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03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292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1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13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30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1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55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52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9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7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한쪽 모서리는 잘리고 다른 쪽 모서리는 둥근 사각형 563">
            <a:extLst>
              <a:ext uri="{FF2B5EF4-FFF2-40B4-BE49-F238E27FC236}">
                <a16:creationId xmlns:a16="http://schemas.microsoft.com/office/drawing/2014/main" xmlns="" id="{1861784B-D1F6-5A4E-A78A-D9B7D42531ED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6862121"/>
          </a:xfrm>
          <a:prstGeom prst="snipRoundRect">
            <a:avLst>
              <a:gd name="adj1" fmla="val 0"/>
              <a:gd name="adj2" fmla="val 30966"/>
            </a:avLst>
          </a:prstGeom>
          <a:solidFill>
            <a:srgbClr val="FF84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63" dirty="0">
                <a:solidFill>
                  <a:srgbClr val="F9E76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63" dirty="0">
                <a:solidFill>
                  <a:srgbClr val="F9E76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463" dirty="0">
              <a:solidFill>
                <a:srgbClr val="F9E76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9" name="그룹 568">
            <a:extLst>
              <a:ext uri="{FF2B5EF4-FFF2-40B4-BE49-F238E27FC236}">
                <a16:creationId xmlns:a16="http://schemas.microsoft.com/office/drawing/2014/main" xmlns="" id="{F154A69B-38F1-0C41-8960-6B963285E175}"/>
              </a:ext>
            </a:extLst>
          </p:cNvPr>
          <p:cNvGrpSpPr/>
          <p:nvPr userDrawn="1"/>
        </p:nvGrpSpPr>
        <p:grpSpPr>
          <a:xfrm>
            <a:off x="629478" y="1270000"/>
            <a:ext cx="11039737" cy="2281883"/>
            <a:chOff x="382466" y="1589308"/>
            <a:chExt cx="9142149" cy="1948293"/>
          </a:xfrm>
        </p:grpSpPr>
        <p:grpSp>
          <p:nvGrpSpPr>
            <p:cNvPr id="570" name="그룹 569">
              <a:extLst>
                <a:ext uri="{FF2B5EF4-FFF2-40B4-BE49-F238E27FC236}">
                  <a16:creationId xmlns:a16="http://schemas.microsoft.com/office/drawing/2014/main" xmlns="" id="{A417ADE4-0B5D-374F-B335-B32EB20E9F56}"/>
                </a:ext>
              </a:extLst>
            </p:cNvPr>
            <p:cNvGrpSpPr/>
            <p:nvPr/>
          </p:nvGrpSpPr>
          <p:grpSpPr>
            <a:xfrm>
              <a:off x="382466" y="1589308"/>
              <a:ext cx="9141068" cy="1948293"/>
              <a:chOff x="382466" y="1589308"/>
              <a:chExt cx="9141068" cy="1948293"/>
            </a:xfrm>
          </p:grpSpPr>
          <p:grpSp>
            <p:nvGrpSpPr>
              <p:cNvPr id="572" name="그룹 571">
                <a:extLst>
                  <a:ext uri="{FF2B5EF4-FFF2-40B4-BE49-F238E27FC236}">
                    <a16:creationId xmlns:a16="http://schemas.microsoft.com/office/drawing/2014/main" xmlns="" id="{E08D6345-2479-C748-A59A-AE1609D8F8CD}"/>
                  </a:ext>
                </a:extLst>
              </p:cNvPr>
              <p:cNvGrpSpPr/>
              <p:nvPr/>
            </p:nvGrpSpPr>
            <p:grpSpPr>
              <a:xfrm>
                <a:off x="382466" y="1593024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709" name="그룹 708">
                  <a:extLst>
                    <a:ext uri="{FF2B5EF4-FFF2-40B4-BE49-F238E27FC236}">
                      <a16:creationId xmlns:a16="http://schemas.microsoft.com/office/drawing/2014/main" xmlns="" id="{ED5C3F1B-E88A-3A4E-93CD-F1EA3142B3AD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828" name="그림 827">
                    <a:extLst>
                      <a:ext uri="{FF2B5EF4-FFF2-40B4-BE49-F238E27FC236}">
                        <a16:creationId xmlns:a16="http://schemas.microsoft.com/office/drawing/2014/main" xmlns="" id="{1B0F0F9C-A744-3547-A771-DA2714C68B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9" name="그림 828">
                    <a:extLst>
                      <a:ext uri="{FF2B5EF4-FFF2-40B4-BE49-F238E27FC236}">
                        <a16:creationId xmlns:a16="http://schemas.microsoft.com/office/drawing/2014/main" xmlns="" id="{66CB6897-6436-4043-87C1-FCE8D511C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0" name="그림 829">
                    <a:extLst>
                      <a:ext uri="{FF2B5EF4-FFF2-40B4-BE49-F238E27FC236}">
                        <a16:creationId xmlns:a16="http://schemas.microsoft.com/office/drawing/2014/main" xmlns="" id="{9ABB0347-2DC9-014E-A570-EDB1ACDFE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1" name="그림 830">
                    <a:extLst>
                      <a:ext uri="{FF2B5EF4-FFF2-40B4-BE49-F238E27FC236}">
                        <a16:creationId xmlns:a16="http://schemas.microsoft.com/office/drawing/2014/main" xmlns="" id="{A52AE44E-894D-D74B-9CF2-9955FAFEB2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2" name="그림 831">
                    <a:extLst>
                      <a:ext uri="{FF2B5EF4-FFF2-40B4-BE49-F238E27FC236}">
                        <a16:creationId xmlns:a16="http://schemas.microsoft.com/office/drawing/2014/main" xmlns="" id="{FF6D079E-E52E-8040-99DC-35F34E71B2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3" name="그림 832">
                    <a:extLst>
                      <a:ext uri="{FF2B5EF4-FFF2-40B4-BE49-F238E27FC236}">
                        <a16:creationId xmlns:a16="http://schemas.microsoft.com/office/drawing/2014/main" xmlns="" id="{4E784E8D-346B-6649-9218-676E341BE3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4" name="그림 833">
                    <a:extLst>
                      <a:ext uri="{FF2B5EF4-FFF2-40B4-BE49-F238E27FC236}">
                        <a16:creationId xmlns:a16="http://schemas.microsoft.com/office/drawing/2014/main" xmlns="" id="{B31D23B1-EA75-B54B-9F90-F2E011E888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5" name="그림 834">
                    <a:extLst>
                      <a:ext uri="{FF2B5EF4-FFF2-40B4-BE49-F238E27FC236}">
                        <a16:creationId xmlns:a16="http://schemas.microsoft.com/office/drawing/2014/main" xmlns="" id="{226D0686-79DA-C24D-9D92-2E2A0CBF2D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6" name="그림 835">
                    <a:extLst>
                      <a:ext uri="{FF2B5EF4-FFF2-40B4-BE49-F238E27FC236}">
                        <a16:creationId xmlns:a16="http://schemas.microsoft.com/office/drawing/2014/main" xmlns="" id="{3CA77939-0241-AB4E-A9A0-BFEC3F5B12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7" name="그림 836">
                    <a:extLst>
                      <a:ext uri="{FF2B5EF4-FFF2-40B4-BE49-F238E27FC236}">
                        <a16:creationId xmlns:a16="http://schemas.microsoft.com/office/drawing/2014/main" xmlns="" id="{0CF3F8D3-69BD-2D41-B40E-D8A489B0C4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8" name="그림 837">
                    <a:extLst>
                      <a:ext uri="{FF2B5EF4-FFF2-40B4-BE49-F238E27FC236}">
                        <a16:creationId xmlns:a16="http://schemas.microsoft.com/office/drawing/2014/main" xmlns="" id="{10AF67CF-EC6E-0741-B7F2-1820809C90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9" name="그림 838">
                    <a:extLst>
                      <a:ext uri="{FF2B5EF4-FFF2-40B4-BE49-F238E27FC236}">
                        <a16:creationId xmlns:a16="http://schemas.microsoft.com/office/drawing/2014/main" xmlns="" id="{79F1A818-B69E-044D-B650-40BBAE63D9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0" name="그림 839">
                    <a:extLst>
                      <a:ext uri="{FF2B5EF4-FFF2-40B4-BE49-F238E27FC236}">
                        <a16:creationId xmlns:a16="http://schemas.microsoft.com/office/drawing/2014/main" xmlns="" id="{A5291780-EED5-C04B-922B-264C8880F4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1" name="그림 840">
                    <a:extLst>
                      <a:ext uri="{FF2B5EF4-FFF2-40B4-BE49-F238E27FC236}">
                        <a16:creationId xmlns:a16="http://schemas.microsoft.com/office/drawing/2014/main" xmlns="" id="{92CE2E07-DBA8-3F42-B0B5-C67EFC2246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2" name="그림 841">
                    <a:extLst>
                      <a:ext uri="{FF2B5EF4-FFF2-40B4-BE49-F238E27FC236}">
                        <a16:creationId xmlns:a16="http://schemas.microsoft.com/office/drawing/2014/main" xmlns="" id="{DD165193-69C8-C548-AC7F-C0A5173AF9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3" name="그림 842">
                    <a:extLst>
                      <a:ext uri="{FF2B5EF4-FFF2-40B4-BE49-F238E27FC236}">
                        <a16:creationId xmlns:a16="http://schemas.microsoft.com/office/drawing/2014/main" xmlns="" id="{F5F962C4-813F-C642-890E-7343A5AD53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0" name="그룹 709">
                  <a:extLst>
                    <a:ext uri="{FF2B5EF4-FFF2-40B4-BE49-F238E27FC236}">
                      <a16:creationId xmlns:a16="http://schemas.microsoft.com/office/drawing/2014/main" xmlns="" id="{D74C2DEF-1DCA-BF46-9E81-C1524A1636FA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812" name="그림 811">
                    <a:extLst>
                      <a:ext uri="{FF2B5EF4-FFF2-40B4-BE49-F238E27FC236}">
                        <a16:creationId xmlns:a16="http://schemas.microsoft.com/office/drawing/2014/main" xmlns="" id="{8F4E99E8-CE60-6E49-AA6B-E49443ED72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3" name="그림 812">
                    <a:extLst>
                      <a:ext uri="{FF2B5EF4-FFF2-40B4-BE49-F238E27FC236}">
                        <a16:creationId xmlns:a16="http://schemas.microsoft.com/office/drawing/2014/main" xmlns="" id="{B268003B-DC3F-CC41-B548-375A56D98A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4" name="그림 813">
                    <a:extLst>
                      <a:ext uri="{FF2B5EF4-FFF2-40B4-BE49-F238E27FC236}">
                        <a16:creationId xmlns:a16="http://schemas.microsoft.com/office/drawing/2014/main" xmlns="" id="{EA04E93E-B4C9-544F-B127-A2EDBF5099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5" name="그림 814">
                    <a:extLst>
                      <a:ext uri="{FF2B5EF4-FFF2-40B4-BE49-F238E27FC236}">
                        <a16:creationId xmlns:a16="http://schemas.microsoft.com/office/drawing/2014/main" xmlns="" id="{3414AE39-0C2E-564A-B8EB-3FC64852D9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6" name="그림 815">
                    <a:extLst>
                      <a:ext uri="{FF2B5EF4-FFF2-40B4-BE49-F238E27FC236}">
                        <a16:creationId xmlns:a16="http://schemas.microsoft.com/office/drawing/2014/main" xmlns="" id="{9B9BD6BB-F6DE-394A-9A4D-E9624EF823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7" name="그림 816">
                    <a:extLst>
                      <a:ext uri="{FF2B5EF4-FFF2-40B4-BE49-F238E27FC236}">
                        <a16:creationId xmlns:a16="http://schemas.microsoft.com/office/drawing/2014/main" xmlns="" id="{9BDCF40B-4CCF-AA40-9771-787E5AD9F5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8" name="그림 817">
                    <a:extLst>
                      <a:ext uri="{FF2B5EF4-FFF2-40B4-BE49-F238E27FC236}">
                        <a16:creationId xmlns:a16="http://schemas.microsoft.com/office/drawing/2014/main" xmlns="" id="{797A4975-45C1-BB46-9E6D-C91A81E412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9" name="그림 818">
                    <a:extLst>
                      <a:ext uri="{FF2B5EF4-FFF2-40B4-BE49-F238E27FC236}">
                        <a16:creationId xmlns:a16="http://schemas.microsoft.com/office/drawing/2014/main" xmlns="" id="{3E94D4B5-CC4C-F44E-BA02-1FFCD5A44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0" name="그림 819">
                    <a:extLst>
                      <a:ext uri="{FF2B5EF4-FFF2-40B4-BE49-F238E27FC236}">
                        <a16:creationId xmlns:a16="http://schemas.microsoft.com/office/drawing/2014/main" xmlns="" id="{5FFBD0D2-3C5B-E142-8490-76F070C5E3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1" name="그림 820">
                    <a:extLst>
                      <a:ext uri="{FF2B5EF4-FFF2-40B4-BE49-F238E27FC236}">
                        <a16:creationId xmlns:a16="http://schemas.microsoft.com/office/drawing/2014/main" xmlns="" id="{1D59C628-1C6A-9349-8996-637237800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2" name="그림 821">
                    <a:extLst>
                      <a:ext uri="{FF2B5EF4-FFF2-40B4-BE49-F238E27FC236}">
                        <a16:creationId xmlns:a16="http://schemas.microsoft.com/office/drawing/2014/main" xmlns="" id="{6CB89588-4818-3B44-A186-7C026CF38D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3" name="그림 822">
                    <a:extLst>
                      <a:ext uri="{FF2B5EF4-FFF2-40B4-BE49-F238E27FC236}">
                        <a16:creationId xmlns:a16="http://schemas.microsoft.com/office/drawing/2014/main" xmlns="" id="{8D354928-AF0E-F04D-B167-E52F014AEB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4" name="그림 823">
                    <a:extLst>
                      <a:ext uri="{FF2B5EF4-FFF2-40B4-BE49-F238E27FC236}">
                        <a16:creationId xmlns:a16="http://schemas.microsoft.com/office/drawing/2014/main" xmlns="" id="{C6429A86-A9B5-2545-ABB1-00AD22BB8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5" name="그림 824">
                    <a:extLst>
                      <a:ext uri="{FF2B5EF4-FFF2-40B4-BE49-F238E27FC236}">
                        <a16:creationId xmlns:a16="http://schemas.microsoft.com/office/drawing/2014/main" xmlns="" id="{712E9728-A847-1747-AAC7-6A442242AB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6" name="그림 825">
                    <a:extLst>
                      <a:ext uri="{FF2B5EF4-FFF2-40B4-BE49-F238E27FC236}">
                        <a16:creationId xmlns:a16="http://schemas.microsoft.com/office/drawing/2014/main" xmlns="" id="{4C300D71-5291-CA44-AB76-7C4AF352BF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7" name="그림 826">
                    <a:extLst>
                      <a:ext uri="{FF2B5EF4-FFF2-40B4-BE49-F238E27FC236}">
                        <a16:creationId xmlns:a16="http://schemas.microsoft.com/office/drawing/2014/main" xmlns="" id="{615AF00E-FEA5-A54F-9655-ED3B87BA23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1" name="그룹 710">
                  <a:extLst>
                    <a:ext uri="{FF2B5EF4-FFF2-40B4-BE49-F238E27FC236}">
                      <a16:creationId xmlns:a16="http://schemas.microsoft.com/office/drawing/2014/main" xmlns="" id="{E00231A8-CD8C-2E4F-95A7-0EA93D87532D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96" name="그림 795">
                    <a:extLst>
                      <a:ext uri="{FF2B5EF4-FFF2-40B4-BE49-F238E27FC236}">
                        <a16:creationId xmlns:a16="http://schemas.microsoft.com/office/drawing/2014/main" xmlns="" id="{F9C5C8BC-8E1E-CA43-81C9-617F0D80A6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7" name="그림 796">
                    <a:extLst>
                      <a:ext uri="{FF2B5EF4-FFF2-40B4-BE49-F238E27FC236}">
                        <a16:creationId xmlns:a16="http://schemas.microsoft.com/office/drawing/2014/main" xmlns="" id="{EB76AD2A-7CEC-F241-B200-2628CEB101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8" name="그림 797">
                    <a:extLst>
                      <a:ext uri="{FF2B5EF4-FFF2-40B4-BE49-F238E27FC236}">
                        <a16:creationId xmlns:a16="http://schemas.microsoft.com/office/drawing/2014/main" xmlns="" id="{85203F6D-47E5-FE4E-AC29-58D784EFA6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9" name="그림 798">
                    <a:extLst>
                      <a:ext uri="{FF2B5EF4-FFF2-40B4-BE49-F238E27FC236}">
                        <a16:creationId xmlns:a16="http://schemas.microsoft.com/office/drawing/2014/main" xmlns="" id="{D8E0491F-7111-1D4B-A46C-4ADEC8F0D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0" name="그림 799">
                    <a:extLst>
                      <a:ext uri="{FF2B5EF4-FFF2-40B4-BE49-F238E27FC236}">
                        <a16:creationId xmlns:a16="http://schemas.microsoft.com/office/drawing/2014/main" xmlns="" id="{699BD591-887C-604F-B340-68FA080681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1" name="그림 800">
                    <a:extLst>
                      <a:ext uri="{FF2B5EF4-FFF2-40B4-BE49-F238E27FC236}">
                        <a16:creationId xmlns:a16="http://schemas.microsoft.com/office/drawing/2014/main" xmlns="" id="{52B68F28-7B87-9446-B341-2E3E8CDAC5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2" name="그림 801">
                    <a:extLst>
                      <a:ext uri="{FF2B5EF4-FFF2-40B4-BE49-F238E27FC236}">
                        <a16:creationId xmlns:a16="http://schemas.microsoft.com/office/drawing/2014/main" xmlns="" id="{05EF509B-E202-284C-A4D2-EB6DA3745C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3" name="그림 802">
                    <a:extLst>
                      <a:ext uri="{FF2B5EF4-FFF2-40B4-BE49-F238E27FC236}">
                        <a16:creationId xmlns:a16="http://schemas.microsoft.com/office/drawing/2014/main" xmlns="" id="{4E44CD82-26ED-A84B-972F-EDCBB50E65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4" name="그림 803">
                    <a:extLst>
                      <a:ext uri="{FF2B5EF4-FFF2-40B4-BE49-F238E27FC236}">
                        <a16:creationId xmlns:a16="http://schemas.microsoft.com/office/drawing/2014/main" xmlns="" id="{945361E1-085E-4F4F-9766-3494D375B7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5" name="그림 804">
                    <a:extLst>
                      <a:ext uri="{FF2B5EF4-FFF2-40B4-BE49-F238E27FC236}">
                        <a16:creationId xmlns:a16="http://schemas.microsoft.com/office/drawing/2014/main" xmlns="" id="{FB02C959-49FA-AC45-80C3-FFD21BED12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6" name="그림 805">
                    <a:extLst>
                      <a:ext uri="{FF2B5EF4-FFF2-40B4-BE49-F238E27FC236}">
                        <a16:creationId xmlns:a16="http://schemas.microsoft.com/office/drawing/2014/main" xmlns="" id="{8CE59C52-E28B-B242-BAB0-5B10D4BDC8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7" name="그림 806">
                    <a:extLst>
                      <a:ext uri="{FF2B5EF4-FFF2-40B4-BE49-F238E27FC236}">
                        <a16:creationId xmlns:a16="http://schemas.microsoft.com/office/drawing/2014/main" xmlns="" id="{F6DE0F3C-241F-7345-8DA2-055BF5A56D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8" name="그림 807">
                    <a:extLst>
                      <a:ext uri="{FF2B5EF4-FFF2-40B4-BE49-F238E27FC236}">
                        <a16:creationId xmlns:a16="http://schemas.microsoft.com/office/drawing/2014/main" xmlns="" id="{5C368CAF-01CD-444B-BB5C-C49AA7CFEA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9" name="그림 808">
                    <a:extLst>
                      <a:ext uri="{FF2B5EF4-FFF2-40B4-BE49-F238E27FC236}">
                        <a16:creationId xmlns:a16="http://schemas.microsoft.com/office/drawing/2014/main" xmlns="" id="{5650ECB2-1978-0D46-B576-28652D97A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0" name="그림 809">
                    <a:extLst>
                      <a:ext uri="{FF2B5EF4-FFF2-40B4-BE49-F238E27FC236}">
                        <a16:creationId xmlns:a16="http://schemas.microsoft.com/office/drawing/2014/main" xmlns="" id="{3B41210F-9B82-ED41-8D27-7A47FF5458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1" name="그림 810">
                    <a:extLst>
                      <a:ext uri="{FF2B5EF4-FFF2-40B4-BE49-F238E27FC236}">
                        <a16:creationId xmlns:a16="http://schemas.microsoft.com/office/drawing/2014/main" xmlns="" id="{61710218-8EA2-F04D-802B-CD2F56BE4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2" name="그룹 711">
                  <a:extLst>
                    <a:ext uri="{FF2B5EF4-FFF2-40B4-BE49-F238E27FC236}">
                      <a16:creationId xmlns:a16="http://schemas.microsoft.com/office/drawing/2014/main" xmlns="" id="{D2933E4C-CD05-A342-AA37-863EB17D747E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80" name="그림 779">
                    <a:extLst>
                      <a:ext uri="{FF2B5EF4-FFF2-40B4-BE49-F238E27FC236}">
                        <a16:creationId xmlns:a16="http://schemas.microsoft.com/office/drawing/2014/main" xmlns="" id="{472CD76C-7771-D846-A72C-CF87F9872C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1" name="그림 780">
                    <a:extLst>
                      <a:ext uri="{FF2B5EF4-FFF2-40B4-BE49-F238E27FC236}">
                        <a16:creationId xmlns:a16="http://schemas.microsoft.com/office/drawing/2014/main" xmlns="" id="{03F7D1D1-82DD-DD44-90D6-0B070DBE13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2" name="그림 781">
                    <a:extLst>
                      <a:ext uri="{FF2B5EF4-FFF2-40B4-BE49-F238E27FC236}">
                        <a16:creationId xmlns:a16="http://schemas.microsoft.com/office/drawing/2014/main" xmlns="" id="{CB6EDE07-A7FF-0B40-AB96-44E2EB783E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3" name="그림 782">
                    <a:extLst>
                      <a:ext uri="{FF2B5EF4-FFF2-40B4-BE49-F238E27FC236}">
                        <a16:creationId xmlns:a16="http://schemas.microsoft.com/office/drawing/2014/main" xmlns="" id="{56215BC2-0838-0E41-BBD1-21425E1EC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4" name="그림 783">
                    <a:extLst>
                      <a:ext uri="{FF2B5EF4-FFF2-40B4-BE49-F238E27FC236}">
                        <a16:creationId xmlns:a16="http://schemas.microsoft.com/office/drawing/2014/main" xmlns="" id="{D6FAAEE3-1047-2341-90DF-7588D6BC51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5" name="그림 784">
                    <a:extLst>
                      <a:ext uri="{FF2B5EF4-FFF2-40B4-BE49-F238E27FC236}">
                        <a16:creationId xmlns:a16="http://schemas.microsoft.com/office/drawing/2014/main" xmlns="" id="{A006D6ED-F054-A74E-910C-A4603AE66E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6" name="그림 785">
                    <a:extLst>
                      <a:ext uri="{FF2B5EF4-FFF2-40B4-BE49-F238E27FC236}">
                        <a16:creationId xmlns:a16="http://schemas.microsoft.com/office/drawing/2014/main" xmlns="" id="{33E2BAE2-B1EE-C849-A626-D5D0B60F6B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7" name="그림 786">
                    <a:extLst>
                      <a:ext uri="{FF2B5EF4-FFF2-40B4-BE49-F238E27FC236}">
                        <a16:creationId xmlns:a16="http://schemas.microsoft.com/office/drawing/2014/main" xmlns="" id="{E6B60656-5FBB-2F42-A9F1-94AAE64EAB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8" name="그림 787">
                    <a:extLst>
                      <a:ext uri="{FF2B5EF4-FFF2-40B4-BE49-F238E27FC236}">
                        <a16:creationId xmlns:a16="http://schemas.microsoft.com/office/drawing/2014/main" xmlns="" id="{549BC8A0-9BEF-274A-B7F2-CE9FD00B0C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9" name="그림 788">
                    <a:extLst>
                      <a:ext uri="{FF2B5EF4-FFF2-40B4-BE49-F238E27FC236}">
                        <a16:creationId xmlns:a16="http://schemas.microsoft.com/office/drawing/2014/main" xmlns="" id="{EF3370D4-80A3-1A48-8F52-9FAE3C5F28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0" name="그림 789">
                    <a:extLst>
                      <a:ext uri="{FF2B5EF4-FFF2-40B4-BE49-F238E27FC236}">
                        <a16:creationId xmlns:a16="http://schemas.microsoft.com/office/drawing/2014/main" xmlns="" id="{92F63411-8D2E-7741-BFEE-515D750948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1" name="그림 790">
                    <a:extLst>
                      <a:ext uri="{FF2B5EF4-FFF2-40B4-BE49-F238E27FC236}">
                        <a16:creationId xmlns:a16="http://schemas.microsoft.com/office/drawing/2014/main" xmlns="" id="{D87B1522-4123-DD4E-BFB1-B9E5078699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2" name="그림 791">
                    <a:extLst>
                      <a:ext uri="{FF2B5EF4-FFF2-40B4-BE49-F238E27FC236}">
                        <a16:creationId xmlns:a16="http://schemas.microsoft.com/office/drawing/2014/main" xmlns="" id="{DBE3E02D-7AEA-6C4B-BE7F-5BD08E8C5A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3" name="그림 792">
                    <a:extLst>
                      <a:ext uri="{FF2B5EF4-FFF2-40B4-BE49-F238E27FC236}">
                        <a16:creationId xmlns:a16="http://schemas.microsoft.com/office/drawing/2014/main" xmlns="" id="{E1C9E86D-F8CC-1449-A432-649E8C6AFB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4" name="그림 793">
                    <a:extLst>
                      <a:ext uri="{FF2B5EF4-FFF2-40B4-BE49-F238E27FC236}">
                        <a16:creationId xmlns:a16="http://schemas.microsoft.com/office/drawing/2014/main" xmlns="" id="{B1FEA5F0-F1E6-874D-B9A3-AAD65DAB1B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5" name="그림 794">
                    <a:extLst>
                      <a:ext uri="{FF2B5EF4-FFF2-40B4-BE49-F238E27FC236}">
                        <a16:creationId xmlns:a16="http://schemas.microsoft.com/office/drawing/2014/main" xmlns="" id="{79DD72D2-940F-0345-984D-5977998F0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3" name="그룹 712">
                  <a:extLst>
                    <a:ext uri="{FF2B5EF4-FFF2-40B4-BE49-F238E27FC236}">
                      <a16:creationId xmlns:a16="http://schemas.microsoft.com/office/drawing/2014/main" xmlns="" id="{22381D23-AFA1-8F4E-A554-6846090E1C95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765" name="그림 764">
                    <a:extLst>
                      <a:ext uri="{FF2B5EF4-FFF2-40B4-BE49-F238E27FC236}">
                        <a16:creationId xmlns:a16="http://schemas.microsoft.com/office/drawing/2014/main" xmlns="" id="{DED8D3A7-387F-714D-9B60-CF1E366088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6" name="그림 765">
                    <a:extLst>
                      <a:ext uri="{FF2B5EF4-FFF2-40B4-BE49-F238E27FC236}">
                        <a16:creationId xmlns:a16="http://schemas.microsoft.com/office/drawing/2014/main" xmlns="" id="{1010AC11-A2E6-A247-AD53-B30CED9798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7" name="그림 766">
                    <a:extLst>
                      <a:ext uri="{FF2B5EF4-FFF2-40B4-BE49-F238E27FC236}">
                        <a16:creationId xmlns:a16="http://schemas.microsoft.com/office/drawing/2014/main" xmlns="" id="{E2A9E3D1-66FC-BE43-83EB-7E0AA97CB7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8" name="그림 767">
                    <a:extLst>
                      <a:ext uri="{FF2B5EF4-FFF2-40B4-BE49-F238E27FC236}">
                        <a16:creationId xmlns:a16="http://schemas.microsoft.com/office/drawing/2014/main" xmlns="" id="{6872487A-906F-2941-BB33-5B3E2957CA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9" name="그림 768">
                    <a:extLst>
                      <a:ext uri="{FF2B5EF4-FFF2-40B4-BE49-F238E27FC236}">
                        <a16:creationId xmlns:a16="http://schemas.microsoft.com/office/drawing/2014/main" xmlns="" id="{D6A86A53-B8B5-4347-A0C2-3E121C57BD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0" name="그림 769">
                    <a:extLst>
                      <a:ext uri="{FF2B5EF4-FFF2-40B4-BE49-F238E27FC236}">
                        <a16:creationId xmlns:a16="http://schemas.microsoft.com/office/drawing/2014/main" xmlns="" id="{48F63D70-CCC4-BD4D-AF67-B586B64B9A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1" name="그림 770">
                    <a:extLst>
                      <a:ext uri="{FF2B5EF4-FFF2-40B4-BE49-F238E27FC236}">
                        <a16:creationId xmlns:a16="http://schemas.microsoft.com/office/drawing/2014/main" xmlns="" id="{165155EE-8839-ED4E-90F2-E24D37882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2" name="그림 771">
                    <a:extLst>
                      <a:ext uri="{FF2B5EF4-FFF2-40B4-BE49-F238E27FC236}">
                        <a16:creationId xmlns:a16="http://schemas.microsoft.com/office/drawing/2014/main" xmlns="" id="{18942DEA-598A-A347-9493-482E3C11B3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3" name="그림 772">
                    <a:extLst>
                      <a:ext uri="{FF2B5EF4-FFF2-40B4-BE49-F238E27FC236}">
                        <a16:creationId xmlns:a16="http://schemas.microsoft.com/office/drawing/2014/main" xmlns="" id="{92751970-9231-9745-A525-D71ED8DB5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4" name="그림 773">
                    <a:extLst>
                      <a:ext uri="{FF2B5EF4-FFF2-40B4-BE49-F238E27FC236}">
                        <a16:creationId xmlns:a16="http://schemas.microsoft.com/office/drawing/2014/main" xmlns="" id="{40EA2611-9BB6-674E-AD3D-D5C8EB6BF8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5" name="그림 774">
                    <a:extLst>
                      <a:ext uri="{FF2B5EF4-FFF2-40B4-BE49-F238E27FC236}">
                        <a16:creationId xmlns:a16="http://schemas.microsoft.com/office/drawing/2014/main" xmlns="" id="{E70005ED-6525-DD4D-AFDD-7AC9FC75D1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6" name="그림 775">
                    <a:extLst>
                      <a:ext uri="{FF2B5EF4-FFF2-40B4-BE49-F238E27FC236}">
                        <a16:creationId xmlns:a16="http://schemas.microsoft.com/office/drawing/2014/main" xmlns="" id="{D99A01C1-5FB2-4B40-8BC3-CD1200869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7" name="그림 776">
                    <a:extLst>
                      <a:ext uri="{FF2B5EF4-FFF2-40B4-BE49-F238E27FC236}">
                        <a16:creationId xmlns:a16="http://schemas.microsoft.com/office/drawing/2014/main" xmlns="" id="{991AF595-084E-7548-8847-0E488CD948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8" name="그림 777">
                    <a:extLst>
                      <a:ext uri="{FF2B5EF4-FFF2-40B4-BE49-F238E27FC236}">
                        <a16:creationId xmlns:a16="http://schemas.microsoft.com/office/drawing/2014/main" xmlns="" id="{886E6957-8699-7740-911E-A6C5B7657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9" name="그림 778">
                    <a:extLst>
                      <a:ext uri="{FF2B5EF4-FFF2-40B4-BE49-F238E27FC236}">
                        <a16:creationId xmlns:a16="http://schemas.microsoft.com/office/drawing/2014/main" xmlns="" id="{BD7C63C7-6B82-A245-BCED-5A95C3FC9D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4" name="그룹 713">
                  <a:extLst>
                    <a:ext uri="{FF2B5EF4-FFF2-40B4-BE49-F238E27FC236}">
                      <a16:creationId xmlns:a16="http://schemas.microsoft.com/office/drawing/2014/main" xmlns="" id="{FA6F9386-475F-9B4E-8A24-AD50C2B4281E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49" name="그림 748">
                    <a:extLst>
                      <a:ext uri="{FF2B5EF4-FFF2-40B4-BE49-F238E27FC236}">
                        <a16:creationId xmlns:a16="http://schemas.microsoft.com/office/drawing/2014/main" xmlns="" id="{04785AC4-208D-0843-82A4-98994D2888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0" name="그림 749">
                    <a:extLst>
                      <a:ext uri="{FF2B5EF4-FFF2-40B4-BE49-F238E27FC236}">
                        <a16:creationId xmlns:a16="http://schemas.microsoft.com/office/drawing/2014/main" xmlns="" id="{8F45A572-ED3C-5E4E-9100-5254B84DE8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1" name="그림 750">
                    <a:extLst>
                      <a:ext uri="{FF2B5EF4-FFF2-40B4-BE49-F238E27FC236}">
                        <a16:creationId xmlns:a16="http://schemas.microsoft.com/office/drawing/2014/main" xmlns="" id="{42F392E6-F2E5-1C47-80B4-C1F441A8B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2" name="그림 751">
                    <a:extLst>
                      <a:ext uri="{FF2B5EF4-FFF2-40B4-BE49-F238E27FC236}">
                        <a16:creationId xmlns:a16="http://schemas.microsoft.com/office/drawing/2014/main" xmlns="" id="{CDB2B113-55D3-E54F-9B9C-3719349B4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3" name="그림 752">
                    <a:extLst>
                      <a:ext uri="{FF2B5EF4-FFF2-40B4-BE49-F238E27FC236}">
                        <a16:creationId xmlns:a16="http://schemas.microsoft.com/office/drawing/2014/main" xmlns="" id="{335F72B1-5235-9448-A542-73F8EE8AAB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4" name="그림 753">
                    <a:extLst>
                      <a:ext uri="{FF2B5EF4-FFF2-40B4-BE49-F238E27FC236}">
                        <a16:creationId xmlns:a16="http://schemas.microsoft.com/office/drawing/2014/main" xmlns="" id="{D6B4B3B0-5FFA-4F47-9795-434563A1E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5" name="그림 754">
                    <a:extLst>
                      <a:ext uri="{FF2B5EF4-FFF2-40B4-BE49-F238E27FC236}">
                        <a16:creationId xmlns:a16="http://schemas.microsoft.com/office/drawing/2014/main" xmlns="" id="{0C0A8A23-8093-EE46-87CE-2FA8B6018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6" name="그림 755">
                    <a:extLst>
                      <a:ext uri="{FF2B5EF4-FFF2-40B4-BE49-F238E27FC236}">
                        <a16:creationId xmlns:a16="http://schemas.microsoft.com/office/drawing/2014/main" xmlns="" id="{CEE45A4D-2084-6244-95E2-918601DCA1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7" name="그림 756">
                    <a:extLst>
                      <a:ext uri="{FF2B5EF4-FFF2-40B4-BE49-F238E27FC236}">
                        <a16:creationId xmlns:a16="http://schemas.microsoft.com/office/drawing/2014/main" xmlns="" id="{C25D38AC-9FF7-AB48-A0B8-82FCFF1BF3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8" name="그림 757">
                    <a:extLst>
                      <a:ext uri="{FF2B5EF4-FFF2-40B4-BE49-F238E27FC236}">
                        <a16:creationId xmlns:a16="http://schemas.microsoft.com/office/drawing/2014/main" xmlns="" id="{461EA339-CECC-9343-B8C5-2C50B515D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9" name="그림 758">
                    <a:extLst>
                      <a:ext uri="{FF2B5EF4-FFF2-40B4-BE49-F238E27FC236}">
                        <a16:creationId xmlns:a16="http://schemas.microsoft.com/office/drawing/2014/main" xmlns="" id="{50F1439C-0BB7-144F-B5C9-4443ED09D3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0" name="그림 759">
                    <a:extLst>
                      <a:ext uri="{FF2B5EF4-FFF2-40B4-BE49-F238E27FC236}">
                        <a16:creationId xmlns:a16="http://schemas.microsoft.com/office/drawing/2014/main" xmlns="" id="{A56BB9AB-1691-A545-8736-3376DBA6A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1" name="그림 760">
                    <a:extLst>
                      <a:ext uri="{FF2B5EF4-FFF2-40B4-BE49-F238E27FC236}">
                        <a16:creationId xmlns:a16="http://schemas.microsoft.com/office/drawing/2014/main" xmlns="" id="{3D1FB123-6FDD-FD41-8497-EB5527D1C6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2" name="그림 761">
                    <a:extLst>
                      <a:ext uri="{FF2B5EF4-FFF2-40B4-BE49-F238E27FC236}">
                        <a16:creationId xmlns:a16="http://schemas.microsoft.com/office/drawing/2014/main" xmlns="" id="{D6DCE459-854F-C847-8D79-0ED8715E4A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3" name="그림 762">
                    <a:extLst>
                      <a:ext uri="{FF2B5EF4-FFF2-40B4-BE49-F238E27FC236}">
                        <a16:creationId xmlns:a16="http://schemas.microsoft.com/office/drawing/2014/main" xmlns="" id="{2C2C62EB-FD78-EF41-8DF6-76A03A1273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4" name="그림 763">
                    <a:extLst>
                      <a:ext uri="{FF2B5EF4-FFF2-40B4-BE49-F238E27FC236}">
                        <a16:creationId xmlns:a16="http://schemas.microsoft.com/office/drawing/2014/main" xmlns="" id="{67A571D6-1596-CF43-B2E4-176309D1D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5" name="그룹 714">
                  <a:extLst>
                    <a:ext uri="{FF2B5EF4-FFF2-40B4-BE49-F238E27FC236}">
                      <a16:creationId xmlns:a16="http://schemas.microsoft.com/office/drawing/2014/main" xmlns="" id="{D9CBCFC1-D770-F148-813A-902BF4112AC8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33" name="그림 732">
                    <a:extLst>
                      <a:ext uri="{FF2B5EF4-FFF2-40B4-BE49-F238E27FC236}">
                        <a16:creationId xmlns:a16="http://schemas.microsoft.com/office/drawing/2014/main" xmlns="" id="{7A322EFF-9FDA-E74D-83D5-32409AC984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4" name="그림 733">
                    <a:extLst>
                      <a:ext uri="{FF2B5EF4-FFF2-40B4-BE49-F238E27FC236}">
                        <a16:creationId xmlns:a16="http://schemas.microsoft.com/office/drawing/2014/main" xmlns="" id="{081BAAF8-98FA-F448-B929-80124E91C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5" name="그림 734">
                    <a:extLst>
                      <a:ext uri="{FF2B5EF4-FFF2-40B4-BE49-F238E27FC236}">
                        <a16:creationId xmlns:a16="http://schemas.microsoft.com/office/drawing/2014/main" xmlns="" id="{CC9C3412-5C71-B54B-A0FC-75089124A5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6" name="그림 735">
                    <a:extLst>
                      <a:ext uri="{FF2B5EF4-FFF2-40B4-BE49-F238E27FC236}">
                        <a16:creationId xmlns:a16="http://schemas.microsoft.com/office/drawing/2014/main" xmlns="" id="{23E74B9E-79D1-404A-81CE-92BE265AEF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7" name="그림 736">
                    <a:extLst>
                      <a:ext uri="{FF2B5EF4-FFF2-40B4-BE49-F238E27FC236}">
                        <a16:creationId xmlns:a16="http://schemas.microsoft.com/office/drawing/2014/main" xmlns="" id="{E241B8BA-0E72-A645-9846-8257A7B9B2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8" name="그림 737">
                    <a:extLst>
                      <a:ext uri="{FF2B5EF4-FFF2-40B4-BE49-F238E27FC236}">
                        <a16:creationId xmlns:a16="http://schemas.microsoft.com/office/drawing/2014/main" xmlns="" id="{85F3BF56-C803-074F-9EC6-7834F97E12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9" name="그림 738">
                    <a:extLst>
                      <a:ext uri="{FF2B5EF4-FFF2-40B4-BE49-F238E27FC236}">
                        <a16:creationId xmlns:a16="http://schemas.microsoft.com/office/drawing/2014/main" xmlns="" id="{32AD80A3-46D8-7B41-A8BE-997A7C3881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0" name="그림 739">
                    <a:extLst>
                      <a:ext uri="{FF2B5EF4-FFF2-40B4-BE49-F238E27FC236}">
                        <a16:creationId xmlns:a16="http://schemas.microsoft.com/office/drawing/2014/main" xmlns="" id="{36264382-AAEE-B240-9050-1F7F2A0BAD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1" name="그림 740">
                    <a:extLst>
                      <a:ext uri="{FF2B5EF4-FFF2-40B4-BE49-F238E27FC236}">
                        <a16:creationId xmlns:a16="http://schemas.microsoft.com/office/drawing/2014/main" xmlns="" id="{79A8301D-C8E9-BA42-9470-C8C3420366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2" name="그림 741">
                    <a:extLst>
                      <a:ext uri="{FF2B5EF4-FFF2-40B4-BE49-F238E27FC236}">
                        <a16:creationId xmlns:a16="http://schemas.microsoft.com/office/drawing/2014/main" xmlns="" id="{0A1EC0A0-2864-0945-904D-EFEB8BF0EA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3" name="그림 742">
                    <a:extLst>
                      <a:ext uri="{FF2B5EF4-FFF2-40B4-BE49-F238E27FC236}">
                        <a16:creationId xmlns:a16="http://schemas.microsoft.com/office/drawing/2014/main" xmlns="" id="{8F5DF3FE-006F-EE48-9806-8F0F9CFB6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4" name="그림 743">
                    <a:extLst>
                      <a:ext uri="{FF2B5EF4-FFF2-40B4-BE49-F238E27FC236}">
                        <a16:creationId xmlns:a16="http://schemas.microsoft.com/office/drawing/2014/main" xmlns="" id="{432FEF4E-3DFE-2242-B499-D238F67888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5" name="그림 744">
                    <a:extLst>
                      <a:ext uri="{FF2B5EF4-FFF2-40B4-BE49-F238E27FC236}">
                        <a16:creationId xmlns:a16="http://schemas.microsoft.com/office/drawing/2014/main" xmlns="" id="{D73A41C5-97D2-D643-9977-0971DD5847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6" name="그림 745">
                    <a:extLst>
                      <a:ext uri="{FF2B5EF4-FFF2-40B4-BE49-F238E27FC236}">
                        <a16:creationId xmlns:a16="http://schemas.microsoft.com/office/drawing/2014/main" xmlns="" id="{E7ED962B-0EFF-5F4E-821A-6E572DB70B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7" name="그림 746">
                    <a:extLst>
                      <a:ext uri="{FF2B5EF4-FFF2-40B4-BE49-F238E27FC236}">
                        <a16:creationId xmlns:a16="http://schemas.microsoft.com/office/drawing/2014/main" xmlns="" id="{67592EB5-37AF-5846-9DA6-26D7A66B80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8" name="그림 747">
                    <a:extLst>
                      <a:ext uri="{FF2B5EF4-FFF2-40B4-BE49-F238E27FC236}">
                        <a16:creationId xmlns:a16="http://schemas.microsoft.com/office/drawing/2014/main" xmlns="" id="{2819F866-3DB7-AC43-B17E-9C12E2D05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6" name="그룹 715">
                  <a:extLst>
                    <a:ext uri="{FF2B5EF4-FFF2-40B4-BE49-F238E27FC236}">
                      <a16:creationId xmlns:a16="http://schemas.microsoft.com/office/drawing/2014/main" xmlns="" id="{70C8F723-515F-3340-A5A3-AECC5DD3A064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17" name="그림 716">
                    <a:extLst>
                      <a:ext uri="{FF2B5EF4-FFF2-40B4-BE49-F238E27FC236}">
                        <a16:creationId xmlns:a16="http://schemas.microsoft.com/office/drawing/2014/main" xmlns="" id="{E0BC39A5-EBCA-D845-9F54-662C60BDFA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8" name="그림 717">
                    <a:extLst>
                      <a:ext uri="{FF2B5EF4-FFF2-40B4-BE49-F238E27FC236}">
                        <a16:creationId xmlns:a16="http://schemas.microsoft.com/office/drawing/2014/main" xmlns="" id="{A4CAE9BA-4C2C-354C-9551-7142183375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9" name="그림 718">
                    <a:extLst>
                      <a:ext uri="{FF2B5EF4-FFF2-40B4-BE49-F238E27FC236}">
                        <a16:creationId xmlns:a16="http://schemas.microsoft.com/office/drawing/2014/main" xmlns="" id="{4B61247E-CD0D-184A-97E3-11A1E4D7C3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0" name="그림 719">
                    <a:extLst>
                      <a:ext uri="{FF2B5EF4-FFF2-40B4-BE49-F238E27FC236}">
                        <a16:creationId xmlns:a16="http://schemas.microsoft.com/office/drawing/2014/main" xmlns="" id="{DD8447D0-55E8-2E49-90BF-512400678E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1" name="그림 720">
                    <a:extLst>
                      <a:ext uri="{FF2B5EF4-FFF2-40B4-BE49-F238E27FC236}">
                        <a16:creationId xmlns:a16="http://schemas.microsoft.com/office/drawing/2014/main" xmlns="" id="{08F94399-C4A3-1749-8F6C-99B01D85E6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2" name="그림 721">
                    <a:extLst>
                      <a:ext uri="{FF2B5EF4-FFF2-40B4-BE49-F238E27FC236}">
                        <a16:creationId xmlns:a16="http://schemas.microsoft.com/office/drawing/2014/main" xmlns="" id="{6077B06A-B21B-BE43-AA61-8DEA75A852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3" name="그림 722">
                    <a:extLst>
                      <a:ext uri="{FF2B5EF4-FFF2-40B4-BE49-F238E27FC236}">
                        <a16:creationId xmlns:a16="http://schemas.microsoft.com/office/drawing/2014/main" xmlns="" id="{7EE58D5E-DB3C-E949-88AB-41AB33108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4" name="그림 723">
                    <a:extLst>
                      <a:ext uri="{FF2B5EF4-FFF2-40B4-BE49-F238E27FC236}">
                        <a16:creationId xmlns:a16="http://schemas.microsoft.com/office/drawing/2014/main" xmlns="" id="{22254AE6-FCA3-6849-A27B-7C15DAF28D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5" name="그림 724">
                    <a:extLst>
                      <a:ext uri="{FF2B5EF4-FFF2-40B4-BE49-F238E27FC236}">
                        <a16:creationId xmlns:a16="http://schemas.microsoft.com/office/drawing/2014/main" xmlns="" id="{BAB18026-B975-FE42-A2C7-3BA6B369E7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6" name="그림 725">
                    <a:extLst>
                      <a:ext uri="{FF2B5EF4-FFF2-40B4-BE49-F238E27FC236}">
                        <a16:creationId xmlns:a16="http://schemas.microsoft.com/office/drawing/2014/main" xmlns="" id="{54FB8632-57F1-7A40-8D31-BA266C4BE9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7" name="그림 726">
                    <a:extLst>
                      <a:ext uri="{FF2B5EF4-FFF2-40B4-BE49-F238E27FC236}">
                        <a16:creationId xmlns:a16="http://schemas.microsoft.com/office/drawing/2014/main" xmlns="" id="{F28E3AC4-1B72-D240-8307-C848876C9C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8" name="그림 727">
                    <a:extLst>
                      <a:ext uri="{FF2B5EF4-FFF2-40B4-BE49-F238E27FC236}">
                        <a16:creationId xmlns:a16="http://schemas.microsoft.com/office/drawing/2014/main" xmlns="" id="{99C93EBE-9274-A447-8D93-CE75F88BBF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9" name="그림 728">
                    <a:extLst>
                      <a:ext uri="{FF2B5EF4-FFF2-40B4-BE49-F238E27FC236}">
                        <a16:creationId xmlns:a16="http://schemas.microsoft.com/office/drawing/2014/main" xmlns="" id="{20023F91-75B1-B149-AD2F-93FA04BE0C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0" name="그림 729">
                    <a:extLst>
                      <a:ext uri="{FF2B5EF4-FFF2-40B4-BE49-F238E27FC236}">
                        <a16:creationId xmlns:a16="http://schemas.microsoft.com/office/drawing/2014/main" xmlns="" id="{6CDEBB26-7AB7-8843-9EEC-A1FEDB3EF0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1" name="그림 730">
                    <a:extLst>
                      <a:ext uri="{FF2B5EF4-FFF2-40B4-BE49-F238E27FC236}">
                        <a16:creationId xmlns:a16="http://schemas.microsoft.com/office/drawing/2014/main" xmlns="" id="{31579C39-413A-1949-BC3D-F626157F42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2" name="그림 731">
                    <a:extLst>
                      <a:ext uri="{FF2B5EF4-FFF2-40B4-BE49-F238E27FC236}">
                        <a16:creationId xmlns:a16="http://schemas.microsoft.com/office/drawing/2014/main" xmlns="" id="{D208B4ED-DB87-764F-86EE-32CEE8D5AB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73" name="그룹 572">
                <a:extLst>
                  <a:ext uri="{FF2B5EF4-FFF2-40B4-BE49-F238E27FC236}">
                    <a16:creationId xmlns:a16="http://schemas.microsoft.com/office/drawing/2014/main" xmlns="" id="{5E426028-75C1-5344-9634-3CDAE921FA05}"/>
                  </a:ext>
                </a:extLst>
              </p:cNvPr>
              <p:cNvGrpSpPr/>
              <p:nvPr/>
            </p:nvGrpSpPr>
            <p:grpSpPr>
              <a:xfrm>
                <a:off x="382466" y="1589308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574" name="그룹 573">
                  <a:extLst>
                    <a:ext uri="{FF2B5EF4-FFF2-40B4-BE49-F238E27FC236}">
                      <a16:creationId xmlns:a16="http://schemas.microsoft.com/office/drawing/2014/main" xmlns="" id="{0B01D242-37CC-9643-B5F5-4875829C0C23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93" name="그림 692">
                    <a:extLst>
                      <a:ext uri="{FF2B5EF4-FFF2-40B4-BE49-F238E27FC236}">
                        <a16:creationId xmlns:a16="http://schemas.microsoft.com/office/drawing/2014/main" xmlns="" id="{5A23D548-239F-194C-81F8-67F108741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4" name="그림 693">
                    <a:extLst>
                      <a:ext uri="{FF2B5EF4-FFF2-40B4-BE49-F238E27FC236}">
                        <a16:creationId xmlns:a16="http://schemas.microsoft.com/office/drawing/2014/main" xmlns="" id="{2E9981E7-4370-3E4D-9E3F-1B8484E95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5" name="그림 694">
                    <a:extLst>
                      <a:ext uri="{FF2B5EF4-FFF2-40B4-BE49-F238E27FC236}">
                        <a16:creationId xmlns:a16="http://schemas.microsoft.com/office/drawing/2014/main" xmlns="" id="{70EFEBCB-9532-E14D-919C-A1FF2F0701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6" name="그림 695">
                    <a:extLst>
                      <a:ext uri="{FF2B5EF4-FFF2-40B4-BE49-F238E27FC236}">
                        <a16:creationId xmlns:a16="http://schemas.microsoft.com/office/drawing/2014/main" xmlns="" id="{4320F46B-AB01-964A-AB24-C03BED93A3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7" name="그림 696">
                    <a:extLst>
                      <a:ext uri="{FF2B5EF4-FFF2-40B4-BE49-F238E27FC236}">
                        <a16:creationId xmlns:a16="http://schemas.microsoft.com/office/drawing/2014/main" xmlns="" id="{7B9320EB-8286-504F-A770-1D5033908B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8" name="그림 697">
                    <a:extLst>
                      <a:ext uri="{FF2B5EF4-FFF2-40B4-BE49-F238E27FC236}">
                        <a16:creationId xmlns:a16="http://schemas.microsoft.com/office/drawing/2014/main" xmlns="" id="{F5C37E47-4977-7D45-A23B-AB320F7E5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9" name="그림 698">
                    <a:extLst>
                      <a:ext uri="{FF2B5EF4-FFF2-40B4-BE49-F238E27FC236}">
                        <a16:creationId xmlns:a16="http://schemas.microsoft.com/office/drawing/2014/main" xmlns="" id="{AE9D3252-F1E4-FC49-8D56-98B6CAB146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0" name="그림 699">
                    <a:extLst>
                      <a:ext uri="{FF2B5EF4-FFF2-40B4-BE49-F238E27FC236}">
                        <a16:creationId xmlns:a16="http://schemas.microsoft.com/office/drawing/2014/main" xmlns="" id="{587A350E-827E-044C-9381-04D00389E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1" name="그림 700">
                    <a:extLst>
                      <a:ext uri="{FF2B5EF4-FFF2-40B4-BE49-F238E27FC236}">
                        <a16:creationId xmlns:a16="http://schemas.microsoft.com/office/drawing/2014/main" xmlns="" id="{9B8FD78D-F28C-3E49-AB66-1A2D7FA5C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2" name="그림 701">
                    <a:extLst>
                      <a:ext uri="{FF2B5EF4-FFF2-40B4-BE49-F238E27FC236}">
                        <a16:creationId xmlns:a16="http://schemas.microsoft.com/office/drawing/2014/main" xmlns="" id="{3FB3A5A3-3B36-FC45-8263-628C3A70EA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3" name="그림 702">
                    <a:extLst>
                      <a:ext uri="{FF2B5EF4-FFF2-40B4-BE49-F238E27FC236}">
                        <a16:creationId xmlns:a16="http://schemas.microsoft.com/office/drawing/2014/main" xmlns="" id="{4CFC86CF-5487-8B4E-96B2-9463486729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4" name="그림 703">
                    <a:extLst>
                      <a:ext uri="{FF2B5EF4-FFF2-40B4-BE49-F238E27FC236}">
                        <a16:creationId xmlns:a16="http://schemas.microsoft.com/office/drawing/2014/main" xmlns="" id="{6E03DD65-EEC9-2A44-8830-9A3E71F10D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5" name="그림 704">
                    <a:extLst>
                      <a:ext uri="{FF2B5EF4-FFF2-40B4-BE49-F238E27FC236}">
                        <a16:creationId xmlns:a16="http://schemas.microsoft.com/office/drawing/2014/main" xmlns="" id="{387DBBE9-6B09-4940-805E-35C5C1787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6" name="그림 705">
                    <a:extLst>
                      <a:ext uri="{FF2B5EF4-FFF2-40B4-BE49-F238E27FC236}">
                        <a16:creationId xmlns:a16="http://schemas.microsoft.com/office/drawing/2014/main" xmlns="" id="{E16885A6-5CB8-874E-AFA6-02BBBE946D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7" name="그림 706">
                    <a:extLst>
                      <a:ext uri="{FF2B5EF4-FFF2-40B4-BE49-F238E27FC236}">
                        <a16:creationId xmlns:a16="http://schemas.microsoft.com/office/drawing/2014/main" xmlns="" id="{FEC31685-84A0-9E47-885D-963F2EAF2F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8" name="그림 707">
                    <a:extLst>
                      <a:ext uri="{FF2B5EF4-FFF2-40B4-BE49-F238E27FC236}">
                        <a16:creationId xmlns:a16="http://schemas.microsoft.com/office/drawing/2014/main" xmlns="" id="{52C32E6E-A4AE-CE4D-AF80-C7F80850D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5" name="그룹 574">
                  <a:extLst>
                    <a:ext uri="{FF2B5EF4-FFF2-40B4-BE49-F238E27FC236}">
                      <a16:creationId xmlns:a16="http://schemas.microsoft.com/office/drawing/2014/main" xmlns="" id="{FDF2F9C2-564E-314D-972D-FF1C017CCC68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77" name="그림 676">
                    <a:extLst>
                      <a:ext uri="{FF2B5EF4-FFF2-40B4-BE49-F238E27FC236}">
                        <a16:creationId xmlns:a16="http://schemas.microsoft.com/office/drawing/2014/main" xmlns="" id="{3BA40461-537E-884A-843A-BDB2A1BD8F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8" name="그림 677">
                    <a:extLst>
                      <a:ext uri="{FF2B5EF4-FFF2-40B4-BE49-F238E27FC236}">
                        <a16:creationId xmlns:a16="http://schemas.microsoft.com/office/drawing/2014/main" xmlns="" id="{ECBB0A0B-919A-224A-83C3-F92A504F8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9" name="그림 678">
                    <a:extLst>
                      <a:ext uri="{FF2B5EF4-FFF2-40B4-BE49-F238E27FC236}">
                        <a16:creationId xmlns:a16="http://schemas.microsoft.com/office/drawing/2014/main" xmlns="" id="{E0160862-E484-1A4D-BD01-82E525B7F3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0" name="그림 679">
                    <a:extLst>
                      <a:ext uri="{FF2B5EF4-FFF2-40B4-BE49-F238E27FC236}">
                        <a16:creationId xmlns:a16="http://schemas.microsoft.com/office/drawing/2014/main" xmlns="" id="{723CDCAF-B039-784E-98A9-FDB3EECC2A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1" name="그림 680">
                    <a:extLst>
                      <a:ext uri="{FF2B5EF4-FFF2-40B4-BE49-F238E27FC236}">
                        <a16:creationId xmlns:a16="http://schemas.microsoft.com/office/drawing/2014/main" xmlns="" id="{26A38CE1-9B87-D242-9D2F-7B2EDACE8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2" name="그림 681">
                    <a:extLst>
                      <a:ext uri="{FF2B5EF4-FFF2-40B4-BE49-F238E27FC236}">
                        <a16:creationId xmlns:a16="http://schemas.microsoft.com/office/drawing/2014/main" xmlns="" id="{B4AB2773-101D-4B45-8B7B-5CD4BD57C8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3" name="그림 682">
                    <a:extLst>
                      <a:ext uri="{FF2B5EF4-FFF2-40B4-BE49-F238E27FC236}">
                        <a16:creationId xmlns:a16="http://schemas.microsoft.com/office/drawing/2014/main" xmlns="" id="{0C8D70A2-BE1F-E74E-82D0-F94CD6F396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4" name="그림 683">
                    <a:extLst>
                      <a:ext uri="{FF2B5EF4-FFF2-40B4-BE49-F238E27FC236}">
                        <a16:creationId xmlns:a16="http://schemas.microsoft.com/office/drawing/2014/main" xmlns="" id="{1AAFBED8-5091-9349-A172-143EFC819E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5" name="그림 684">
                    <a:extLst>
                      <a:ext uri="{FF2B5EF4-FFF2-40B4-BE49-F238E27FC236}">
                        <a16:creationId xmlns:a16="http://schemas.microsoft.com/office/drawing/2014/main" xmlns="" id="{E82C7F06-260C-B64D-9CF6-93D86C1673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6" name="그림 685">
                    <a:extLst>
                      <a:ext uri="{FF2B5EF4-FFF2-40B4-BE49-F238E27FC236}">
                        <a16:creationId xmlns:a16="http://schemas.microsoft.com/office/drawing/2014/main" xmlns="" id="{D22865BD-1788-E846-8A13-A60EDA2811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7" name="그림 686">
                    <a:extLst>
                      <a:ext uri="{FF2B5EF4-FFF2-40B4-BE49-F238E27FC236}">
                        <a16:creationId xmlns:a16="http://schemas.microsoft.com/office/drawing/2014/main" xmlns="" id="{F0FA8AD8-9794-6D4F-8E84-A9BC45B9B7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8" name="그림 687">
                    <a:extLst>
                      <a:ext uri="{FF2B5EF4-FFF2-40B4-BE49-F238E27FC236}">
                        <a16:creationId xmlns:a16="http://schemas.microsoft.com/office/drawing/2014/main" xmlns="" id="{D6799C30-F669-D94C-86AE-CA4371C072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9" name="그림 688">
                    <a:extLst>
                      <a:ext uri="{FF2B5EF4-FFF2-40B4-BE49-F238E27FC236}">
                        <a16:creationId xmlns:a16="http://schemas.microsoft.com/office/drawing/2014/main" xmlns="" id="{007FF786-4FF6-6B4F-89DF-7CA2DD9F7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0" name="그림 689">
                    <a:extLst>
                      <a:ext uri="{FF2B5EF4-FFF2-40B4-BE49-F238E27FC236}">
                        <a16:creationId xmlns:a16="http://schemas.microsoft.com/office/drawing/2014/main" xmlns="" id="{00C9FAFE-7A4A-F84F-8407-BC4C5A35B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1" name="그림 690">
                    <a:extLst>
                      <a:ext uri="{FF2B5EF4-FFF2-40B4-BE49-F238E27FC236}">
                        <a16:creationId xmlns:a16="http://schemas.microsoft.com/office/drawing/2014/main" xmlns="" id="{F279EFBC-89B0-FF4E-9D06-40F9A54BF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2" name="그림 691">
                    <a:extLst>
                      <a:ext uri="{FF2B5EF4-FFF2-40B4-BE49-F238E27FC236}">
                        <a16:creationId xmlns:a16="http://schemas.microsoft.com/office/drawing/2014/main" xmlns="" id="{ACE1E598-347A-9C42-BEA3-94D87C3C49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6" name="그룹 575">
                  <a:extLst>
                    <a:ext uri="{FF2B5EF4-FFF2-40B4-BE49-F238E27FC236}">
                      <a16:creationId xmlns:a16="http://schemas.microsoft.com/office/drawing/2014/main" xmlns="" id="{DA032151-1BA2-1D42-8C04-F51A9D76B489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61" name="그림 660">
                    <a:extLst>
                      <a:ext uri="{FF2B5EF4-FFF2-40B4-BE49-F238E27FC236}">
                        <a16:creationId xmlns:a16="http://schemas.microsoft.com/office/drawing/2014/main" xmlns="" id="{6FDAD89E-0047-974A-8B68-4376AAD7EA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2" name="그림 661">
                    <a:extLst>
                      <a:ext uri="{FF2B5EF4-FFF2-40B4-BE49-F238E27FC236}">
                        <a16:creationId xmlns:a16="http://schemas.microsoft.com/office/drawing/2014/main" xmlns="" id="{C8BB36B9-3D5C-F14A-890E-C262BA912B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3" name="그림 662">
                    <a:extLst>
                      <a:ext uri="{FF2B5EF4-FFF2-40B4-BE49-F238E27FC236}">
                        <a16:creationId xmlns:a16="http://schemas.microsoft.com/office/drawing/2014/main" xmlns="" id="{F79ABF9E-1402-E344-89EF-BE50D0A4FB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4" name="그림 663">
                    <a:extLst>
                      <a:ext uri="{FF2B5EF4-FFF2-40B4-BE49-F238E27FC236}">
                        <a16:creationId xmlns:a16="http://schemas.microsoft.com/office/drawing/2014/main" xmlns="" id="{DF9617C3-E3AC-2B4E-BCAE-D68F3DE998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5" name="그림 664">
                    <a:extLst>
                      <a:ext uri="{FF2B5EF4-FFF2-40B4-BE49-F238E27FC236}">
                        <a16:creationId xmlns:a16="http://schemas.microsoft.com/office/drawing/2014/main" xmlns="" id="{1D48B464-00F0-534C-8795-A1F12E7250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6" name="그림 665">
                    <a:extLst>
                      <a:ext uri="{FF2B5EF4-FFF2-40B4-BE49-F238E27FC236}">
                        <a16:creationId xmlns:a16="http://schemas.microsoft.com/office/drawing/2014/main" xmlns="" id="{80EA285C-E363-9F47-9A07-6E3391AA6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7" name="그림 666">
                    <a:extLst>
                      <a:ext uri="{FF2B5EF4-FFF2-40B4-BE49-F238E27FC236}">
                        <a16:creationId xmlns:a16="http://schemas.microsoft.com/office/drawing/2014/main" xmlns="" id="{54D4DACD-0B7D-E947-8E68-7E439D9AF2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8" name="그림 667">
                    <a:extLst>
                      <a:ext uri="{FF2B5EF4-FFF2-40B4-BE49-F238E27FC236}">
                        <a16:creationId xmlns:a16="http://schemas.microsoft.com/office/drawing/2014/main" xmlns="" id="{0ECF1503-A44C-6241-84B3-2E0843A6D7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9" name="그림 668">
                    <a:extLst>
                      <a:ext uri="{FF2B5EF4-FFF2-40B4-BE49-F238E27FC236}">
                        <a16:creationId xmlns:a16="http://schemas.microsoft.com/office/drawing/2014/main" xmlns="" id="{626D64B8-D81B-9043-A61E-5BE1E7609C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0" name="그림 669">
                    <a:extLst>
                      <a:ext uri="{FF2B5EF4-FFF2-40B4-BE49-F238E27FC236}">
                        <a16:creationId xmlns:a16="http://schemas.microsoft.com/office/drawing/2014/main" xmlns="" id="{6241D180-FC2C-AF4A-9F76-3D39672EE8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1" name="그림 670">
                    <a:extLst>
                      <a:ext uri="{FF2B5EF4-FFF2-40B4-BE49-F238E27FC236}">
                        <a16:creationId xmlns:a16="http://schemas.microsoft.com/office/drawing/2014/main" xmlns="" id="{DFB2DF46-7E0C-2044-B535-40636D815D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2" name="그림 671">
                    <a:extLst>
                      <a:ext uri="{FF2B5EF4-FFF2-40B4-BE49-F238E27FC236}">
                        <a16:creationId xmlns:a16="http://schemas.microsoft.com/office/drawing/2014/main" xmlns="" id="{12EC02FB-7BE2-CD40-8ED5-40755F120B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3" name="그림 672">
                    <a:extLst>
                      <a:ext uri="{FF2B5EF4-FFF2-40B4-BE49-F238E27FC236}">
                        <a16:creationId xmlns:a16="http://schemas.microsoft.com/office/drawing/2014/main" xmlns="" id="{844A6FAC-EA2A-924A-BF5B-923B11832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4" name="그림 673">
                    <a:extLst>
                      <a:ext uri="{FF2B5EF4-FFF2-40B4-BE49-F238E27FC236}">
                        <a16:creationId xmlns:a16="http://schemas.microsoft.com/office/drawing/2014/main" xmlns="" id="{28A39165-FB68-414A-BD9E-086D1224C0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5" name="그림 674">
                    <a:extLst>
                      <a:ext uri="{FF2B5EF4-FFF2-40B4-BE49-F238E27FC236}">
                        <a16:creationId xmlns:a16="http://schemas.microsoft.com/office/drawing/2014/main" xmlns="" id="{B9245130-5E21-344E-9DEE-EE4C3A2B86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6" name="그림 675">
                    <a:extLst>
                      <a:ext uri="{FF2B5EF4-FFF2-40B4-BE49-F238E27FC236}">
                        <a16:creationId xmlns:a16="http://schemas.microsoft.com/office/drawing/2014/main" xmlns="" id="{A7D0D4A5-F201-4B4A-8AC7-31B013A58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7" name="그룹 576">
                  <a:extLst>
                    <a:ext uri="{FF2B5EF4-FFF2-40B4-BE49-F238E27FC236}">
                      <a16:creationId xmlns:a16="http://schemas.microsoft.com/office/drawing/2014/main" xmlns="" id="{CB6CC695-CC7D-7746-8F75-F17BFBD1934E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45" name="그림 644">
                    <a:extLst>
                      <a:ext uri="{FF2B5EF4-FFF2-40B4-BE49-F238E27FC236}">
                        <a16:creationId xmlns:a16="http://schemas.microsoft.com/office/drawing/2014/main" xmlns="" id="{C591217F-322D-5047-B4BC-E81099AD14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6" name="그림 645">
                    <a:extLst>
                      <a:ext uri="{FF2B5EF4-FFF2-40B4-BE49-F238E27FC236}">
                        <a16:creationId xmlns:a16="http://schemas.microsoft.com/office/drawing/2014/main" xmlns="" id="{0CFA3E79-359F-C34C-B91B-1D9541BDC5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7" name="그림 646">
                    <a:extLst>
                      <a:ext uri="{FF2B5EF4-FFF2-40B4-BE49-F238E27FC236}">
                        <a16:creationId xmlns:a16="http://schemas.microsoft.com/office/drawing/2014/main" xmlns="" id="{C67A6AA9-E4B3-7243-8C55-F2956A8BAC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8" name="그림 647">
                    <a:extLst>
                      <a:ext uri="{FF2B5EF4-FFF2-40B4-BE49-F238E27FC236}">
                        <a16:creationId xmlns:a16="http://schemas.microsoft.com/office/drawing/2014/main" xmlns="" id="{6348B137-9843-2A42-890C-CC7CE97A5F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9" name="그림 648">
                    <a:extLst>
                      <a:ext uri="{FF2B5EF4-FFF2-40B4-BE49-F238E27FC236}">
                        <a16:creationId xmlns:a16="http://schemas.microsoft.com/office/drawing/2014/main" xmlns="" id="{CF24E69A-3CDA-B942-9973-B4BA9B7C77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0" name="그림 649">
                    <a:extLst>
                      <a:ext uri="{FF2B5EF4-FFF2-40B4-BE49-F238E27FC236}">
                        <a16:creationId xmlns:a16="http://schemas.microsoft.com/office/drawing/2014/main" xmlns="" id="{05DD7608-3922-9E48-9A7E-D92062DF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1" name="그림 650">
                    <a:extLst>
                      <a:ext uri="{FF2B5EF4-FFF2-40B4-BE49-F238E27FC236}">
                        <a16:creationId xmlns:a16="http://schemas.microsoft.com/office/drawing/2014/main" xmlns="" id="{876343C8-860B-2745-AFD3-A7E8CF6DBB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2" name="그림 651">
                    <a:extLst>
                      <a:ext uri="{FF2B5EF4-FFF2-40B4-BE49-F238E27FC236}">
                        <a16:creationId xmlns:a16="http://schemas.microsoft.com/office/drawing/2014/main" xmlns="" id="{C2E84FFA-C5C0-5C48-AD65-FB4765D4E4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3" name="그림 652">
                    <a:extLst>
                      <a:ext uri="{FF2B5EF4-FFF2-40B4-BE49-F238E27FC236}">
                        <a16:creationId xmlns:a16="http://schemas.microsoft.com/office/drawing/2014/main" xmlns="" id="{7EE6D007-B016-5041-A06F-F3BF4BDE1D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4" name="그림 653">
                    <a:extLst>
                      <a:ext uri="{FF2B5EF4-FFF2-40B4-BE49-F238E27FC236}">
                        <a16:creationId xmlns:a16="http://schemas.microsoft.com/office/drawing/2014/main" xmlns="" id="{3E821F5B-74C9-9647-B9D3-362120607E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5" name="그림 654">
                    <a:extLst>
                      <a:ext uri="{FF2B5EF4-FFF2-40B4-BE49-F238E27FC236}">
                        <a16:creationId xmlns:a16="http://schemas.microsoft.com/office/drawing/2014/main" xmlns="" id="{AD947D2E-26CD-7140-AE08-69D82F12D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6" name="그림 655">
                    <a:extLst>
                      <a:ext uri="{FF2B5EF4-FFF2-40B4-BE49-F238E27FC236}">
                        <a16:creationId xmlns:a16="http://schemas.microsoft.com/office/drawing/2014/main" xmlns="" id="{923FEB71-8946-2F43-8C51-C674C631D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7" name="그림 656">
                    <a:extLst>
                      <a:ext uri="{FF2B5EF4-FFF2-40B4-BE49-F238E27FC236}">
                        <a16:creationId xmlns:a16="http://schemas.microsoft.com/office/drawing/2014/main" xmlns="" id="{C500AD43-615A-9048-9053-39202FE70A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8" name="그림 657">
                    <a:extLst>
                      <a:ext uri="{FF2B5EF4-FFF2-40B4-BE49-F238E27FC236}">
                        <a16:creationId xmlns:a16="http://schemas.microsoft.com/office/drawing/2014/main" xmlns="" id="{F97C309D-01D1-5A43-8AC5-BB76120FC6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9" name="그림 658">
                    <a:extLst>
                      <a:ext uri="{FF2B5EF4-FFF2-40B4-BE49-F238E27FC236}">
                        <a16:creationId xmlns:a16="http://schemas.microsoft.com/office/drawing/2014/main" xmlns="" id="{0B4F8A45-EAD2-BF48-9FE9-66F8581B16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0" name="그림 659">
                    <a:extLst>
                      <a:ext uri="{FF2B5EF4-FFF2-40B4-BE49-F238E27FC236}">
                        <a16:creationId xmlns:a16="http://schemas.microsoft.com/office/drawing/2014/main" xmlns="" id="{954C2A0E-F103-0A4E-B397-3422A4731E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8" name="그룹 577">
                  <a:extLst>
                    <a:ext uri="{FF2B5EF4-FFF2-40B4-BE49-F238E27FC236}">
                      <a16:creationId xmlns:a16="http://schemas.microsoft.com/office/drawing/2014/main" xmlns="" id="{1179967E-0704-BD4F-B3AA-2A764EDB6C41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630" name="그림 629">
                    <a:extLst>
                      <a:ext uri="{FF2B5EF4-FFF2-40B4-BE49-F238E27FC236}">
                        <a16:creationId xmlns:a16="http://schemas.microsoft.com/office/drawing/2014/main" xmlns="" id="{A5D8BBB7-82FB-E743-98B5-94D8C406C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1" name="그림 630">
                    <a:extLst>
                      <a:ext uri="{FF2B5EF4-FFF2-40B4-BE49-F238E27FC236}">
                        <a16:creationId xmlns:a16="http://schemas.microsoft.com/office/drawing/2014/main" xmlns="" id="{A4C4D87A-E669-CF47-906C-A52F371606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2" name="그림 631">
                    <a:extLst>
                      <a:ext uri="{FF2B5EF4-FFF2-40B4-BE49-F238E27FC236}">
                        <a16:creationId xmlns:a16="http://schemas.microsoft.com/office/drawing/2014/main" xmlns="" id="{51347BE7-DFCE-E84C-9BB4-8808FCA3CD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3" name="그림 632">
                    <a:extLst>
                      <a:ext uri="{FF2B5EF4-FFF2-40B4-BE49-F238E27FC236}">
                        <a16:creationId xmlns:a16="http://schemas.microsoft.com/office/drawing/2014/main" xmlns="" id="{7332ADE9-7DAB-064D-96DA-658F502139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4" name="그림 633">
                    <a:extLst>
                      <a:ext uri="{FF2B5EF4-FFF2-40B4-BE49-F238E27FC236}">
                        <a16:creationId xmlns:a16="http://schemas.microsoft.com/office/drawing/2014/main" xmlns="" id="{4D53B753-BD87-144D-B353-F2A9EFBFA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5" name="그림 634">
                    <a:extLst>
                      <a:ext uri="{FF2B5EF4-FFF2-40B4-BE49-F238E27FC236}">
                        <a16:creationId xmlns:a16="http://schemas.microsoft.com/office/drawing/2014/main" xmlns="" id="{BA660064-0116-A848-89C9-3D94DBEF6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6" name="그림 635">
                    <a:extLst>
                      <a:ext uri="{FF2B5EF4-FFF2-40B4-BE49-F238E27FC236}">
                        <a16:creationId xmlns:a16="http://schemas.microsoft.com/office/drawing/2014/main" xmlns="" id="{8633FE54-AAEB-BC47-AFA6-1E920E8B9C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7" name="그림 636">
                    <a:extLst>
                      <a:ext uri="{FF2B5EF4-FFF2-40B4-BE49-F238E27FC236}">
                        <a16:creationId xmlns:a16="http://schemas.microsoft.com/office/drawing/2014/main" xmlns="" id="{9BFFBA00-75EB-0F4C-B4FC-B0C23DCA5B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8" name="그림 637">
                    <a:extLst>
                      <a:ext uri="{FF2B5EF4-FFF2-40B4-BE49-F238E27FC236}">
                        <a16:creationId xmlns:a16="http://schemas.microsoft.com/office/drawing/2014/main" xmlns="" id="{4509AD9C-35AD-2C48-979D-A734D6502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9" name="그림 638">
                    <a:extLst>
                      <a:ext uri="{FF2B5EF4-FFF2-40B4-BE49-F238E27FC236}">
                        <a16:creationId xmlns:a16="http://schemas.microsoft.com/office/drawing/2014/main" xmlns="" id="{6B5F86F3-AB8D-024F-8943-66344EFE4A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0" name="그림 639">
                    <a:extLst>
                      <a:ext uri="{FF2B5EF4-FFF2-40B4-BE49-F238E27FC236}">
                        <a16:creationId xmlns:a16="http://schemas.microsoft.com/office/drawing/2014/main" xmlns="" id="{73903E98-83BA-4446-8CA9-589CC6FC08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1" name="그림 640">
                    <a:extLst>
                      <a:ext uri="{FF2B5EF4-FFF2-40B4-BE49-F238E27FC236}">
                        <a16:creationId xmlns:a16="http://schemas.microsoft.com/office/drawing/2014/main" xmlns="" id="{6A70067F-16AF-E24B-A004-1E45936446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2" name="그림 641">
                    <a:extLst>
                      <a:ext uri="{FF2B5EF4-FFF2-40B4-BE49-F238E27FC236}">
                        <a16:creationId xmlns:a16="http://schemas.microsoft.com/office/drawing/2014/main" xmlns="" id="{54AA990A-0A75-6C45-9D6B-1D29985D93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3" name="그림 642">
                    <a:extLst>
                      <a:ext uri="{FF2B5EF4-FFF2-40B4-BE49-F238E27FC236}">
                        <a16:creationId xmlns:a16="http://schemas.microsoft.com/office/drawing/2014/main" xmlns="" id="{51C8D774-63AF-564F-B129-475F79905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4" name="그림 643">
                    <a:extLst>
                      <a:ext uri="{FF2B5EF4-FFF2-40B4-BE49-F238E27FC236}">
                        <a16:creationId xmlns:a16="http://schemas.microsoft.com/office/drawing/2014/main" xmlns="" id="{7C59026C-482F-7346-BA46-FA4AD0B547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9" name="그룹 578">
                  <a:extLst>
                    <a:ext uri="{FF2B5EF4-FFF2-40B4-BE49-F238E27FC236}">
                      <a16:creationId xmlns:a16="http://schemas.microsoft.com/office/drawing/2014/main" xmlns="" id="{E1076070-D012-984D-82F2-40C93B9AC30E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14" name="그림 613">
                    <a:extLst>
                      <a:ext uri="{FF2B5EF4-FFF2-40B4-BE49-F238E27FC236}">
                        <a16:creationId xmlns:a16="http://schemas.microsoft.com/office/drawing/2014/main" xmlns="" id="{C9BC16EC-6BA0-A04A-B99D-A82806D905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5" name="그림 614">
                    <a:extLst>
                      <a:ext uri="{FF2B5EF4-FFF2-40B4-BE49-F238E27FC236}">
                        <a16:creationId xmlns:a16="http://schemas.microsoft.com/office/drawing/2014/main" xmlns="" id="{F28D2121-070C-3341-85FB-53ECCF9EBA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6" name="그림 615">
                    <a:extLst>
                      <a:ext uri="{FF2B5EF4-FFF2-40B4-BE49-F238E27FC236}">
                        <a16:creationId xmlns:a16="http://schemas.microsoft.com/office/drawing/2014/main" xmlns="" id="{052D452F-3B34-9C42-816F-37B4AAAD2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7" name="그림 616">
                    <a:extLst>
                      <a:ext uri="{FF2B5EF4-FFF2-40B4-BE49-F238E27FC236}">
                        <a16:creationId xmlns:a16="http://schemas.microsoft.com/office/drawing/2014/main" xmlns="" id="{B09995A8-3847-154F-8C76-7EDD39C66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8" name="그림 617">
                    <a:extLst>
                      <a:ext uri="{FF2B5EF4-FFF2-40B4-BE49-F238E27FC236}">
                        <a16:creationId xmlns:a16="http://schemas.microsoft.com/office/drawing/2014/main" xmlns="" id="{03132FAA-4415-FF49-9457-12BEE2AFE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9" name="그림 618">
                    <a:extLst>
                      <a:ext uri="{FF2B5EF4-FFF2-40B4-BE49-F238E27FC236}">
                        <a16:creationId xmlns:a16="http://schemas.microsoft.com/office/drawing/2014/main" xmlns="" id="{56D375C0-D0C5-874C-85B7-1E424CE26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0" name="그림 619">
                    <a:extLst>
                      <a:ext uri="{FF2B5EF4-FFF2-40B4-BE49-F238E27FC236}">
                        <a16:creationId xmlns:a16="http://schemas.microsoft.com/office/drawing/2014/main" xmlns="" id="{1E3B0576-4E08-7A49-878F-5AD8B98FB6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1" name="그림 620">
                    <a:extLst>
                      <a:ext uri="{FF2B5EF4-FFF2-40B4-BE49-F238E27FC236}">
                        <a16:creationId xmlns:a16="http://schemas.microsoft.com/office/drawing/2014/main" xmlns="" id="{65D3E828-C586-1743-801A-62AEDB5A37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2" name="그림 621">
                    <a:extLst>
                      <a:ext uri="{FF2B5EF4-FFF2-40B4-BE49-F238E27FC236}">
                        <a16:creationId xmlns:a16="http://schemas.microsoft.com/office/drawing/2014/main" xmlns="" id="{186D8AA9-C22A-894F-955A-333A33C37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3" name="그림 622">
                    <a:extLst>
                      <a:ext uri="{FF2B5EF4-FFF2-40B4-BE49-F238E27FC236}">
                        <a16:creationId xmlns:a16="http://schemas.microsoft.com/office/drawing/2014/main" xmlns="" id="{7644EE35-27F9-BE4F-95FD-D51252AFFB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4" name="그림 623">
                    <a:extLst>
                      <a:ext uri="{FF2B5EF4-FFF2-40B4-BE49-F238E27FC236}">
                        <a16:creationId xmlns:a16="http://schemas.microsoft.com/office/drawing/2014/main" xmlns="" id="{6714CCA2-45FC-C049-A184-A33212B148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5" name="그림 624">
                    <a:extLst>
                      <a:ext uri="{FF2B5EF4-FFF2-40B4-BE49-F238E27FC236}">
                        <a16:creationId xmlns:a16="http://schemas.microsoft.com/office/drawing/2014/main" xmlns="" id="{BD84B7EC-25C2-5F4D-9B92-53A19D4A8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6" name="그림 625">
                    <a:extLst>
                      <a:ext uri="{FF2B5EF4-FFF2-40B4-BE49-F238E27FC236}">
                        <a16:creationId xmlns:a16="http://schemas.microsoft.com/office/drawing/2014/main" xmlns="" id="{EB62692A-813C-A348-9703-3A41609B76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7" name="그림 626">
                    <a:extLst>
                      <a:ext uri="{FF2B5EF4-FFF2-40B4-BE49-F238E27FC236}">
                        <a16:creationId xmlns:a16="http://schemas.microsoft.com/office/drawing/2014/main" xmlns="" id="{FB21B7E1-7522-4F4F-BFDF-EA0647E6BF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8" name="그림 627">
                    <a:extLst>
                      <a:ext uri="{FF2B5EF4-FFF2-40B4-BE49-F238E27FC236}">
                        <a16:creationId xmlns:a16="http://schemas.microsoft.com/office/drawing/2014/main" xmlns="" id="{31CE2209-18C8-DC4D-886D-A2585EA22F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9" name="그림 628">
                    <a:extLst>
                      <a:ext uri="{FF2B5EF4-FFF2-40B4-BE49-F238E27FC236}">
                        <a16:creationId xmlns:a16="http://schemas.microsoft.com/office/drawing/2014/main" xmlns="" id="{60990ECF-3540-BB4A-8FEB-8A454A5314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0" name="그룹 579">
                  <a:extLst>
                    <a:ext uri="{FF2B5EF4-FFF2-40B4-BE49-F238E27FC236}">
                      <a16:creationId xmlns:a16="http://schemas.microsoft.com/office/drawing/2014/main" xmlns="" id="{4194CA65-4413-474A-89F5-CF7EC228B59F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598" name="그림 597">
                    <a:extLst>
                      <a:ext uri="{FF2B5EF4-FFF2-40B4-BE49-F238E27FC236}">
                        <a16:creationId xmlns:a16="http://schemas.microsoft.com/office/drawing/2014/main" xmlns="" id="{332390B4-9066-1046-8D15-21A0CA756D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9" name="그림 598">
                    <a:extLst>
                      <a:ext uri="{FF2B5EF4-FFF2-40B4-BE49-F238E27FC236}">
                        <a16:creationId xmlns:a16="http://schemas.microsoft.com/office/drawing/2014/main" xmlns="" id="{A758244D-3590-8947-A95C-CAEB5101DF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0" name="그림 599">
                    <a:extLst>
                      <a:ext uri="{FF2B5EF4-FFF2-40B4-BE49-F238E27FC236}">
                        <a16:creationId xmlns:a16="http://schemas.microsoft.com/office/drawing/2014/main" xmlns="" id="{7D1FEF66-9E06-E54C-BAFF-0010E09F7C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1" name="그림 600">
                    <a:extLst>
                      <a:ext uri="{FF2B5EF4-FFF2-40B4-BE49-F238E27FC236}">
                        <a16:creationId xmlns:a16="http://schemas.microsoft.com/office/drawing/2014/main" xmlns="" id="{40DF5D03-D907-A147-8283-EA408A714B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2" name="그림 601">
                    <a:extLst>
                      <a:ext uri="{FF2B5EF4-FFF2-40B4-BE49-F238E27FC236}">
                        <a16:creationId xmlns:a16="http://schemas.microsoft.com/office/drawing/2014/main" xmlns="" id="{0B3F5B68-E6F1-9740-94D6-794DD10F8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3" name="그림 602">
                    <a:extLst>
                      <a:ext uri="{FF2B5EF4-FFF2-40B4-BE49-F238E27FC236}">
                        <a16:creationId xmlns:a16="http://schemas.microsoft.com/office/drawing/2014/main" xmlns="" id="{1A2B25A4-1184-6A43-AFA7-5DDB18160B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4" name="그림 603">
                    <a:extLst>
                      <a:ext uri="{FF2B5EF4-FFF2-40B4-BE49-F238E27FC236}">
                        <a16:creationId xmlns:a16="http://schemas.microsoft.com/office/drawing/2014/main" xmlns="" id="{B8E3583C-C8E4-AC44-9A5C-B5E303D10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5" name="그림 604">
                    <a:extLst>
                      <a:ext uri="{FF2B5EF4-FFF2-40B4-BE49-F238E27FC236}">
                        <a16:creationId xmlns:a16="http://schemas.microsoft.com/office/drawing/2014/main" xmlns="" id="{F9564F94-E90F-9D43-969B-59D4CABF77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6" name="그림 605">
                    <a:extLst>
                      <a:ext uri="{FF2B5EF4-FFF2-40B4-BE49-F238E27FC236}">
                        <a16:creationId xmlns:a16="http://schemas.microsoft.com/office/drawing/2014/main" xmlns="" id="{E0B4C591-5A02-E745-8C1D-5469F83EB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7" name="그림 606">
                    <a:extLst>
                      <a:ext uri="{FF2B5EF4-FFF2-40B4-BE49-F238E27FC236}">
                        <a16:creationId xmlns:a16="http://schemas.microsoft.com/office/drawing/2014/main" xmlns="" id="{1AF5CCAF-8F94-E34D-925C-0A6C5822CA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8" name="그림 607">
                    <a:extLst>
                      <a:ext uri="{FF2B5EF4-FFF2-40B4-BE49-F238E27FC236}">
                        <a16:creationId xmlns:a16="http://schemas.microsoft.com/office/drawing/2014/main" xmlns="" id="{E002C0E1-9832-E745-922E-36D88E2075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9" name="그림 608">
                    <a:extLst>
                      <a:ext uri="{FF2B5EF4-FFF2-40B4-BE49-F238E27FC236}">
                        <a16:creationId xmlns:a16="http://schemas.microsoft.com/office/drawing/2014/main" xmlns="" id="{3AB3C596-8084-B24B-BABC-62E60439F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0" name="그림 609">
                    <a:extLst>
                      <a:ext uri="{FF2B5EF4-FFF2-40B4-BE49-F238E27FC236}">
                        <a16:creationId xmlns:a16="http://schemas.microsoft.com/office/drawing/2014/main" xmlns="" id="{62063FC4-AC1A-CD4A-8187-15D8AC92C9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1" name="그림 610">
                    <a:extLst>
                      <a:ext uri="{FF2B5EF4-FFF2-40B4-BE49-F238E27FC236}">
                        <a16:creationId xmlns:a16="http://schemas.microsoft.com/office/drawing/2014/main" xmlns="" id="{CEE81F24-23D6-FD42-A219-F5D12363B2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2" name="그림 611">
                    <a:extLst>
                      <a:ext uri="{FF2B5EF4-FFF2-40B4-BE49-F238E27FC236}">
                        <a16:creationId xmlns:a16="http://schemas.microsoft.com/office/drawing/2014/main" xmlns="" id="{6A97DC98-E49B-7A44-807C-3E9CD0FBDE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3" name="그림 612">
                    <a:extLst>
                      <a:ext uri="{FF2B5EF4-FFF2-40B4-BE49-F238E27FC236}">
                        <a16:creationId xmlns:a16="http://schemas.microsoft.com/office/drawing/2014/main" xmlns="" id="{29BAA721-444F-DC4B-B09B-187AA457E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1" name="그룹 580">
                  <a:extLst>
                    <a:ext uri="{FF2B5EF4-FFF2-40B4-BE49-F238E27FC236}">
                      <a16:creationId xmlns:a16="http://schemas.microsoft.com/office/drawing/2014/main" xmlns="" id="{439413B9-AF82-B548-9B35-29D9E11FB232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582" name="그림 581">
                    <a:extLst>
                      <a:ext uri="{FF2B5EF4-FFF2-40B4-BE49-F238E27FC236}">
                        <a16:creationId xmlns:a16="http://schemas.microsoft.com/office/drawing/2014/main" xmlns="" id="{EC654B42-4B8A-E94A-B746-73E95B6A1C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3" name="그림 582">
                    <a:extLst>
                      <a:ext uri="{FF2B5EF4-FFF2-40B4-BE49-F238E27FC236}">
                        <a16:creationId xmlns:a16="http://schemas.microsoft.com/office/drawing/2014/main" xmlns="" id="{2C4BCBA8-005C-1342-A78A-F496EDCFA7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4" name="그림 583">
                    <a:extLst>
                      <a:ext uri="{FF2B5EF4-FFF2-40B4-BE49-F238E27FC236}">
                        <a16:creationId xmlns:a16="http://schemas.microsoft.com/office/drawing/2014/main" xmlns="" id="{BC477BCB-3160-F24E-834D-547C4C6C9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5" name="그림 584">
                    <a:extLst>
                      <a:ext uri="{FF2B5EF4-FFF2-40B4-BE49-F238E27FC236}">
                        <a16:creationId xmlns:a16="http://schemas.microsoft.com/office/drawing/2014/main" xmlns="" id="{D79905AD-7040-E94B-BFE8-B00CB7B374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6" name="그림 585">
                    <a:extLst>
                      <a:ext uri="{FF2B5EF4-FFF2-40B4-BE49-F238E27FC236}">
                        <a16:creationId xmlns:a16="http://schemas.microsoft.com/office/drawing/2014/main" xmlns="" id="{4D07FF4D-CA0B-7C49-A0CB-ABCCC8F348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7" name="그림 586">
                    <a:extLst>
                      <a:ext uri="{FF2B5EF4-FFF2-40B4-BE49-F238E27FC236}">
                        <a16:creationId xmlns:a16="http://schemas.microsoft.com/office/drawing/2014/main" xmlns="" id="{6E66D57A-95FE-A845-B030-F9FD3205C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8" name="그림 587">
                    <a:extLst>
                      <a:ext uri="{FF2B5EF4-FFF2-40B4-BE49-F238E27FC236}">
                        <a16:creationId xmlns:a16="http://schemas.microsoft.com/office/drawing/2014/main" xmlns="" id="{3A4BA67D-95CF-3E4F-84FE-23B8C71A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9" name="그림 588">
                    <a:extLst>
                      <a:ext uri="{FF2B5EF4-FFF2-40B4-BE49-F238E27FC236}">
                        <a16:creationId xmlns:a16="http://schemas.microsoft.com/office/drawing/2014/main" xmlns="" id="{1DA537A6-6683-C748-A40B-FF5F84D8CA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0" name="그림 589">
                    <a:extLst>
                      <a:ext uri="{FF2B5EF4-FFF2-40B4-BE49-F238E27FC236}">
                        <a16:creationId xmlns:a16="http://schemas.microsoft.com/office/drawing/2014/main" xmlns="" id="{BB66CBB9-A601-B54A-A5A2-71D5ED701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1" name="그림 590">
                    <a:extLst>
                      <a:ext uri="{FF2B5EF4-FFF2-40B4-BE49-F238E27FC236}">
                        <a16:creationId xmlns:a16="http://schemas.microsoft.com/office/drawing/2014/main" xmlns="" id="{0530D1F2-C57D-8E4E-938A-877B55A0A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2" name="그림 591">
                    <a:extLst>
                      <a:ext uri="{FF2B5EF4-FFF2-40B4-BE49-F238E27FC236}">
                        <a16:creationId xmlns:a16="http://schemas.microsoft.com/office/drawing/2014/main" xmlns="" id="{C92970A2-522E-2745-B638-BC49B29828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3" name="그림 592">
                    <a:extLst>
                      <a:ext uri="{FF2B5EF4-FFF2-40B4-BE49-F238E27FC236}">
                        <a16:creationId xmlns:a16="http://schemas.microsoft.com/office/drawing/2014/main" xmlns="" id="{ED41C928-0F9F-1B4B-894B-C693DAACEB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4" name="그림 593">
                    <a:extLst>
                      <a:ext uri="{FF2B5EF4-FFF2-40B4-BE49-F238E27FC236}">
                        <a16:creationId xmlns:a16="http://schemas.microsoft.com/office/drawing/2014/main" xmlns="" id="{DA84420A-440F-D24C-A797-FFB63D3F68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5" name="그림 594">
                    <a:extLst>
                      <a:ext uri="{FF2B5EF4-FFF2-40B4-BE49-F238E27FC236}">
                        <a16:creationId xmlns:a16="http://schemas.microsoft.com/office/drawing/2014/main" xmlns="" id="{8E607BDA-94CC-E14F-93A6-2ED219FC8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6" name="그림 595">
                    <a:extLst>
                      <a:ext uri="{FF2B5EF4-FFF2-40B4-BE49-F238E27FC236}">
                        <a16:creationId xmlns:a16="http://schemas.microsoft.com/office/drawing/2014/main" xmlns="" id="{1D7D05F4-29C0-434E-B4EE-9AB1C399C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7" name="그림 596">
                    <a:extLst>
                      <a:ext uri="{FF2B5EF4-FFF2-40B4-BE49-F238E27FC236}">
                        <a16:creationId xmlns:a16="http://schemas.microsoft.com/office/drawing/2014/main" xmlns="" id="{5A0B032B-71B2-7C46-8E4B-A12D33E9F7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571" name="그림 570">
              <a:extLst>
                <a:ext uri="{FF2B5EF4-FFF2-40B4-BE49-F238E27FC236}">
                  <a16:creationId xmlns:a16="http://schemas.microsoft.com/office/drawing/2014/main" xmlns="" id="{62B79E0F-A1D5-E148-8F3A-2930BB1F4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4165" y="1596177"/>
              <a:ext cx="340450" cy="340450"/>
            </a:xfrm>
            <a:prstGeom prst="rect">
              <a:avLst/>
            </a:prstGeom>
          </p:spPr>
        </p:pic>
      </p:grpSp>
      <p:sp>
        <p:nvSpPr>
          <p:cNvPr id="857" name="내용 개체 틀 856">
            <a:extLst>
              <a:ext uri="{FF2B5EF4-FFF2-40B4-BE49-F238E27FC236}">
                <a16:creationId xmlns:a16="http://schemas.microsoft.com/office/drawing/2014/main" xmlns="" id="{076E948A-549D-0F45-8666-C6363E9421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3946" y="4494214"/>
            <a:ext cx="8089615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 b="1" i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Template Guide –34pt</a:t>
            </a:r>
            <a:endParaRPr kumimoji="1" lang="ko-KR" altLang="en-US" dirty="0"/>
          </a:p>
        </p:txBody>
      </p:sp>
      <p:sp>
        <p:nvSpPr>
          <p:cNvPr id="866" name="내용 개체 틀 856">
            <a:extLst>
              <a:ext uri="{FF2B5EF4-FFF2-40B4-BE49-F238E27FC236}">
                <a16:creationId xmlns:a16="http://schemas.microsoft.com/office/drawing/2014/main" xmlns="" id="{268AEA45-8D35-7A48-9BCD-3B4E06BD38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0296" y="5124451"/>
            <a:ext cx="8093266" cy="2852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rgbClr val="F9E76C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Horizontal -14pt</a:t>
            </a:r>
            <a:endParaRPr kumimoji="1" lang="ko-KR" altLang="en-US" dirty="0"/>
          </a:p>
        </p:txBody>
      </p:sp>
      <p:sp>
        <p:nvSpPr>
          <p:cNvPr id="870" name="내용 개체 틀 856">
            <a:extLst>
              <a:ext uri="{FF2B5EF4-FFF2-40B4-BE49-F238E27FC236}">
                <a16:creationId xmlns:a16="http://schemas.microsoft.com/office/drawing/2014/main" xmlns="" id="{927C6311-C2ED-3243-AFF7-085288C74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858634" y="6317064"/>
            <a:ext cx="2089466" cy="207521"/>
          </a:xfrm>
          <a:prstGeom prst="rect">
            <a:avLst/>
          </a:prstGeom>
        </p:spPr>
        <p:txBody>
          <a:bodyPr numCol="1"/>
          <a:lstStyle>
            <a:lvl1pPr marL="0" indent="0" algn="r">
              <a:lnSpc>
                <a:spcPct val="100000"/>
              </a:lnSpc>
              <a:buNone/>
              <a:defRPr sz="1000" b="0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0000/00/00 -10pt</a:t>
            </a:r>
          </a:p>
        </p:txBody>
      </p:sp>
      <p:sp>
        <p:nvSpPr>
          <p:cNvPr id="871" name="내용 개체 틀 856">
            <a:extLst>
              <a:ext uri="{FF2B5EF4-FFF2-40B4-BE49-F238E27FC236}">
                <a16:creationId xmlns:a16="http://schemas.microsoft.com/office/drawing/2014/main" xmlns="" id="{CD15451B-1B45-684E-92A8-0995BF7AE0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859108" y="6467435"/>
            <a:ext cx="2089466" cy="215701"/>
          </a:xfrm>
          <a:prstGeom prst="rect">
            <a:avLst/>
          </a:prstGeom>
        </p:spPr>
        <p:txBody>
          <a:bodyPr numCol="1"/>
          <a:lstStyle>
            <a:lvl1pPr marL="0" indent="0" algn="r">
              <a:lnSpc>
                <a:spcPct val="100000"/>
              </a:lnSpc>
              <a:buNone/>
              <a:defRPr sz="1000" b="0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Ver.000000—10pt</a:t>
            </a:r>
            <a:endParaRPr kumimoji="1" lang="ko-KR" altLang="en-US" dirty="0"/>
          </a:p>
        </p:txBody>
      </p:sp>
      <p:pic>
        <p:nvPicPr>
          <p:cNvPr id="283" name="그래픽 282">
            <a:extLst>
              <a:ext uri="{FF2B5EF4-FFF2-40B4-BE49-F238E27FC236}">
                <a16:creationId xmlns:a16="http://schemas.microsoft.com/office/drawing/2014/main" xmlns="" id="{43ACF83A-591E-5E46-9B5F-ED7DAE05AD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93120" y="46539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0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BB1CED-A942-914E-9196-B58BE1D666EB}"/>
              </a:ext>
            </a:extLst>
          </p:cNvPr>
          <p:cNvSpPr/>
          <p:nvPr userDrawn="1"/>
        </p:nvSpPr>
        <p:spPr>
          <a:xfrm>
            <a:off x="0" y="0"/>
            <a:ext cx="2953297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B7AE135-D52B-5F4E-9472-DC893420F33F}"/>
              </a:ext>
            </a:extLst>
          </p:cNvPr>
          <p:cNvGrpSpPr/>
          <p:nvPr userDrawn="1"/>
        </p:nvGrpSpPr>
        <p:grpSpPr>
          <a:xfrm>
            <a:off x="349940" y="2125818"/>
            <a:ext cx="2251020" cy="4454059"/>
            <a:chOff x="284326" y="3010369"/>
            <a:chExt cx="1813162" cy="356950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98D2E564-F852-E746-BF31-821A34CEB241}"/>
                </a:ext>
              </a:extLst>
            </p:cNvPr>
            <p:cNvGrpSpPr/>
            <p:nvPr/>
          </p:nvGrpSpPr>
          <p:grpSpPr>
            <a:xfrm>
              <a:off x="284326" y="3010369"/>
              <a:ext cx="1809832" cy="3569508"/>
              <a:chOff x="189845" y="2811628"/>
              <a:chExt cx="1931072" cy="3808628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xmlns="" id="{22F751F8-0D68-3F41-ADBB-683AD9B1C78A}"/>
                  </a:ext>
                </a:extLst>
              </p:cNvPr>
              <p:cNvGrpSpPr/>
              <p:nvPr/>
            </p:nvGrpSpPr>
            <p:grpSpPr>
              <a:xfrm>
                <a:off x="189845" y="4844240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120" name="그룹 119">
                  <a:extLst>
                    <a:ext uri="{FF2B5EF4-FFF2-40B4-BE49-F238E27FC236}">
                      <a16:creationId xmlns:a16="http://schemas.microsoft.com/office/drawing/2014/main" xmlns="" id="{1D98AAC3-57D5-074E-8393-F5663BC49E2A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38" name="그림 137">
                    <a:extLst>
                      <a:ext uri="{FF2B5EF4-FFF2-40B4-BE49-F238E27FC236}">
                        <a16:creationId xmlns:a16="http://schemas.microsoft.com/office/drawing/2014/main" xmlns="" id="{73464D45-B643-CF46-8AEE-697A86C02B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9" name="그림 138">
                    <a:extLst>
                      <a:ext uri="{FF2B5EF4-FFF2-40B4-BE49-F238E27FC236}">
                        <a16:creationId xmlns:a16="http://schemas.microsoft.com/office/drawing/2014/main" xmlns="" id="{A9E3BB90-2867-EC44-8948-EDD493FC5A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0" name="그림 139">
                    <a:extLst>
                      <a:ext uri="{FF2B5EF4-FFF2-40B4-BE49-F238E27FC236}">
                        <a16:creationId xmlns:a16="http://schemas.microsoft.com/office/drawing/2014/main" xmlns="" id="{95074118-25B4-9E40-BCC5-095E8BD67E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1" name="그림 140">
                    <a:extLst>
                      <a:ext uri="{FF2B5EF4-FFF2-40B4-BE49-F238E27FC236}">
                        <a16:creationId xmlns:a16="http://schemas.microsoft.com/office/drawing/2014/main" xmlns="" id="{152A9F30-4AD5-E346-99AE-5192A76EC0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2" name="그림 141">
                    <a:extLst>
                      <a:ext uri="{FF2B5EF4-FFF2-40B4-BE49-F238E27FC236}">
                        <a16:creationId xmlns:a16="http://schemas.microsoft.com/office/drawing/2014/main" xmlns="" id="{D1FD1716-A016-2844-9A48-B76E5425FD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3" name="그림 142">
                    <a:extLst>
                      <a:ext uri="{FF2B5EF4-FFF2-40B4-BE49-F238E27FC236}">
                        <a16:creationId xmlns:a16="http://schemas.microsoft.com/office/drawing/2014/main" xmlns="" id="{8FD2C91A-12A1-9341-B124-1390F69F5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4" name="그림 143">
                    <a:extLst>
                      <a:ext uri="{FF2B5EF4-FFF2-40B4-BE49-F238E27FC236}">
                        <a16:creationId xmlns:a16="http://schemas.microsoft.com/office/drawing/2014/main" xmlns="" id="{DD8E7F2B-FEFD-A54F-919C-206C6ABAC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5" name="그림 144">
                    <a:extLst>
                      <a:ext uri="{FF2B5EF4-FFF2-40B4-BE49-F238E27FC236}">
                        <a16:creationId xmlns:a16="http://schemas.microsoft.com/office/drawing/2014/main" xmlns="" id="{82FBBC7B-883A-C24A-9C8D-BC2CCD3CEF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그림 145">
                    <a:extLst>
                      <a:ext uri="{FF2B5EF4-FFF2-40B4-BE49-F238E27FC236}">
                        <a16:creationId xmlns:a16="http://schemas.microsoft.com/office/drawing/2014/main" xmlns="" id="{1181600E-BD8B-AB47-BA77-FA296AC480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그림 146">
                    <a:extLst>
                      <a:ext uri="{FF2B5EF4-FFF2-40B4-BE49-F238E27FC236}">
                        <a16:creationId xmlns:a16="http://schemas.microsoft.com/office/drawing/2014/main" xmlns="" id="{8144ECE4-46EB-824C-A680-C2D34E24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8" name="그림 147">
                    <a:extLst>
                      <a:ext uri="{FF2B5EF4-FFF2-40B4-BE49-F238E27FC236}">
                        <a16:creationId xmlns:a16="http://schemas.microsoft.com/office/drawing/2014/main" xmlns="" id="{C25634F8-D71D-EC42-9352-43239FEE93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9" name="그림 148">
                    <a:extLst>
                      <a:ext uri="{FF2B5EF4-FFF2-40B4-BE49-F238E27FC236}">
                        <a16:creationId xmlns:a16="http://schemas.microsoft.com/office/drawing/2014/main" xmlns="" id="{B493F892-EB2D-2946-9752-30FFA0A3D8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0" name="그림 149">
                    <a:extLst>
                      <a:ext uri="{FF2B5EF4-FFF2-40B4-BE49-F238E27FC236}">
                        <a16:creationId xmlns:a16="http://schemas.microsoft.com/office/drawing/2014/main" xmlns="" id="{AB614B31-2F93-0F4C-9857-C3A09DD9AD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1" name="그림 150">
                    <a:extLst>
                      <a:ext uri="{FF2B5EF4-FFF2-40B4-BE49-F238E27FC236}">
                        <a16:creationId xmlns:a16="http://schemas.microsoft.com/office/drawing/2014/main" xmlns="" id="{63553627-9FB1-1B49-8B81-1B5A56B373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2" name="그림 151">
                    <a:extLst>
                      <a:ext uri="{FF2B5EF4-FFF2-40B4-BE49-F238E27FC236}">
                        <a16:creationId xmlns:a16="http://schemas.microsoft.com/office/drawing/2014/main" xmlns="" id="{D6EDEC97-7AD4-2D44-B162-22122F62D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3" name="그림 152">
                    <a:extLst>
                      <a:ext uri="{FF2B5EF4-FFF2-40B4-BE49-F238E27FC236}">
                        <a16:creationId xmlns:a16="http://schemas.microsoft.com/office/drawing/2014/main" xmlns="" id="{759F3B05-D5F6-AE49-B1BE-61143B8C25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520CCFEA-BD4F-AC4B-B87F-61033A3E7E31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22" name="그림 121">
                    <a:extLst>
                      <a:ext uri="{FF2B5EF4-FFF2-40B4-BE49-F238E27FC236}">
                        <a16:creationId xmlns:a16="http://schemas.microsoft.com/office/drawing/2014/main" xmlns="" id="{BF2C792F-E0CB-AB45-99F8-D0355B6FCA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3" name="그림 122">
                    <a:extLst>
                      <a:ext uri="{FF2B5EF4-FFF2-40B4-BE49-F238E27FC236}">
                        <a16:creationId xmlns:a16="http://schemas.microsoft.com/office/drawing/2014/main" xmlns="" id="{CAB0D95E-3436-E340-BC0C-ECC572591C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4" name="그림 123">
                    <a:extLst>
                      <a:ext uri="{FF2B5EF4-FFF2-40B4-BE49-F238E27FC236}">
                        <a16:creationId xmlns:a16="http://schemas.microsoft.com/office/drawing/2014/main" xmlns="" id="{C6D074E2-B761-5940-B983-711AED921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5" name="그림 124">
                    <a:extLst>
                      <a:ext uri="{FF2B5EF4-FFF2-40B4-BE49-F238E27FC236}">
                        <a16:creationId xmlns:a16="http://schemas.microsoft.com/office/drawing/2014/main" xmlns="" id="{4C282EF2-18CE-B34C-88D3-75DEFCE62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6" name="그림 125">
                    <a:extLst>
                      <a:ext uri="{FF2B5EF4-FFF2-40B4-BE49-F238E27FC236}">
                        <a16:creationId xmlns:a16="http://schemas.microsoft.com/office/drawing/2014/main" xmlns="" id="{AF52ED35-6315-884B-AA70-5887F63608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그림 126">
                    <a:extLst>
                      <a:ext uri="{FF2B5EF4-FFF2-40B4-BE49-F238E27FC236}">
                        <a16:creationId xmlns:a16="http://schemas.microsoft.com/office/drawing/2014/main" xmlns="" id="{5FFBFCDC-2116-1E42-AEA0-944AEDD8CF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8" name="그림 127">
                    <a:extLst>
                      <a:ext uri="{FF2B5EF4-FFF2-40B4-BE49-F238E27FC236}">
                        <a16:creationId xmlns:a16="http://schemas.microsoft.com/office/drawing/2014/main" xmlns="" id="{58446C4D-C311-484E-986A-9624CE70AC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9" name="그림 128">
                    <a:extLst>
                      <a:ext uri="{FF2B5EF4-FFF2-40B4-BE49-F238E27FC236}">
                        <a16:creationId xmlns:a16="http://schemas.microsoft.com/office/drawing/2014/main" xmlns="" id="{1BB3A5FE-8CFA-BB4E-BA24-C351B8C244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0" name="그림 129">
                    <a:extLst>
                      <a:ext uri="{FF2B5EF4-FFF2-40B4-BE49-F238E27FC236}">
                        <a16:creationId xmlns:a16="http://schemas.microsoft.com/office/drawing/2014/main" xmlns="" id="{F2026091-454C-0741-9967-3E1FA55537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1" name="그림 130">
                    <a:extLst>
                      <a:ext uri="{FF2B5EF4-FFF2-40B4-BE49-F238E27FC236}">
                        <a16:creationId xmlns:a16="http://schemas.microsoft.com/office/drawing/2014/main" xmlns="" id="{62CB2C22-1A68-E245-80A4-A9D8EE294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2" name="그림 131">
                    <a:extLst>
                      <a:ext uri="{FF2B5EF4-FFF2-40B4-BE49-F238E27FC236}">
                        <a16:creationId xmlns:a16="http://schemas.microsoft.com/office/drawing/2014/main" xmlns="" id="{07A3F49F-6E4F-D143-9DD9-4E9675AC1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3" name="그림 132">
                    <a:extLst>
                      <a:ext uri="{FF2B5EF4-FFF2-40B4-BE49-F238E27FC236}">
                        <a16:creationId xmlns:a16="http://schemas.microsoft.com/office/drawing/2014/main" xmlns="" id="{ACAA2B0B-F08E-144C-9ECD-319E9731D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4" name="그림 133">
                    <a:extLst>
                      <a:ext uri="{FF2B5EF4-FFF2-40B4-BE49-F238E27FC236}">
                        <a16:creationId xmlns:a16="http://schemas.microsoft.com/office/drawing/2014/main" xmlns="" id="{2A56CB1E-6B6C-5E4A-8DBB-DB7B5F921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5" name="그림 134">
                    <a:extLst>
                      <a:ext uri="{FF2B5EF4-FFF2-40B4-BE49-F238E27FC236}">
                        <a16:creationId xmlns:a16="http://schemas.microsoft.com/office/drawing/2014/main" xmlns="" id="{04C0ADFD-8E1F-D243-AA05-9B35590E4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6" name="그림 135">
                    <a:extLst>
                      <a:ext uri="{FF2B5EF4-FFF2-40B4-BE49-F238E27FC236}">
                        <a16:creationId xmlns:a16="http://schemas.microsoft.com/office/drawing/2014/main" xmlns="" id="{55551275-EBE9-C74E-BE0C-40D72F7753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7" name="그림 136">
                    <a:extLst>
                      <a:ext uri="{FF2B5EF4-FFF2-40B4-BE49-F238E27FC236}">
                        <a16:creationId xmlns:a16="http://schemas.microsoft.com/office/drawing/2014/main" xmlns="" id="{68290513-7B44-8742-86CB-EC67D92359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A7B6656B-3FFB-6B42-9A9D-81B698D5239F}"/>
                  </a:ext>
                </a:extLst>
              </p:cNvPr>
              <p:cNvGrpSpPr/>
              <p:nvPr/>
            </p:nvGrpSpPr>
            <p:grpSpPr>
              <a:xfrm>
                <a:off x="189845" y="2811628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xmlns="" id="{AEE49F7C-E5C5-3A4B-8917-B119BEB556D5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xmlns="" id="{803EFDD5-1481-C344-8394-98434E6687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xmlns="" id="{5AD5019C-EC38-BC49-B07F-48F01AD44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6" name="그림 105">
                    <a:extLst>
                      <a:ext uri="{FF2B5EF4-FFF2-40B4-BE49-F238E27FC236}">
                        <a16:creationId xmlns:a16="http://schemas.microsoft.com/office/drawing/2014/main" xmlns="" id="{0A222134-8987-7D40-9C81-BEB1B9B1E0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>
                    <a:extLst>
                      <a:ext uri="{FF2B5EF4-FFF2-40B4-BE49-F238E27FC236}">
                        <a16:creationId xmlns:a16="http://schemas.microsoft.com/office/drawing/2014/main" xmlns="" id="{4C2F329F-B700-EA4C-806D-9D4C966D0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>
                    <a:extLst>
                      <a:ext uri="{FF2B5EF4-FFF2-40B4-BE49-F238E27FC236}">
                        <a16:creationId xmlns:a16="http://schemas.microsoft.com/office/drawing/2014/main" xmlns="" id="{CAC5F735-E1CF-EC48-B611-1124B3F91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xmlns="" id="{4034D90D-9FBD-814E-AE3E-CBAB7022E3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xmlns="" id="{26F6B712-8519-0043-AEA7-C6F9B95F24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1" name="그림 110">
                    <a:extLst>
                      <a:ext uri="{FF2B5EF4-FFF2-40B4-BE49-F238E27FC236}">
                        <a16:creationId xmlns:a16="http://schemas.microsoft.com/office/drawing/2014/main" xmlns="" id="{6597FF2A-5765-9E47-9F47-0F830EA543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2" name="그림 111">
                    <a:extLst>
                      <a:ext uri="{FF2B5EF4-FFF2-40B4-BE49-F238E27FC236}">
                        <a16:creationId xmlns:a16="http://schemas.microsoft.com/office/drawing/2014/main" xmlns="" id="{C6A07385-B398-184F-9EBC-A7DB5DE2D0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3" name="그림 112">
                    <a:extLst>
                      <a:ext uri="{FF2B5EF4-FFF2-40B4-BE49-F238E27FC236}">
                        <a16:creationId xmlns:a16="http://schemas.microsoft.com/office/drawing/2014/main" xmlns="" id="{6C047BC2-3CD0-D043-B6ED-FD46979A14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4" name="그림 113">
                    <a:extLst>
                      <a:ext uri="{FF2B5EF4-FFF2-40B4-BE49-F238E27FC236}">
                        <a16:creationId xmlns:a16="http://schemas.microsoft.com/office/drawing/2014/main" xmlns="" id="{08B3E27E-64B4-984A-898A-5BF8EE896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5" name="그림 114">
                    <a:extLst>
                      <a:ext uri="{FF2B5EF4-FFF2-40B4-BE49-F238E27FC236}">
                        <a16:creationId xmlns:a16="http://schemas.microsoft.com/office/drawing/2014/main" xmlns="" id="{612EB3CA-F583-3E49-97DA-0B3B678619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6" name="그림 115">
                    <a:extLst>
                      <a:ext uri="{FF2B5EF4-FFF2-40B4-BE49-F238E27FC236}">
                        <a16:creationId xmlns:a16="http://schemas.microsoft.com/office/drawing/2014/main" xmlns="" id="{50A98138-7236-6C45-BFDA-20A8EE6203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7" name="그림 116">
                    <a:extLst>
                      <a:ext uri="{FF2B5EF4-FFF2-40B4-BE49-F238E27FC236}">
                        <a16:creationId xmlns:a16="http://schemas.microsoft.com/office/drawing/2014/main" xmlns="" id="{58EDF847-9A0D-A743-9A38-78D4343843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8" name="그림 117">
                    <a:extLst>
                      <a:ext uri="{FF2B5EF4-FFF2-40B4-BE49-F238E27FC236}">
                        <a16:creationId xmlns:a16="http://schemas.microsoft.com/office/drawing/2014/main" xmlns="" id="{93019649-8F39-3F4B-AF16-C79A91219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9" name="그림 118">
                    <a:extLst>
                      <a:ext uri="{FF2B5EF4-FFF2-40B4-BE49-F238E27FC236}">
                        <a16:creationId xmlns:a16="http://schemas.microsoft.com/office/drawing/2014/main" xmlns="" id="{4AEAEEC7-66AF-7F42-A7BB-2C786AB13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xmlns="" id="{DB3D1E92-36A2-4E4B-A9E3-F3385F21BFE2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88" name="그림 87">
                    <a:extLst>
                      <a:ext uri="{FF2B5EF4-FFF2-40B4-BE49-F238E27FC236}">
                        <a16:creationId xmlns:a16="http://schemas.microsoft.com/office/drawing/2014/main" xmlns="" id="{310A1607-2E5D-7949-81C0-D400971989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xmlns="" id="{AE2CF56A-0624-7D4B-AA9F-F608E8401A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xmlns="" id="{FDF6C75F-3259-964E-B804-6766C37FE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1" name="그림 90">
                    <a:extLst>
                      <a:ext uri="{FF2B5EF4-FFF2-40B4-BE49-F238E27FC236}">
                        <a16:creationId xmlns:a16="http://schemas.microsoft.com/office/drawing/2014/main" xmlns="" id="{28BE5950-2648-0E45-B53E-0D732C7BE3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2" name="그림 91">
                    <a:extLst>
                      <a:ext uri="{FF2B5EF4-FFF2-40B4-BE49-F238E27FC236}">
                        <a16:creationId xmlns:a16="http://schemas.microsoft.com/office/drawing/2014/main" xmlns="" id="{0193EAC1-4378-AF4C-B02D-AE9EE0A03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3" name="그림 92">
                    <a:extLst>
                      <a:ext uri="{FF2B5EF4-FFF2-40B4-BE49-F238E27FC236}">
                        <a16:creationId xmlns:a16="http://schemas.microsoft.com/office/drawing/2014/main" xmlns="" id="{4ABE6497-DD6F-1C4C-A6B8-D94D56C781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xmlns="" id="{65BAE3D4-8B66-4B42-8FDB-BEAE9BE6DD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xmlns="" id="{10B20DCE-FA7C-0B41-9D52-66CA8AA73C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6" name="그림 95">
                    <a:extLst>
                      <a:ext uri="{FF2B5EF4-FFF2-40B4-BE49-F238E27FC236}">
                        <a16:creationId xmlns:a16="http://schemas.microsoft.com/office/drawing/2014/main" xmlns="" id="{CB662DD4-5D1A-5440-9BC8-3291A6021A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7" name="그림 96">
                    <a:extLst>
                      <a:ext uri="{FF2B5EF4-FFF2-40B4-BE49-F238E27FC236}">
                        <a16:creationId xmlns:a16="http://schemas.microsoft.com/office/drawing/2014/main" xmlns="" id="{CDBEB3A2-0D79-BF49-A6FA-DF455AAE2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8" name="그림 97">
                    <a:extLst>
                      <a:ext uri="{FF2B5EF4-FFF2-40B4-BE49-F238E27FC236}">
                        <a16:creationId xmlns:a16="http://schemas.microsoft.com/office/drawing/2014/main" xmlns="" id="{CACFF09B-3CC0-FB42-826C-CD037B6747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xmlns="" id="{9E9BEC52-6E68-8E49-BACB-45DA3D7B41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xmlns="" id="{165E9630-9871-4A48-8F25-D7ED872EBC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1" name="그림 100">
                    <a:extLst>
                      <a:ext uri="{FF2B5EF4-FFF2-40B4-BE49-F238E27FC236}">
                        <a16:creationId xmlns:a16="http://schemas.microsoft.com/office/drawing/2014/main" xmlns="" id="{F0C2382E-1366-844C-A0DD-39FD5D13D7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xmlns="" id="{33E05667-D39A-574F-9455-BA1CCCD3B0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xmlns="" id="{B8959F40-A4A0-5547-AB4C-A64F07C46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E784A8E2-92E7-8541-8438-22D14D4A855D}"/>
                </a:ext>
              </a:extLst>
            </p:cNvPr>
            <p:cNvGrpSpPr/>
            <p:nvPr/>
          </p:nvGrpSpPr>
          <p:grpSpPr>
            <a:xfrm>
              <a:off x="287656" y="3010369"/>
              <a:ext cx="1809832" cy="3569508"/>
              <a:chOff x="189845" y="2811628"/>
              <a:chExt cx="1931072" cy="380862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E85D194D-2A22-C84E-A355-0208479EC4C6}"/>
                  </a:ext>
                </a:extLst>
              </p:cNvPr>
              <p:cNvGrpSpPr/>
              <p:nvPr/>
            </p:nvGrpSpPr>
            <p:grpSpPr>
              <a:xfrm>
                <a:off x="189845" y="4844240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7EBBB7D7-A289-104B-BD6E-A01EA40253FC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xmlns="" id="{1F09C813-4EF5-2244-B5CE-81F83E3B7B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>
                    <a:extLst>
                      <a:ext uri="{FF2B5EF4-FFF2-40B4-BE49-F238E27FC236}">
                        <a16:creationId xmlns:a16="http://schemas.microsoft.com/office/drawing/2014/main" xmlns="" id="{E364506B-4351-B744-AB76-00B513E3F8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xmlns="" id="{F1D0C4F5-076C-1D4B-9668-BA796645C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xmlns="" id="{CCE4864A-110E-FE4E-86FA-CB123D607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xmlns="" id="{0361AFBB-48CC-EA48-88E3-FF2A505335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" name="그림 72">
                    <a:extLst>
                      <a:ext uri="{FF2B5EF4-FFF2-40B4-BE49-F238E27FC236}">
                        <a16:creationId xmlns:a16="http://schemas.microsoft.com/office/drawing/2014/main" xmlns="" id="{8490C4FE-3A97-FA48-A01B-8C28682AB0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" name="그림 73">
                    <a:extLst>
                      <a:ext uri="{FF2B5EF4-FFF2-40B4-BE49-F238E27FC236}">
                        <a16:creationId xmlns:a16="http://schemas.microsoft.com/office/drawing/2014/main" xmlns="" id="{40C0B904-0CFE-E94E-9F22-1BD5F0775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" name="그림 74">
                    <a:extLst>
                      <a:ext uri="{FF2B5EF4-FFF2-40B4-BE49-F238E27FC236}">
                        <a16:creationId xmlns:a16="http://schemas.microsoft.com/office/drawing/2014/main" xmlns="" id="{057BE812-51AB-764F-9C6D-70DE500BB9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" name="그림 75">
                    <a:extLst>
                      <a:ext uri="{FF2B5EF4-FFF2-40B4-BE49-F238E27FC236}">
                        <a16:creationId xmlns:a16="http://schemas.microsoft.com/office/drawing/2014/main" xmlns="" id="{7DAE9E0D-688E-5E4D-A8BF-C8EE216BF7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" name="그림 76">
                    <a:extLst>
                      <a:ext uri="{FF2B5EF4-FFF2-40B4-BE49-F238E27FC236}">
                        <a16:creationId xmlns:a16="http://schemas.microsoft.com/office/drawing/2014/main" xmlns="" id="{D3A0221D-7DB7-4545-BA8A-EFD9C20D4A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xmlns="" id="{068E7B06-2029-A344-BDAC-FDF2FB4280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xmlns="" id="{9164D60F-0911-9041-B545-6E4FC5E695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xmlns="" id="{339AB236-5EEF-A444-8613-3B482A9408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xmlns="" id="{90F6D9F8-99F0-5B40-B4F1-04EE43D62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" name="그림 81">
                    <a:extLst>
                      <a:ext uri="{FF2B5EF4-FFF2-40B4-BE49-F238E27FC236}">
                        <a16:creationId xmlns:a16="http://schemas.microsoft.com/office/drawing/2014/main" xmlns="" id="{AF0B9399-0951-F64B-A394-B3D962ABF4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" name="그림 82">
                    <a:extLst>
                      <a:ext uri="{FF2B5EF4-FFF2-40B4-BE49-F238E27FC236}">
                        <a16:creationId xmlns:a16="http://schemas.microsoft.com/office/drawing/2014/main" xmlns="" id="{CC3C39EF-1643-994C-98AE-B1AB5DE612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xmlns="" id="{42948CD0-0022-2141-9D33-95FBC473339F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xmlns="" id="{977E62E0-D8AF-D54B-BEC9-0BD89476CD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xmlns="" id="{1FE2DE83-8C0E-3546-8072-B762244A9B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xmlns="" id="{AA0FD140-92FD-2844-81CD-CBE1CFDDC4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xmlns="" id="{8BB661D2-5734-144D-B8C8-DBCFBD906B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xmlns="" id="{AB8A9ACA-179D-814E-835B-813BB4754C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7" name="그림 56">
                    <a:extLst>
                      <a:ext uri="{FF2B5EF4-FFF2-40B4-BE49-F238E27FC236}">
                        <a16:creationId xmlns:a16="http://schemas.microsoft.com/office/drawing/2014/main" xmlns="" id="{8AC65860-B958-C048-8A5E-52A74EDAD7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xmlns="" id="{512660FE-7F8A-D84D-AC92-4D1284A390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xmlns="" id="{4C1B06A5-643C-2F46-BEE5-0FD62B22F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" name="그림 59">
                    <a:extLst>
                      <a:ext uri="{FF2B5EF4-FFF2-40B4-BE49-F238E27FC236}">
                        <a16:creationId xmlns:a16="http://schemas.microsoft.com/office/drawing/2014/main" xmlns="" id="{5160EF8D-46CF-9B45-B3DE-B02DD7471F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" name="그림 60">
                    <a:extLst>
                      <a:ext uri="{FF2B5EF4-FFF2-40B4-BE49-F238E27FC236}">
                        <a16:creationId xmlns:a16="http://schemas.microsoft.com/office/drawing/2014/main" xmlns="" id="{0199AF2B-E723-A44E-8724-92E9D326A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xmlns="" id="{0083A6F9-2B4E-5140-999E-BD18F0265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" name="그림 62">
                    <a:extLst>
                      <a:ext uri="{FF2B5EF4-FFF2-40B4-BE49-F238E27FC236}">
                        <a16:creationId xmlns:a16="http://schemas.microsoft.com/office/drawing/2014/main" xmlns="" id="{40AA0739-9064-CB48-B8D0-AAD660710C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" name="그림 63">
                    <a:extLst>
                      <a:ext uri="{FF2B5EF4-FFF2-40B4-BE49-F238E27FC236}">
                        <a16:creationId xmlns:a16="http://schemas.microsoft.com/office/drawing/2014/main" xmlns="" id="{000FF244-D91D-2F43-ACAE-17E187E55B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" name="그림 64">
                    <a:extLst>
                      <a:ext uri="{FF2B5EF4-FFF2-40B4-BE49-F238E27FC236}">
                        <a16:creationId xmlns:a16="http://schemas.microsoft.com/office/drawing/2014/main" xmlns="" id="{9FC5B4BA-E451-9248-A34B-BFC177393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" name="그림 65">
                    <a:extLst>
                      <a:ext uri="{FF2B5EF4-FFF2-40B4-BE49-F238E27FC236}">
                        <a16:creationId xmlns:a16="http://schemas.microsoft.com/office/drawing/2014/main" xmlns="" id="{B16A8DAF-CF10-3B45-95FD-D37DCBBE7B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xmlns="" id="{315DEC79-C87D-2642-9885-0857EF08A3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0EA86149-B8D0-D949-BA5F-2F2C051E3031}"/>
                  </a:ext>
                </a:extLst>
              </p:cNvPr>
              <p:cNvGrpSpPr/>
              <p:nvPr/>
            </p:nvGrpSpPr>
            <p:grpSpPr>
              <a:xfrm>
                <a:off x="189845" y="2811628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xmlns="" id="{8A76C85A-7BA3-8046-BDFA-C71439F55932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34" name="그림 33">
                    <a:extLst>
                      <a:ext uri="{FF2B5EF4-FFF2-40B4-BE49-F238E27FC236}">
                        <a16:creationId xmlns:a16="http://schemas.microsoft.com/office/drawing/2014/main" xmlns="" id="{E5A45ED1-AC5F-CE40-BAAC-EB871D7A25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>
                    <a:extLst>
                      <a:ext uri="{FF2B5EF4-FFF2-40B4-BE49-F238E27FC236}">
                        <a16:creationId xmlns:a16="http://schemas.microsoft.com/office/drawing/2014/main" xmlns="" id="{BB4645C1-1558-9946-941B-758AD75BA1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xmlns="" id="{E623E790-14F2-4341-A77F-0035415AA0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xmlns="" id="{B8B2696B-D70E-FC47-A2BB-1AD28FEAC2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xmlns="" id="{86B28C4E-AD16-5040-80F6-E7844528D2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xmlns="" id="{2E9BE54F-A10C-B349-90CD-6052066E8F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0" name="그림 39">
                    <a:extLst>
                      <a:ext uri="{FF2B5EF4-FFF2-40B4-BE49-F238E27FC236}">
                        <a16:creationId xmlns:a16="http://schemas.microsoft.com/office/drawing/2014/main" xmlns="" id="{BA7C0BF3-D05F-2749-BC4D-3D2279439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xmlns="" id="{94BBD5E3-822B-C543-AF07-705A41A67D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xmlns="" id="{29166E9F-481B-D94E-AAD9-B326762D2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xmlns="" id="{BA0BF74B-5B5F-9E44-93AF-303133ACB5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4" name="그림 43">
                    <a:extLst>
                      <a:ext uri="{FF2B5EF4-FFF2-40B4-BE49-F238E27FC236}">
                        <a16:creationId xmlns:a16="http://schemas.microsoft.com/office/drawing/2014/main" xmlns="" id="{960B2395-1B17-314D-8ADD-C87BD0442A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xmlns="" id="{F1244052-B3CC-754F-B9A1-E79563F0F9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6" name="그림 45">
                    <a:extLst>
                      <a:ext uri="{FF2B5EF4-FFF2-40B4-BE49-F238E27FC236}">
                        <a16:creationId xmlns:a16="http://schemas.microsoft.com/office/drawing/2014/main" xmlns="" id="{68D4395F-AD8C-4149-BFAB-2E1BBD4AEB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xmlns="" id="{3BF46B26-2B04-0342-9490-6AE2E29C08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xmlns="" id="{04D98F8A-DFA6-494A-92A1-44111B0A1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xmlns="" id="{C6529E9E-75DC-224B-80FE-FB1AABBE17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317C9A32-0251-6F4C-B169-85D0E1B55C7C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8" name="그림 17">
                    <a:extLst>
                      <a:ext uri="{FF2B5EF4-FFF2-40B4-BE49-F238E27FC236}">
                        <a16:creationId xmlns:a16="http://schemas.microsoft.com/office/drawing/2014/main" xmlns="" id="{E59BA2AF-A678-E049-B3CE-81DB73526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xmlns="" id="{4FF8CEE9-28F3-9E44-BC53-CB0A435151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xmlns="" id="{A936DC7E-4C9A-4F43-9A73-C7ED0CEA44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xmlns="" id="{67411465-9197-4148-8B24-9DBA274E2F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xmlns="" id="{AAF127BC-A92E-ED47-86DD-129FFE408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xmlns="" id="{DA8B550D-3780-E247-AF99-DF9FC7308B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xmlns="" id="{40FE24FC-42B8-5848-972B-6ED867008B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>
                    <a:extLst>
                      <a:ext uri="{FF2B5EF4-FFF2-40B4-BE49-F238E27FC236}">
                        <a16:creationId xmlns:a16="http://schemas.microsoft.com/office/drawing/2014/main" xmlns="" id="{D398BA06-8D51-9148-B09C-3E3D706A5F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xmlns="" id="{F4FFDD88-C2C2-394A-A81E-721E7B427F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xmlns="" id="{B7831F7E-4625-294C-AF4B-30C0208F97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xmlns="" id="{0C0DC488-B6F4-BC47-ADFE-678E726F9F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xmlns="" id="{BD0E78E7-CD5C-0C43-8D75-83461064AE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xmlns="" id="{88B1F386-B72E-2740-8FB3-01ADF4BDC3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xmlns="" id="{FF029715-3EA4-7B47-8660-A690FE6D41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>
                    <a:extLst>
                      <a:ext uri="{FF2B5EF4-FFF2-40B4-BE49-F238E27FC236}">
                        <a16:creationId xmlns:a16="http://schemas.microsoft.com/office/drawing/2014/main" xmlns="" id="{23EDE342-6935-FD4D-BCE7-8887F041FC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xmlns="" id="{788F7B63-E470-2043-BE37-896BC4C550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158" name="내용 개체 틀 856">
            <a:extLst>
              <a:ext uri="{FF2B5EF4-FFF2-40B4-BE49-F238E27FC236}">
                <a16:creationId xmlns:a16="http://schemas.microsoft.com/office/drawing/2014/main" xmlns="" id="{2D11D028-4EA3-6D41-AC19-798C605DC84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5351" y="1033527"/>
            <a:ext cx="2157738" cy="320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INDEX -20pt</a:t>
            </a:r>
            <a:endParaRPr kumimoji="1" lang="ko-KR" altLang="en-US" dirty="0"/>
          </a:p>
        </p:txBody>
      </p:sp>
      <p:pic>
        <p:nvPicPr>
          <p:cNvPr id="154" name="그래픽 153">
            <a:extLst>
              <a:ext uri="{FF2B5EF4-FFF2-40B4-BE49-F238E27FC236}">
                <a16:creationId xmlns:a16="http://schemas.microsoft.com/office/drawing/2014/main" xmlns="" id="{9DDC8A34-E9DD-384B-9B85-B788152460F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7106CC-D566-5647-83B5-938D8EA75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7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505" y="483529"/>
            <a:ext cx="10738101" cy="2154473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xmlns="" id="{055402B6-B24B-1243-B658-23299508EE80}"/>
              </a:ext>
            </a:extLst>
          </p:cNvPr>
          <p:cNvCxnSpPr>
            <a:cxnSpLocks/>
          </p:cNvCxnSpPr>
          <p:nvPr userDrawn="1"/>
        </p:nvCxnSpPr>
        <p:spPr>
          <a:xfrm>
            <a:off x="1058319" y="3825144"/>
            <a:ext cx="10124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856">
            <a:extLst>
              <a:ext uri="{FF2B5EF4-FFF2-40B4-BE49-F238E27FC236}">
                <a16:creationId xmlns:a16="http://schemas.microsoft.com/office/drawing/2014/main" xmlns="" id="{18637868-3389-6648-AF8D-F3A40EECC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2796" y="2933628"/>
            <a:ext cx="8767772" cy="852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 i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Outline</a:t>
            </a:r>
            <a:r>
              <a:rPr kumimoji="1" lang="ko-KR" altLang="en-US" dirty="0"/>
              <a:t> </a:t>
            </a:r>
            <a:r>
              <a:rPr kumimoji="1" lang="en-US" altLang="ko-KR" dirty="0"/>
              <a:t>-48pt</a:t>
            </a:r>
            <a:endParaRPr kumimoji="1" lang="ko-KR" altLang="en-US" dirty="0"/>
          </a:p>
        </p:txBody>
      </p:sp>
      <p:sp>
        <p:nvSpPr>
          <p:cNvPr id="7" name="내용 개체 틀 856">
            <a:extLst>
              <a:ext uri="{FF2B5EF4-FFF2-40B4-BE49-F238E27FC236}">
                <a16:creationId xmlns:a16="http://schemas.microsoft.com/office/drawing/2014/main" xmlns="" id="{D8A6128F-B17D-C745-BA9F-E173E38FEE7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223" y="2612260"/>
            <a:ext cx="1662777" cy="1329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00" b="1" i="0">
                <a:solidFill>
                  <a:srgbClr val="F9B11D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3BBB61A9-2CD5-9844-94B1-CCA226F9E6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용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직선 연결선[R] 181">
            <a:extLst>
              <a:ext uri="{FF2B5EF4-FFF2-40B4-BE49-F238E27FC236}">
                <a16:creationId xmlns:a16="http://schemas.microsoft.com/office/drawing/2014/main" xmlns="" id="{A86E073F-27F9-2D4B-82D0-3D16763064D7}"/>
              </a:ext>
            </a:extLst>
          </p:cNvPr>
          <p:cNvCxnSpPr>
            <a:cxnSpLocks/>
          </p:cNvCxnSpPr>
          <p:nvPr userDrawn="1"/>
        </p:nvCxnSpPr>
        <p:spPr>
          <a:xfrm>
            <a:off x="384637" y="786954"/>
            <a:ext cx="3276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내용 개체 틀 856">
            <a:extLst>
              <a:ext uri="{FF2B5EF4-FFF2-40B4-BE49-F238E27FC236}">
                <a16:creationId xmlns:a16="http://schemas.microsoft.com/office/drawing/2014/main" xmlns="" id="{832EC526-4852-884F-A211-35F0654B4BA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285" y="409524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92" name="내용 개체 틀 856">
            <a:extLst>
              <a:ext uri="{FF2B5EF4-FFF2-40B4-BE49-F238E27FC236}">
                <a16:creationId xmlns:a16="http://schemas.microsoft.com/office/drawing/2014/main" xmlns="" id="{BD8287ED-C2AE-BD4D-BF7E-928C3F9AED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8303" y="1183587"/>
            <a:ext cx="11713998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94" name="내용 개체 틀 856">
            <a:extLst>
              <a:ext uri="{FF2B5EF4-FFF2-40B4-BE49-F238E27FC236}">
                <a16:creationId xmlns:a16="http://schemas.microsoft.com/office/drawing/2014/main" xmlns="" id="{B4F08535-5012-F348-8755-91D64EB6E5F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DB7B80C9-34D6-A249-BC79-9A54090B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285" y="637720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2" name="내용 개체 틀 856">
            <a:extLst>
              <a:ext uri="{FF2B5EF4-FFF2-40B4-BE49-F238E27FC236}">
                <a16:creationId xmlns:a16="http://schemas.microsoft.com/office/drawing/2014/main" xmlns="" id="{679FE3C3-487A-FA4B-B0DC-A93DE26120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285" y="233376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7C483DF0-AB4E-7D4F-8865-574604B503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인더용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xmlns="" id="{17E49231-C11F-214B-A618-C5FED64D3107}"/>
              </a:ext>
            </a:extLst>
          </p:cNvPr>
          <p:cNvCxnSpPr>
            <a:cxnSpLocks/>
          </p:cNvCxnSpPr>
          <p:nvPr userDrawn="1"/>
        </p:nvCxnSpPr>
        <p:spPr>
          <a:xfrm>
            <a:off x="384637" y="907800"/>
            <a:ext cx="3276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856">
            <a:extLst>
              <a:ext uri="{FF2B5EF4-FFF2-40B4-BE49-F238E27FC236}">
                <a16:creationId xmlns:a16="http://schemas.microsoft.com/office/drawing/2014/main" xmlns="" id="{6169ECFB-DC97-2440-9377-97749C185B5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285" y="531316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xmlns="" id="{2941528B-7570-AF44-B4CC-51EEBEAB97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285" y="355168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4" name="내용 개체 틀 856">
            <a:extLst>
              <a:ext uri="{FF2B5EF4-FFF2-40B4-BE49-F238E27FC236}">
                <a16:creationId xmlns:a16="http://schemas.microsoft.com/office/drawing/2014/main" xmlns="" id="{D1A68AC7-DCA0-D94D-86E3-65B4185C7E8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8303" y="1183587"/>
            <a:ext cx="11713998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5" name="내용 개체 틀 856">
            <a:extLst>
              <a:ext uri="{FF2B5EF4-FFF2-40B4-BE49-F238E27FC236}">
                <a16:creationId xmlns:a16="http://schemas.microsoft.com/office/drawing/2014/main" xmlns="" id="{116C4537-B852-0F48-A7B7-2EDAD84C198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86C4DF74-4AA2-B240-B0D3-BF0AD753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285" y="637720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ED7CFD92-6276-CF49-B4FB-B3C84CFFA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인더용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BC9797E-553E-9946-825E-54526F0B9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8799" y="832574"/>
            <a:ext cx="2473201" cy="5190331"/>
          </a:xfrm>
          <a:prstGeom prst="rect">
            <a:avLst/>
          </a:prstGeom>
        </p:spPr>
      </p:pic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EA2D6438-D4F6-DC43-B2CA-0E38AFC53A71}"/>
              </a:ext>
            </a:extLst>
          </p:cNvPr>
          <p:cNvCxnSpPr>
            <a:cxnSpLocks/>
          </p:cNvCxnSpPr>
          <p:nvPr userDrawn="1"/>
        </p:nvCxnSpPr>
        <p:spPr>
          <a:xfrm>
            <a:off x="384637" y="907800"/>
            <a:ext cx="3276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856">
            <a:extLst>
              <a:ext uri="{FF2B5EF4-FFF2-40B4-BE49-F238E27FC236}">
                <a16:creationId xmlns:a16="http://schemas.microsoft.com/office/drawing/2014/main" xmlns="" id="{67B67B09-06F4-6C40-A696-9798551E7A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285" y="531316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1" name="내용 개체 틀 856">
            <a:extLst>
              <a:ext uri="{FF2B5EF4-FFF2-40B4-BE49-F238E27FC236}">
                <a16:creationId xmlns:a16="http://schemas.microsoft.com/office/drawing/2014/main" xmlns="" id="{7D82E86E-6B14-714B-BCA2-7E4E5DA65D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285" y="355168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2" name="내용 개체 틀 856">
            <a:extLst>
              <a:ext uri="{FF2B5EF4-FFF2-40B4-BE49-F238E27FC236}">
                <a16:creationId xmlns:a16="http://schemas.microsoft.com/office/drawing/2014/main" xmlns="" id="{C3CD4F07-AC09-F94F-AF5B-6584BDB442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8303" y="1183587"/>
            <a:ext cx="11713998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xmlns="" id="{C9EF4C07-5534-2C4E-886F-96705B5D73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FDD8BC93-20A2-4342-8EDE-41BA3D0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285" y="637720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D8A00406-B74B-8E42-86DF-251F32FE91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개체 틀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8" b="6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9202250-FB96-DF49-A850-2BAB80BC774A}"/>
              </a:ext>
            </a:extLst>
          </p:cNvPr>
          <p:cNvSpPr/>
          <p:nvPr userDrawn="1"/>
        </p:nvSpPr>
        <p:spPr>
          <a:xfrm>
            <a:off x="0" y="0"/>
            <a:ext cx="12192000" cy="3085190"/>
          </a:xfrm>
          <a:prstGeom prst="rect">
            <a:avLst/>
          </a:prstGeom>
          <a:solidFill>
            <a:srgbClr val="FF84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5EC4072-3182-344A-A001-C1365C801EB3}"/>
              </a:ext>
            </a:extLst>
          </p:cNvPr>
          <p:cNvSpPr/>
          <p:nvPr userDrawn="1"/>
        </p:nvSpPr>
        <p:spPr>
          <a:xfrm>
            <a:off x="0" y="3085188"/>
            <a:ext cx="12192000" cy="3772812"/>
          </a:xfrm>
          <a:prstGeom prst="rect">
            <a:avLst/>
          </a:prstGeom>
          <a:solidFill>
            <a:schemeClr val="bg2">
              <a:lumMod val="2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  <a:ea typeface="+mn-ea"/>
            </a:endParaRPr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xmlns="" id="{9EB7F43E-D4D4-C445-9110-E7656506FB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3286" y="2337023"/>
            <a:ext cx="11691078" cy="9886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3" name="내용 개체 틀 856">
            <a:extLst>
              <a:ext uri="{FF2B5EF4-FFF2-40B4-BE49-F238E27FC236}">
                <a16:creationId xmlns:a16="http://schemas.microsoft.com/office/drawing/2014/main" xmlns="" id="{3FEDA586-7155-B045-B399-133E65928EE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3350300"/>
            <a:ext cx="11713998" cy="3026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08F0FF5E-F5D2-5240-89DE-02650053B4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1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94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63" r:id="rId2"/>
    <p:sldLayoutId id="2147483692" r:id="rId3"/>
    <p:sldLayoutId id="2147483693" r:id="rId4"/>
    <p:sldLayoutId id="2147483675" r:id="rId5"/>
    <p:sldLayoutId id="2147483676" r:id="rId6"/>
    <p:sldLayoutId id="2147483695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452.sv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1A21447-1A7F-9C4C-835C-05441EE6FD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/>
              <a:t>Git&amp;SourceTree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사용법 </a:t>
            </a:r>
            <a:r>
              <a:rPr kumimoji="1" lang="en-US" altLang="ko-KR" dirty="0" smtClean="0"/>
              <a:t>(CRUD </a:t>
            </a:r>
            <a:r>
              <a:rPr kumimoji="1" lang="ko-KR" altLang="en-US" dirty="0" smtClean="0"/>
              <a:t>프로젝트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9C6BCCF2-D211-9C43-819B-16A70C97F2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102534" y="6432502"/>
            <a:ext cx="2089466" cy="20752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solidFill>
                  <a:srgbClr val="FF8846"/>
                </a:solidFill>
              </a:rPr>
              <a:t>2021/06/20</a:t>
            </a:r>
            <a:endParaRPr kumimoji="1" lang="en-US" altLang="ko-KR" dirty="0">
              <a:solidFill>
                <a:srgbClr val="FF8846"/>
              </a:solidFill>
            </a:endParaRPr>
          </a:p>
          <a:p>
            <a:endParaRPr kumimoji="1" lang="ko-KR" altLang="en-US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xmlns="" id="{9C6BCCF2-D211-9C43-819B-16A70C97F2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102534" y="6592605"/>
            <a:ext cx="2089466" cy="207521"/>
          </a:xfrm>
        </p:spPr>
        <p:txBody>
          <a:bodyPr>
            <a:noAutofit/>
          </a:bodyPr>
          <a:lstStyle/>
          <a:p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엔터프라이즈개발팀</a:t>
            </a:r>
            <a:r>
              <a:rPr kumimoji="1"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kumimoji="1"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김민정사원</a:t>
            </a:r>
            <a:endParaRPr kumimoji="1"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Repository</a:t>
            </a:r>
            <a:r>
              <a:rPr lang="ko-KR" altLang="en-US" dirty="0" smtClean="0"/>
              <a:t>에 프로젝트 공유 하는 방법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공유하려는 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Team &gt; Share Project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 err="1"/>
              <a:t>Shate</a:t>
            </a:r>
            <a:r>
              <a:rPr lang="en-US" altLang="ko-KR" dirty="0"/>
              <a:t> Project </a:t>
            </a:r>
            <a:r>
              <a:rPr lang="ko-KR" altLang="en-US" dirty="0"/>
              <a:t>창에서 </a:t>
            </a:r>
            <a:r>
              <a:rPr lang="en-US" altLang="ko-KR" dirty="0"/>
              <a:t>Repository</a:t>
            </a:r>
            <a:r>
              <a:rPr lang="ko-KR" altLang="en-US" dirty="0"/>
              <a:t>에 로컬 저장소 경로를 입력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Current Location : </a:t>
            </a:r>
            <a:r>
              <a:rPr lang="ko-KR" altLang="en-US" dirty="0"/>
              <a:t>현재 프로젝트가 있는 </a:t>
            </a:r>
            <a:r>
              <a:rPr lang="en-US" altLang="ko-KR" dirty="0"/>
              <a:t>workspace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Target Location : </a:t>
            </a:r>
            <a:r>
              <a:rPr lang="ko-KR" altLang="en-US" dirty="0"/>
              <a:t>현재 프로젝트가 이동 될 로컬 저장소 경로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08" y="3073662"/>
            <a:ext cx="2858174" cy="33963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502" y="3073662"/>
            <a:ext cx="4900204" cy="29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Repository</a:t>
            </a:r>
            <a:r>
              <a:rPr lang="ko-KR" altLang="en-US" dirty="0" smtClean="0"/>
              <a:t>에 프로젝트 공유 하는 방법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53143" y="4550795"/>
            <a:ext cx="9888583" cy="11409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" y="2222836"/>
            <a:ext cx="9888583" cy="959118"/>
          </a:xfrm>
          <a:prstGeom prst="rect">
            <a:avLst/>
          </a:prstGeom>
        </p:spPr>
      </p:pic>
      <p:pic>
        <p:nvPicPr>
          <p:cNvPr id="13" name="내용 개체 틀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94BB02-F83C-5C49-8FF2-C8773990966D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6"/>
              </a:ext>
            </a:extLst>
          </a:blip>
          <a:stretch>
            <a:fillRect/>
          </a:stretch>
        </p:blipFill>
        <p:spPr>
          <a:xfrm>
            <a:off x="5345157" y="3355448"/>
            <a:ext cx="883377" cy="883377"/>
          </a:xfrm>
          <a:prstGeom prst="rect">
            <a:avLst/>
          </a:prstGeom>
        </p:spPr>
      </p:pic>
      <p:sp>
        <p:nvSpPr>
          <p:cNvPr id="14" name="내용 개체 틀 1"/>
          <p:cNvSpPr txBox="1">
            <a:spLocks/>
          </p:cNvSpPr>
          <p:nvPr/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공유 한 프로젝트가 </a:t>
            </a:r>
            <a:r>
              <a:rPr lang="en-US" altLang="ko-KR" dirty="0" smtClean="0"/>
              <a:t>workspace -&gt; </a:t>
            </a:r>
            <a:r>
              <a:rPr lang="ko-KR" altLang="en-US" dirty="0" smtClean="0"/>
              <a:t>로컬 저장소로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44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공유된 프로젝트 </a:t>
            </a:r>
            <a:r>
              <a:rPr lang="en-US" altLang="ko-KR" dirty="0" smtClean="0"/>
              <a:t>“?” </a:t>
            </a:r>
            <a:r>
              <a:rPr lang="ko-KR" altLang="en-US" dirty="0" smtClean="0"/>
              <a:t>아이콘 삭제하는 방법 </a:t>
            </a:r>
            <a:r>
              <a:rPr lang="en-US" altLang="ko-KR" dirty="0" smtClean="0"/>
              <a:t>: staging area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add</a:t>
            </a:r>
            <a:r>
              <a:rPr lang="ko-KR" altLang="en-US" dirty="0"/>
              <a:t> </a:t>
            </a:r>
            <a:r>
              <a:rPr lang="ko-KR" altLang="en-US" dirty="0" smtClean="0"/>
              <a:t>하는 과정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add)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공유한 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Team &gt; </a:t>
            </a:r>
            <a:r>
              <a:rPr lang="en-US" altLang="ko-KR" dirty="0" smtClean="0"/>
              <a:t>Add to Index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2" y="2214324"/>
            <a:ext cx="4120955" cy="36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에 연동된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삭제하기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Eclipse </a:t>
            </a:r>
            <a:r>
              <a:rPr lang="ko-KR" altLang="en-US" dirty="0"/>
              <a:t>에 연동된 </a:t>
            </a:r>
            <a:r>
              <a:rPr lang="en-US" altLang="ko-KR" dirty="0"/>
              <a:t>Repository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공유된 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Team &gt; Disconnect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저장소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Delete Repository</a:t>
            </a:r>
          </a:p>
          <a:p>
            <a:r>
              <a:rPr lang="en-US" altLang="ko-KR" i="1" dirty="0" smtClean="0"/>
              <a:t>[</a:t>
            </a:r>
            <a:r>
              <a:rPr lang="ko-KR" altLang="en-US" i="1" dirty="0" smtClean="0"/>
              <a:t>주의</a:t>
            </a:r>
            <a:r>
              <a:rPr lang="en-US" altLang="ko-KR" i="1" dirty="0" smtClean="0"/>
              <a:t>] local</a:t>
            </a:r>
            <a:r>
              <a:rPr lang="ko-KR" altLang="en-US" i="1" dirty="0" smtClean="0"/>
              <a:t>에서 작업하던 프로젝트의 경우 </a:t>
            </a:r>
            <a:r>
              <a:rPr lang="en-US" altLang="ko-KR" i="1" dirty="0" smtClean="0"/>
              <a:t>working tree </a:t>
            </a:r>
            <a:r>
              <a:rPr lang="ko-KR" altLang="en-US" i="1" dirty="0" smtClean="0"/>
              <a:t>까지 삭제하면 작업내용이 사라질 수 있다</a:t>
            </a:r>
            <a:r>
              <a:rPr lang="en-US" altLang="ko-KR" i="1" dirty="0" smtClean="0"/>
              <a:t>.</a:t>
            </a:r>
            <a:endParaRPr lang="en-US" altLang="ko-KR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619920"/>
            <a:ext cx="49339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GitHub 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와 </a:t>
            </a:r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</a:rPr>
              <a:t>SorceTree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와 </a:t>
            </a:r>
            <a:r>
              <a:rPr lang="en-US" altLang="ko-KR" dirty="0" err="1"/>
              <a:t>SorceTree</a:t>
            </a:r>
            <a:r>
              <a:rPr lang="en-US" altLang="ko-KR" dirty="0"/>
              <a:t> </a:t>
            </a:r>
            <a:r>
              <a:rPr lang="ko-KR" altLang="en-US" dirty="0"/>
              <a:t>연동하기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[Eclipse 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Clone : </a:t>
            </a:r>
            <a:r>
              <a:rPr lang="ko-KR" altLang="en-US" dirty="0"/>
              <a:t>원격 저장소를 로컬 저장소에 다운 받는다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Add: </a:t>
            </a:r>
            <a:r>
              <a:rPr lang="ko-KR" altLang="en-US" dirty="0"/>
              <a:t>로컬 저장소를 </a:t>
            </a:r>
            <a:r>
              <a:rPr lang="ko-KR" altLang="en-US" dirty="0" err="1"/>
              <a:t>소스트리에</a:t>
            </a:r>
            <a:r>
              <a:rPr lang="ko-KR" altLang="en-US" dirty="0"/>
              <a:t> 연동한다 </a:t>
            </a:r>
            <a:r>
              <a:rPr lang="en-US" altLang="ko-KR" dirty="0"/>
              <a:t>(</a:t>
            </a:r>
            <a:r>
              <a:rPr lang="ko-KR" altLang="en-US" dirty="0"/>
              <a:t>나중에 원격 저장소와 연결해줘야 한다</a:t>
            </a:r>
            <a:r>
              <a:rPr lang="en-US" altLang="ko-KR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Create: </a:t>
            </a:r>
            <a:r>
              <a:rPr lang="ko-KR" altLang="en-US" dirty="0"/>
              <a:t>로컬 저장소 생성 </a:t>
            </a:r>
            <a:r>
              <a:rPr lang="en-US" altLang="ko-KR" dirty="0"/>
              <a:t>(.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이라는 숨김 폴더 생성</a:t>
            </a:r>
            <a:r>
              <a:rPr lang="en-US" altLang="ko-KR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Local : </a:t>
            </a:r>
            <a:r>
              <a:rPr lang="ko-KR" altLang="en-US" dirty="0" smtClean="0"/>
              <a:t>로컬 저장소</a:t>
            </a:r>
            <a:endParaRPr lang="en-US" altLang="ko-KR" dirty="0" smtClean="0"/>
          </a:p>
          <a:p>
            <a:r>
              <a:rPr lang="en-US" altLang="ko-KR" dirty="0" smtClean="0"/>
              <a:t>Remote : </a:t>
            </a:r>
            <a:r>
              <a:rPr lang="ko-KR" altLang="en-US" dirty="0" smtClean="0"/>
              <a:t>원격 저장소로 계정 추가를 하면 원격에 있는 저장소를 바로 찾아서 </a:t>
            </a:r>
            <a:r>
              <a:rPr lang="en-US" altLang="ko-KR" dirty="0" smtClean="0"/>
              <a:t>Clone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585674"/>
            <a:ext cx="4314825" cy="628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3744787"/>
            <a:ext cx="5208361" cy="19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2795" y="2933628"/>
            <a:ext cx="9565215" cy="852605"/>
          </a:xfrm>
        </p:spPr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02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9B6D98E-2C2E-1243-A4A8-3D475DB0B879}"/>
              </a:ext>
            </a:extLst>
          </p:cNvPr>
          <p:cNvSpPr txBox="1"/>
          <p:nvPr/>
        </p:nvSpPr>
        <p:spPr>
          <a:xfrm>
            <a:off x="4740261" y="4074138"/>
            <a:ext cx="237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workflow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이해하기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2F12F70-61E8-F647-8A40-44993185855E}"/>
              </a:ext>
            </a:extLst>
          </p:cNvPr>
          <p:cNvSpPr txBox="1"/>
          <p:nvPr/>
        </p:nvSpPr>
        <p:spPr>
          <a:xfrm>
            <a:off x="4740262" y="4348453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Commit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E15DC52-792D-FC49-A569-EAB236D32DD1}"/>
              </a:ext>
            </a:extLst>
          </p:cNvPr>
          <p:cNvSpPr txBox="1"/>
          <p:nvPr/>
        </p:nvSpPr>
        <p:spPr>
          <a:xfrm>
            <a:off x="4740262" y="462276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-3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Pull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28403A-5DCA-4842-BC07-C9C76649B6D2}"/>
              </a:ext>
            </a:extLst>
          </p:cNvPr>
          <p:cNvSpPr txBox="1"/>
          <p:nvPr/>
        </p:nvSpPr>
        <p:spPr>
          <a:xfrm>
            <a:off x="4740262" y="48970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-4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Push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4740262" y="5171399"/>
            <a:ext cx="994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-5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etch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4740262" y="5417596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태그 추가하기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4740261" y="5691911"/>
            <a:ext cx="207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2-7.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gitignore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이용하기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86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workflow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이해하기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workflow </a:t>
            </a:r>
            <a:r>
              <a:rPr lang="ko-KR" altLang="en-US" dirty="0"/>
              <a:t>이해하기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working directory : </a:t>
            </a:r>
            <a:r>
              <a:rPr lang="ko-KR" altLang="en-US" dirty="0" smtClean="0"/>
              <a:t>작업이 실제로 진행되고 있는 공간</a:t>
            </a:r>
            <a:r>
              <a:rPr lang="en-US" altLang="ko-KR" dirty="0"/>
              <a:t> </a:t>
            </a:r>
            <a:r>
              <a:rPr lang="en-US" altLang="ko-KR" dirty="0" smtClean="0"/>
              <a:t>(ex. Eclipse)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staging area (</a:t>
            </a:r>
            <a:r>
              <a:rPr lang="en-US" altLang="ko-KR" dirty="0"/>
              <a:t>I</a:t>
            </a:r>
            <a:r>
              <a:rPr lang="en-US" altLang="ko-KR" dirty="0" smtClean="0"/>
              <a:t>ndex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되기 전 파일을 보관하는 저장 공간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장점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local repository :             </a:t>
            </a:r>
            <a:r>
              <a:rPr lang="ko-KR" altLang="en-US" dirty="0"/>
              <a:t> </a:t>
            </a:r>
            <a:r>
              <a:rPr lang="ko-KR" altLang="en-US" dirty="0" smtClean="0"/>
              <a:t>폴더가 있는 저장소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remote repository :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Push </a:t>
            </a:r>
            <a:r>
              <a:rPr lang="ko-KR" altLang="en-US" b="1" dirty="0">
                <a:solidFill>
                  <a:srgbClr val="FF0000"/>
                </a:solidFill>
              </a:rPr>
              <a:t>하기 전에 꼭 </a:t>
            </a:r>
            <a:r>
              <a:rPr lang="en-US" altLang="ko-KR" b="1" dirty="0">
                <a:solidFill>
                  <a:srgbClr val="FF0000"/>
                </a:solidFill>
              </a:rPr>
              <a:t>Pull </a:t>
            </a:r>
            <a:r>
              <a:rPr lang="ko-KR" altLang="en-US" b="1" dirty="0">
                <a:solidFill>
                  <a:srgbClr val="FF0000"/>
                </a:solidFill>
              </a:rPr>
              <a:t>작업을 먼저 해줘야 한다</a:t>
            </a:r>
            <a:r>
              <a:rPr lang="en-US" altLang="ko-KR" b="1" dirty="0">
                <a:solidFill>
                  <a:srgbClr val="FF0000"/>
                </a:solidFill>
              </a:rPr>
              <a:t>.  (Pull -&gt; </a:t>
            </a:r>
            <a:r>
              <a:rPr lang="en-US" altLang="ko-KR" b="1" dirty="0" smtClean="0">
                <a:solidFill>
                  <a:srgbClr val="FF0000"/>
                </a:solidFill>
              </a:rPr>
              <a:t>Add -&gt; </a:t>
            </a:r>
            <a:r>
              <a:rPr lang="en-US" altLang="ko-KR" b="1" dirty="0">
                <a:solidFill>
                  <a:srgbClr val="FF0000"/>
                </a:solidFill>
              </a:rPr>
              <a:t>Commit -&gt; Pull -&gt; Push)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43" y="1516461"/>
            <a:ext cx="5190700" cy="355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023" y="3057298"/>
            <a:ext cx="608537" cy="320283"/>
          </a:xfrm>
          <a:prstGeom prst="rect">
            <a:avLst/>
          </a:prstGeom>
        </p:spPr>
      </p:pic>
      <p:pic>
        <p:nvPicPr>
          <p:cNvPr id="11" name="Picture 8" descr="Press kit | Git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6" y="3695614"/>
            <a:ext cx="347281" cy="3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77" y="3762529"/>
            <a:ext cx="376254" cy="19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Add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Add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52202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Add : working directory</a:t>
            </a:r>
            <a:r>
              <a:rPr lang="ko-KR" altLang="en-US" dirty="0" smtClean="0"/>
              <a:t>에서 작업된 내용을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하기 전에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올리는 단계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4" y="2214324"/>
            <a:ext cx="4084014" cy="32067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97" y="2214759"/>
            <a:ext cx="4391526" cy="3206762"/>
          </a:xfrm>
          <a:prstGeom prst="rect">
            <a:avLst/>
          </a:prstGeom>
        </p:spPr>
      </p:pic>
      <p:pic>
        <p:nvPicPr>
          <p:cNvPr id="11" name="그래픽 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4681478E-E946-6A40-8309-C2291F52A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193654" y="3176996"/>
            <a:ext cx="791936" cy="7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Commit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Commit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395605" y="1672046"/>
            <a:ext cx="11713998" cy="37767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smtClean="0"/>
              <a:t>Commit : staging area</a:t>
            </a:r>
            <a:r>
              <a:rPr lang="ko-KR" altLang="en-US" dirty="0" smtClean="0"/>
              <a:t>에 있는 내용을 </a:t>
            </a:r>
            <a:r>
              <a:rPr lang="en-US" altLang="ko-KR" dirty="0" smtClean="0"/>
              <a:t>local repository </a:t>
            </a:r>
            <a:r>
              <a:rPr lang="ko-KR" altLang="en-US" dirty="0" smtClean="0"/>
              <a:t>로 올리는 단계</a:t>
            </a:r>
            <a:endParaRPr lang="en-US" altLang="ko-KR" dirty="0" smtClean="0"/>
          </a:p>
          <a:p>
            <a:r>
              <a:rPr lang="ko-KR" altLang="en-US" dirty="0" smtClean="0"/>
              <a:t>① </a:t>
            </a:r>
            <a:r>
              <a:rPr lang="en-US" altLang="ko-KR" dirty="0" smtClean="0"/>
              <a:t>: Commit </a:t>
            </a:r>
            <a:r>
              <a:rPr lang="ko-KR" altLang="en-US" dirty="0" smtClean="0"/>
              <a:t>하려는 사용자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github</a:t>
            </a:r>
            <a:r>
              <a:rPr lang="ko-KR" altLang="en-US" dirty="0"/>
              <a:t> </a:t>
            </a:r>
            <a:r>
              <a:rPr lang="ko-KR" altLang="en-US" dirty="0" smtClean="0"/>
              <a:t>저장소가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이라면 누구든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②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en-US" altLang="ko-KR" dirty="0" smtClean="0"/>
              <a:t>③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옵션 선택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정정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옵션을 선택하면 마지막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메시지를 다시 출력해준다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메시지를 수정하고 다시 </a:t>
            </a:r>
            <a:r>
              <a:rPr lang="ko-KR" altLang="en-US" dirty="0" err="1" smtClean="0"/>
              <a:t>커밋하면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히스토리상에서</a:t>
            </a:r>
            <a:r>
              <a:rPr lang="ko-KR" altLang="en-US" dirty="0" smtClean="0"/>
              <a:t> 메시지가 수정되어있다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ko-KR" altLang="en-US" dirty="0" smtClean="0"/>
              <a:t> 훅 건너뛰기 </a:t>
            </a:r>
            <a:r>
              <a:rPr lang="en-US" altLang="ko-KR" dirty="0" smtClean="0"/>
              <a:t>: hooks </a:t>
            </a:r>
            <a:r>
              <a:rPr lang="ko-KR" altLang="en-US" dirty="0" smtClean="0"/>
              <a:t>작업이 등록되어 있다면 해당 작업 </a:t>
            </a:r>
            <a:r>
              <a:rPr lang="ko-KR" altLang="en-US" dirty="0" err="1" smtClean="0"/>
              <a:t>건너띔</a:t>
            </a:r>
            <a:endParaRPr lang="en-US" altLang="ko-KR" dirty="0" smtClean="0"/>
          </a:p>
          <a:p>
            <a:pPr marL="857250" lvl="1" indent="-171450"/>
            <a:r>
              <a:rPr lang="ko-KR" altLang="en-US" sz="1200" dirty="0" smtClean="0"/>
              <a:t>훅</a:t>
            </a:r>
            <a:r>
              <a:rPr lang="en-US" altLang="ko-KR" sz="1200" dirty="0" smtClean="0"/>
              <a:t>(hook) : 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에서 특정 상황에 특정 스크립트를 실행하는 기능 </a:t>
            </a:r>
            <a:r>
              <a:rPr lang="en-US" altLang="ko-KR" sz="1200" dirty="0" smtClean="0"/>
              <a:t>(.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/hooks/~.sample)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Pull </a:t>
            </a:r>
            <a:r>
              <a:rPr lang="ko-KR" altLang="en-US" dirty="0" smtClean="0"/>
              <a:t>요청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연결된 원격저장소에서 </a:t>
            </a:r>
            <a:r>
              <a:rPr lang="en-US" altLang="ko-KR" dirty="0" smtClean="0"/>
              <a:t>pull request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④ : commit </a:t>
            </a:r>
            <a:r>
              <a:rPr lang="ko-KR" altLang="en-US" dirty="0" smtClean="0"/>
              <a:t>과 동시에 </a:t>
            </a:r>
            <a:r>
              <a:rPr lang="en-US" altLang="ko-KR" dirty="0" smtClean="0"/>
              <a:t>remote repository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5432983"/>
            <a:ext cx="10506075" cy="12287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15706" y="54329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057403" y="54520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51878" y="62860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④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690758" y="547059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12379" y="62860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332" y="4518097"/>
            <a:ext cx="1314450" cy="95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592" y="3728186"/>
            <a:ext cx="3980811" cy="9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작업 하기 전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dirty="0" smtClean="0"/>
              <a:t>Push : </a:t>
            </a:r>
            <a:r>
              <a:rPr lang="ko-KR" altLang="en-US" dirty="0" smtClean="0"/>
              <a:t>로컬 저장소에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내용을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반영하기 위한 작업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분석</a:t>
            </a:r>
            <a:r>
              <a:rPr lang="en-US" altLang="ko-KR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master</a:t>
            </a:r>
            <a:r>
              <a:rPr lang="en-US" altLang="ko-KR" dirty="0" smtClean="0"/>
              <a:t>, [commit message]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master branch </a:t>
            </a:r>
            <a:r>
              <a:rPr lang="ko-KR" altLang="en-US" dirty="0" smtClean="0"/>
              <a:t>에서 작업 된 파일 이며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로컬 저장소에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되어있다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origin/master</a:t>
            </a:r>
            <a:r>
              <a:rPr lang="en-US" altLang="ko-KR" dirty="0"/>
              <a:t> , [commit message]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반영되어 있으며</a:t>
            </a:r>
            <a:r>
              <a:rPr lang="en-US" altLang="ko-KR" dirty="0" smtClean="0"/>
              <a:t>, 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되어 있다는 뜻 </a:t>
            </a:r>
            <a:r>
              <a:rPr lang="en-US" altLang="ko-KR" dirty="0" smtClean="0"/>
              <a:t>(origin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저장소 이름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009480"/>
            <a:ext cx="10576931" cy="15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  <a:endParaRPr kumimoji="1"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7A097B1-DD14-2949-A0F7-95A65DE311BE}"/>
              </a:ext>
            </a:extLst>
          </p:cNvPr>
          <p:cNvSpPr txBox="1"/>
          <p:nvPr/>
        </p:nvSpPr>
        <p:spPr>
          <a:xfrm>
            <a:off x="3471320" y="1526523"/>
            <a:ext cx="338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01.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Git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SourceTree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소개와 연동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58792F-39DE-1F41-8D61-AD6B19AA335A}"/>
              </a:ext>
            </a:extLst>
          </p:cNvPr>
          <p:cNvSpPr txBox="1"/>
          <p:nvPr/>
        </p:nvSpPr>
        <p:spPr>
          <a:xfrm>
            <a:off x="3824271" y="1851613"/>
            <a:ext cx="2354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1-1.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&amp; 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6861B09-F4AC-FB43-9800-2A8795582F2C}"/>
              </a:ext>
            </a:extLst>
          </p:cNvPr>
          <p:cNvSpPr txBox="1"/>
          <p:nvPr/>
        </p:nvSpPr>
        <p:spPr>
          <a:xfrm>
            <a:off x="3824272" y="2125928"/>
            <a:ext cx="189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1-2.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SourceTeee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5983FD4-BA29-1C4D-831E-900D8295DDE0}"/>
              </a:ext>
            </a:extLst>
          </p:cNvPr>
          <p:cNvSpPr txBox="1"/>
          <p:nvPr/>
        </p:nvSpPr>
        <p:spPr>
          <a:xfrm>
            <a:off x="3824272" y="2400244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1-3.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BF1EFA3-3789-9142-BAF5-8849CB0EB256}"/>
              </a:ext>
            </a:extLst>
          </p:cNvPr>
          <p:cNvSpPr txBox="1"/>
          <p:nvPr/>
        </p:nvSpPr>
        <p:spPr>
          <a:xfrm>
            <a:off x="3824272" y="2674559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1-4.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와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814569F-626F-6B4D-8F38-7A7C6D7CD523}"/>
              </a:ext>
            </a:extLst>
          </p:cNvPr>
          <p:cNvSpPr txBox="1"/>
          <p:nvPr/>
        </p:nvSpPr>
        <p:spPr>
          <a:xfrm>
            <a:off x="3824272" y="3223190"/>
            <a:ext cx="300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와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SorceTree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39D408C-A6D1-2844-A81E-243C3094C7EC}"/>
              </a:ext>
            </a:extLst>
          </p:cNvPr>
          <p:cNvSpPr txBox="1"/>
          <p:nvPr/>
        </p:nvSpPr>
        <p:spPr>
          <a:xfrm>
            <a:off x="7457095" y="4326848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04.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Commit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관리하기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5883B05-423B-F04A-AC5D-558F9DB4F5F1}"/>
              </a:ext>
            </a:extLst>
          </p:cNvPr>
          <p:cNvSpPr txBox="1"/>
          <p:nvPr/>
        </p:nvSpPr>
        <p:spPr>
          <a:xfrm>
            <a:off x="7839699" y="4635447"/>
            <a:ext cx="103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revert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2244F08-78EC-534D-B19C-37C9BFEC6950}"/>
              </a:ext>
            </a:extLst>
          </p:cNvPr>
          <p:cNvSpPr txBox="1"/>
          <p:nvPr/>
        </p:nvSpPr>
        <p:spPr>
          <a:xfrm>
            <a:off x="7839700" y="4909762"/>
            <a:ext cx="95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reset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1DC52D9-0F39-ED41-A979-3C5B75B9AD94}"/>
              </a:ext>
            </a:extLst>
          </p:cNvPr>
          <p:cNvSpPr txBox="1"/>
          <p:nvPr/>
        </p:nvSpPr>
        <p:spPr>
          <a:xfrm>
            <a:off x="7839700" y="5184078"/>
            <a:ext cx="147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4-3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cherry-pick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3774B7F-169E-044D-96F2-83767D4B4CC0}"/>
              </a:ext>
            </a:extLst>
          </p:cNvPr>
          <p:cNvSpPr txBox="1"/>
          <p:nvPr/>
        </p:nvSpPr>
        <p:spPr>
          <a:xfrm>
            <a:off x="7839700" y="5732708"/>
            <a:ext cx="156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4-5.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Pull Request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3D7A479-286F-524A-91DA-BBC5CD4D416A}"/>
              </a:ext>
            </a:extLst>
          </p:cNvPr>
          <p:cNvSpPr txBox="1"/>
          <p:nvPr/>
        </p:nvSpPr>
        <p:spPr>
          <a:xfrm>
            <a:off x="3471320" y="4331523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 Branch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생성 및 관리 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279A34A-49E1-EB42-A3F7-7697B46933A6}"/>
              </a:ext>
            </a:extLst>
          </p:cNvPr>
          <p:cNvSpPr txBox="1"/>
          <p:nvPr/>
        </p:nvSpPr>
        <p:spPr>
          <a:xfrm>
            <a:off x="7457095" y="1526523"/>
            <a:ext cx="373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 </a:t>
            </a:r>
            <a:r>
              <a:rPr kumimoji="1"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Git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명령어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&amp; Source Tree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사용법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9B6D98E-2C2E-1243-A4A8-3D475DB0B879}"/>
              </a:ext>
            </a:extLst>
          </p:cNvPr>
          <p:cNvSpPr txBox="1"/>
          <p:nvPr/>
        </p:nvSpPr>
        <p:spPr>
          <a:xfrm>
            <a:off x="7810046" y="1851613"/>
            <a:ext cx="237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workflow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이해하기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2F12F70-61E8-F647-8A40-44993185855E}"/>
              </a:ext>
            </a:extLst>
          </p:cNvPr>
          <p:cNvSpPr txBox="1"/>
          <p:nvPr/>
        </p:nvSpPr>
        <p:spPr>
          <a:xfrm>
            <a:off x="7810047" y="212592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Add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E15DC52-792D-FC49-A569-EAB236D32DD1}"/>
              </a:ext>
            </a:extLst>
          </p:cNvPr>
          <p:cNvSpPr txBox="1"/>
          <p:nvPr/>
        </p:nvSpPr>
        <p:spPr>
          <a:xfrm>
            <a:off x="7810047" y="2609252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Push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628403A-5DCA-4842-BC07-C9C76649B6D2}"/>
              </a:ext>
            </a:extLst>
          </p:cNvPr>
          <p:cNvSpPr txBox="1"/>
          <p:nvPr/>
        </p:nvSpPr>
        <p:spPr>
          <a:xfrm>
            <a:off x="7810047" y="2883567"/>
            <a:ext cx="994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Fetch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7809005" y="3352089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2-7.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태그 추가하기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14569F-626F-6B4D-8F38-7A7C6D7CD523}"/>
              </a:ext>
            </a:extLst>
          </p:cNvPr>
          <p:cNvSpPr txBox="1"/>
          <p:nvPr/>
        </p:nvSpPr>
        <p:spPr>
          <a:xfrm>
            <a:off x="3824271" y="2942074"/>
            <a:ext cx="3662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에 연동된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삭제하기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7816620" y="3593481"/>
            <a:ext cx="207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2-8.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gitignore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이용하기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2F12F70-61E8-F647-8A40-44993185855E}"/>
              </a:ext>
            </a:extLst>
          </p:cNvPr>
          <p:cNvSpPr txBox="1"/>
          <p:nvPr/>
        </p:nvSpPr>
        <p:spPr>
          <a:xfrm>
            <a:off x="7819614" y="2368257"/>
            <a:ext cx="1205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Commit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628403A-5DCA-4842-BC07-C9C76649B6D2}"/>
              </a:ext>
            </a:extLst>
          </p:cNvPr>
          <p:cNvSpPr txBox="1"/>
          <p:nvPr/>
        </p:nvSpPr>
        <p:spPr>
          <a:xfrm>
            <a:off x="7811170" y="311915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Pull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01096B7-081A-7147-A96A-4C6CC5871111}"/>
              </a:ext>
            </a:extLst>
          </p:cNvPr>
          <p:cNvSpPr txBox="1"/>
          <p:nvPr/>
        </p:nvSpPr>
        <p:spPr>
          <a:xfrm>
            <a:off x="3854470" y="4665402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214126A-9617-8D43-A0B8-2612DE9485F5}"/>
              </a:ext>
            </a:extLst>
          </p:cNvPr>
          <p:cNvSpPr txBox="1"/>
          <p:nvPr/>
        </p:nvSpPr>
        <p:spPr>
          <a:xfrm>
            <a:off x="3854471" y="4909762"/>
            <a:ext cx="170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3-2.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Merge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F9FD6B2-B09B-384D-992A-F8D309050D26}"/>
              </a:ext>
            </a:extLst>
          </p:cNvPr>
          <p:cNvSpPr txBox="1"/>
          <p:nvPr/>
        </p:nvSpPr>
        <p:spPr>
          <a:xfrm>
            <a:off x="3838295" y="5207350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Rebase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3824012" y="5491855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해결하기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7829729" y="5499226"/>
            <a:ext cx="98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Stash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3829098" y="5789443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Case 1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3847224" y="6073948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Case 2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3824272" y="6373613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Case 3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56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작업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추적</a:t>
            </a:r>
            <a:r>
              <a:rPr lang="en-US" altLang="ko-KR" dirty="0"/>
              <a:t> </a:t>
            </a:r>
            <a:r>
              <a:rPr lang="ko-KR" altLang="en-US" dirty="0" smtClean="0"/>
              <a:t>체크 해제</a:t>
            </a:r>
            <a:r>
              <a:rPr lang="en-US" altLang="ko-KR" dirty="0"/>
              <a:t> </a:t>
            </a:r>
            <a:r>
              <a:rPr lang="ko-KR" altLang="en-US" dirty="0" smtClean="0"/>
              <a:t>시 다음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때는 추적 중인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없기 때문에 </a:t>
            </a:r>
            <a:r>
              <a:rPr lang="en-US" altLang="ko-KR" dirty="0" smtClean="0"/>
              <a:t>“Push”</a:t>
            </a:r>
            <a:r>
              <a:rPr lang="ko-KR" altLang="en-US" dirty="0" smtClean="0"/>
              <a:t>메뉴에 아무것도 뜨지 않는다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소스트리</a:t>
            </a:r>
            <a:r>
              <a:rPr lang="ko-KR" altLang="en-US" dirty="0" smtClean="0"/>
              <a:t> 도구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메뉴에서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메뉴를 바꿔준다</a:t>
            </a:r>
            <a:r>
              <a:rPr lang="en-US" altLang="ko-KR" dirty="0" smtClean="0"/>
              <a:t>. (default:</a:t>
            </a:r>
            <a:r>
              <a:rPr lang="ko-KR" altLang="en-US" dirty="0" smtClean="0"/>
              <a:t>간단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태그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Push</a:t>
            </a:r>
            <a:r>
              <a:rPr lang="ko-KR" altLang="en-US" dirty="0" smtClean="0"/>
              <a:t>하는 시점 이전에 생성된 모든 태그를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 –f </a:t>
            </a:r>
            <a:r>
              <a:rPr lang="en-US" altLang="ko-KR" dirty="0" smtClean="0"/>
              <a:t>origin master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13" y="5083176"/>
            <a:ext cx="4220967" cy="15715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6" y="2736838"/>
            <a:ext cx="4220967" cy="21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작업 한 후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히스토리</a:t>
            </a:r>
            <a:r>
              <a:rPr lang="ko-KR" altLang="en-US" sz="1400" b="1" dirty="0" smtClean="0"/>
              <a:t> 분석</a:t>
            </a:r>
            <a:r>
              <a:rPr lang="en-US" altLang="ko-KR" sz="1400" b="1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en-US" altLang="ko-KR" dirty="0" smtClean="0"/>
              <a:t>Push” </a:t>
            </a:r>
            <a:r>
              <a:rPr lang="ko-KR" altLang="en-US" dirty="0"/>
              <a:t>메뉴의 개수 사라진다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로컬 저장소의 포인터가 최신 </a:t>
            </a:r>
            <a:r>
              <a:rPr lang="ko-KR" altLang="en-US" dirty="0" err="1"/>
              <a:t>커밋</a:t>
            </a:r>
            <a:r>
              <a:rPr lang="ko-KR" altLang="en-US" dirty="0"/>
              <a:t> 이력으로 옮겨진다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master, origin/master </a:t>
            </a:r>
            <a:r>
              <a:rPr lang="en-US" altLang="ko-KR" dirty="0" smtClean="0"/>
              <a:t>: Push </a:t>
            </a:r>
            <a:r>
              <a:rPr lang="ko-KR" altLang="en-US" dirty="0" smtClean="0"/>
              <a:t>결과 </a:t>
            </a:r>
            <a:r>
              <a:rPr lang="ko-KR" altLang="en-US" b="1" dirty="0" smtClean="0"/>
              <a:t>로컬 소스</a:t>
            </a:r>
            <a:r>
              <a:rPr lang="en-US" altLang="ko-KR" b="1" dirty="0" smtClean="0"/>
              <a:t>(master)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GitHub </a:t>
            </a:r>
            <a:r>
              <a:rPr lang="ko-KR" altLang="en-US" b="1" dirty="0" smtClean="0"/>
              <a:t>소스</a:t>
            </a:r>
            <a:r>
              <a:rPr lang="en-US" altLang="ko-KR" b="1" dirty="0" smtClean="0"/>
              <a:t>(origin/master)</a:t>
            </a:r>
            <a:r>
              <a:rPr lang="ko-KR" altLang="en-US" dirty="0" smtClean="0"/>
              <a:t>가 잘 </a:t>
            </a:r>
            <a:r>
              <a:rPr lang="ko-KR" altLang="en-US" b="1" dirty="0" smtClean="0"/>
              <a:t>동기화 됐음</a:t>
            </a:r>
            <a:r>
              <a:rPr lang="ko-KR" altLang="en-US" dirty="0" smtClean="0"/>
              <a:t>을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716381"/>
            <a:ext cx="9778889" cy="20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Fetch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Fetch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Fetch : Fetch </a:t>
            </a:r>
            <a:r>
              <a:rPr lang="ko-KR" altLang="en-US" dirty="0" smtClean="0"/>
              <a:t>결과 원격 저장소에 새로운 내용이 있으면 그 개수 만큼 </a:t>
            </a:r>
            <a:r>
              <a:rPr lang="en-US" altLang="ko-KR" dirty="0" smtClean="0"/>
              <a:t>“Pull” </a:t>
            </a:r>
            <a:r>
              <a:rPr lang="ko-KR" altLang="en-US" dirty="0" smtClean="0"/>
              <a:t>메뉴에 표시된다</a:t>
            </a:r>
            <a:r>
              <a:rPr lang="en-US" altLang="ko-KR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설정에 따라 저절로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실행한다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725765"/>
            <a:ext cx="4209928" cy="36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작업 하기 전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Pull </a:t>
            </a:r>
            <a:r>
              <a:rPr lang="en-US" altLang="ko-KR" dirty="0"/>
              <a:t>: </a:t>
            </a:r>
            <a:r>
              <a:rPr lang="ko-KR" altLang="en-US" dirty="0"/>
              <a:t>원격 저장소에 새로운 내용이 추가되었으면 </a:t>
            </a:r>
            <a:r>
              <a:rPr lang="en-US" altLang="ko-KR" dirty="0"/>
              <a:t>Pull</a:t>
            </a:r>
            <a:r>
              <a:rPr lang="ko-KR" altLang="en-US" dirty="0"/>
              <a:t>을 통해 동기화 시켜야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Pull = Fetch + </a:t>
            </a:r>
            <a:r>
              <a:rPr lang="en-US" altLang="ko-KR" dirty="0" smtClean="0"/>
              <a:t>Merge</a:t>
            </a:r>
          </a:p>
          <a:p>
            <a:endParaRPr lang="en-US" altLang="ko-KR" dirty="0" smtClean="0"/>
          </a:p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히스토리</a:t>
            </a:r>
            <a:r>
              <a:rPr lang="ko-KR" altLang="en-US" sz="1400" b="1" dirty="0" smtClean="0"/>
              <a:t> 분석</a:t>
            </a:r>
            <a:r>
              <a:rPr lang="en-US" altLang="ko-KR" sz="1400" b="1" dirty="0"/>
              <a:t>]</a:t>
            </a:r>
            <a:endParaRPr lang="en-US" altLang="ko-KR" sz="1400" b="1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master/2</a:t>
            </a:r>
            <a:r>
              <a:rPr lang="ko-KR" altLang="en-US" b="1" dirty="0" smtClean="0"/>
              <a:t>↓</a:t>
            </a:r>
            <a:r>
              <a:rPr lang="en-US" altLang="ko-KR" dirty="0" smtClean="0"/>
              <a:t>[commit message] : </a:t>
            </a:r>
            <a:r>
              <a:rPr lang="ko-KR" altLang="en-US" dirty="0" smtClean="0"/>
              <a:t>로컬 저장소에 새로운 변경 사항이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존재한다라는 뜻이다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origin/master</a:t>
            </a:r>
            <a:r>
              <a:rPr lang="en-US" altLang="ko-KR" dirty="0" smtClean="0"/>
              <a:t> [commit </a:t>
            </a:r>
            <a:r>
              <a:rPr lang="en-US" altLang="ko-KR" dirty="0" err="1" smtClean="0"/>
              <a:t>messge</a:t>
            </a:r>
            <a:r>
              <a:rPr lang="en-US" altLang="ko-KR" dirty="0" smtClean="0"/>
              <a:t>] :</a:t>
            </a:r>
            <a:r>
              <a:rPr lang="ko-KR" altLang="en-US" dirty="0" smtClean="0"/>
              <a:t>로컬 저장소의 포인트부터 </a:t>
            </a:r>
            <a:r>
              <a:rPr lang="en-US" altLang="ko-KR" b="1" dirty="0" smtClean="0"/>
              <a:t>origin/master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아래까지 새로 변경된 이력을 표시하고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412285"/>
            <a:ext cx="11420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옵션</a:t>
            </a:r>
            <a:r>
              <a:rPr lang="en-US" altLang="ko-KR" sz="1400" b="1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충돌이 없으면 묶어서 바로 </a:t>
            </a:r>
            <a:r>
              <a:rPr lang="ko-KR" altLang="en-US" b="1" dirty="0" err="1" smtClean="0"/>
              <a:t>커밋</a:t>
            </a:r>
            <a:r>
              <a:rPr lang="en-US" altLang="ko-KR" b="1" dirty="0" smtClean="0"/>
              <a:t>(--squash)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하나의 메시지로 압축해서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하는 방식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fast-forward</a:t>
            </a:r>
            <a:r>
              <a:rPr lang="ko-KR" altLang="en-US" b="1" dirty="0" smtClean="0"/>
              <a:t>가 가능해도 새 </a:t>
            </a:r>
            <a:r>
              <a:rPr lang="ko-KR" altLang="en-US" b="1" dirty="0" err="1" smtClean="0"/>
              <a:t>커밋으로</a:t>
            </a:r>
            <a:r>
              <a:rPr lang="ko-KR" altLang="en-US" b="1" dirty="0" smtClean="0"/>
              <a:t> 생성 </a:t>
            </a:r>
            <a:r>
              <a:rPr lang="en-US" altLang="ko-KR" b="1" dirty="0" smtClean="0"/>
              <a:t>(--no-</a:t>
            </a:r>
            <a:r>
              <a:rPr lang="en-US" altLang="ko-KR" b="1" dirty="0" err="1" smtClean="0"/>
              <a:t>ff</a:t>
            </a:r>
            <a:r>
              <a:rPr lang="en-US" altLang="ko-KR" b="1" dirty="0"/>
              <a:t>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fast-forward </a:t>
            </a:r>
            <a:r>
              <a:rPr lang="ko-KR" altLang="en-US" dirty="0" smtClean="0"/>
              <a:t>관계에서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merge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생략되는데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옵션을 통해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할 때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</a:t>
            </a:r>
            <a:r>
              <a:rPr lang="ko-KR" altLang="en-US" dirty="0"/>
              <a:t> </a:t>
            </a:r>
            <a:r>
              <a:rPr lang="ko-KR" altLang="en-US" dirty="0" smtClean="0"/>
              <a:t>이 옵션으로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받으면 </a:t>
            </a:r>
            <a:r>
              <a:rPr lang="ko-KR" altLang="en-US" dirty="0" err="1" smtClean="0"/>
              <a:t>히스토리에</a:t>
            </a:r>
            <a:r>
              <a:rPr lang="ko-KR" altLang="en-US" dirty="0" smtClean="0"/>
              <a:t> 새로운 그래프를 생성하고 해당 변경 사항은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해줘야 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병합 대신 재배치 </a:t>
            </a:r>
            <a:r>
              <a:rPr lang="en-US" altLang="ko-KR" dirty="0" smtClean="0"/>
              <a:t>: merge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rebase </a:t>
            </a:r>
            <a:r>
              <a:rPr lang="ko-KR" altLang="en-US" dirty="0" smtClean="0"/>
              <a:t>하여 그래프를 선형으로 만들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02" y="4464776"/>
            <a:ext cx="4876950" cy="21131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3025074"/>
            <a:ext cx="4141381" cy="9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작업 한 후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히스토리</a:t>
            </a:r>
            <a:r>
              <a:rPr lang="ko-KR" altLang="en-US" sz="1400" b="1" dirty="0" smtClean="0"/>
              <a:t> 분석</a:t>
            </a:r>
            <a:r>
              <a:rPr lang="en-US" altLang="ko-KR" sz="1400" b="1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en-US" altLang="ko-KR" dirty="0"/>
              <a:t>Pull”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메뉴의 개수 사라진다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저장소의 포인터가 최신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이력으로 옮겨진다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/>
              <a:t>master, origin/master </a:t>
            </a:r>
            <a:r>
              <a:rPr lang="en-US" altLang="ko-KR" dirty="0"/>
              <a:t>: </a:t>
            </a:r>
            <a:r>
              <a:rPr lang="en-US" altLang="ko-KR" dirty="0" smtClean="0"/>
              <a:t>Pull </a:t>
            </a:r>
            <a:r>
              <a:rPr lang="ko-KR" altLang="en-US" dirty="0"/>
              <a:t>결과 </a:t>
            </a:r>
            <a:r>
              <a:rPr lang="ko-KR" altLang="en-US" b="1" dirty="0"/>
              <a:t>로컬 소스</a:t>
            </a:r>
            <a:r>
              <a:rPr lang="en-US" altLang="ko-KR" b="1" dirty="0"/>
              <a:t>(master)</a:t>
            </a:r>
            <a:r>
              <a:rPr lang="ko-KR" altLang="en-US" dirty="0"/>
              <a:t>와 </a:t>
            </a:r>
            <a:r>
              <a:rPr lang="en-US" altLang="ko-KR" b="1" dirty="0"/>
              <a:t>GitHub </a:t>
            </a:r>
            <a:r>
              <a:rPr lang="ko-KR" altLang="en-US" b="1" dirty="0"/>
              <a:t>소스</a:t>
            </a:r>
            <a:r>
              <a:rPr lang="en-US" altLang="ko-KR" b="1" dirty="0"/>
              <a:t>(origin/master)</a:t>
            </a:r>
            <a:r>
              <a:rPr lang="ko-KR" altLang="en-US" dirty="0"/>
              <a:t>가 잘 </a:t>
            </a:r>
            <a:r>
              <a:rPr lang="ko-KR" altLang="en-US" b="1" dirty="0"/>
              <a:t>동기화 됐음</a:t>
            </a:r>
            <a:r>
              <a:rPr lang="ko-KR" altLang="en-US" dirty="0"/>
              <a:t>을 확인 할 수 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1" y="3806132"/>
            <a:ext cx="9891887" cy="20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태그 추가하기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태그 추가하기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b="1" dirty="0" smtClean="0"/>
              <a:t>태그 추가</a:t>
            </a:r>
            <a:endParaRPr lang="en-US" altLang="ko-KR" sz="1400" b="1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/>
              <a:t>태</a:t>
            </a:r>
            <a:r>
              <a:rPr lang="ko-KR" altLang="en-US" sz="1400" b="1" dirty="0" smtClean="0"/>
              <a:t>그 옵션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가벼운 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메시지만 포함하는 태그</a:t>
            </a: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태그 확인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좌측 태그 메뉴에 추가한 태그를 확인 가능하다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히스토리의</a:t>
            </a:r>
            <a:r>
              <a:rPr lang="ko-KR" altLang="en-US" dirty="0" smtClean="0"/>
              <a:t> 그래프에서 태그가 붙어있는 표시를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472802"/>
            <a:ext cx="2771660" cy="16303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304" y="4054450"/>
            <a:ext cx="3738753" cy="19680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23" y="2103164"/>
            <a:ext cx="4804481" cy="4115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299" y="4054450"/>
            <a:ext cx="2703061" cy="20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gitignore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이용하기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이용하기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gitignore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무시할 파일들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b="1" dirty="0" smtClean="0"/>
              <a:t>추적하지 않을 파일들을 정의</a:t>
            </a:r>
            <a:r>
              <a:rPr lang="ko-KR" altLang="en-US" dirty="0" smtClean="0"/>
              <a:t>한 파일이다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cache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키 같은 설정 파일이 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400" b="1" dirty="0" smtClean="0"/>
              <a:t>2. .</a:t>
            </a:r>
            <a:r>
              <a:rPr lang="en-US" altLang="ko-KR" sz="1400" b="1" dirty="0" err="1" smtClean="0"/>
              <a:t>gitignore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파일 생성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         </a:t>
            </a:r>
            <a:r>
              <a:rPr lang="ko-KR" altLang="en-US" dirty="0"/>
              <a:t> </a:t>
            </a:r>
            <a:r>
              <a:rPr lang="ko-KR" altLang="en-US" dirty="0" smtClean="0"/>
              <a:t>폴더와 같은 레벨에 생성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소스트리에서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바로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gitignore.io </a:t>
            </a:r>
            <a:r>
              <a:rPr lang="ko-KR" altLang="en-US" dirty="0" smtClean="0"/>
              <a:t>페이지에서 자동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2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https://www.toptal.com/developers/gitignore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781" t="22990" r="18210"/>
          <a:stretch/>
        </p:blipFill>
        <p:spPr>
          <a:xfrm>
            <a:off x="659672" y="3125987"/>
            <a:ext cx="500743" cy="260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191" y="2507021"/>
            <a:ext cx="6488543" cy="19558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038" y="4978239"/>
            <a:ext cx="2896235" cy="1034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826007" y="4467350"/>
            <a:ext cx="222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</a:t>
            </a:r>
            <a:r>
              <a:rPr lang="en-US" altLang="ko-KR" sz="1100" dirty="0" smtClean="0"/>
              <a:t>1] </a:t>
            </a:r>
            <a:r>
              <a:rPr lang="ko-KR" altLang="en-US" sz="1100" dirty="0" err="1" smtClean="0"/>
              <a:t>소스트리에서</a:t>
            </a:r>
            <a:r>
              <a:rPr lang="ko-KR" altLang="en-US" sz="1100" dirty="0" smtClean="0"/>
              <a:t> 바로 생성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3606" y="6088786"/>
            <a:ext cx="222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</a:t>
            </a:r>
            <a:r>
              <a:rPr lang="en-US" altLang="ko-KR" sz="1100" dirty="0" smtClean="0"/>
              <a:t>2] gitignore.io </a:t>
            </a:r>
            <a:r>
              <a:rPr lang="ko-KR" altLang="en-US" sz="1100" dirty="0" smtClean="0"/>
              <a:t>페이지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213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gitignore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이용하기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이용하기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err="1" smtClean="0"/>
              <a:t>소스트리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무시</a:t>
            </a:r>
            <a:r>
              <a:rPr lang="en-US" altLang="ko-KR" b="1" dirty="0" smtClean="0"/>
              <a:t>..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기능 이용하기</a:t>
            </a: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새로만든</a:t>
            </a:r>
            <a:r>
              <a:rPr lang="ko-KR" altLang="en-US" dirty="0" smtClean="0"/>
              <a:t> 파일은 원격 저장소에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되어 있지 않아서 </a:t>
            </a:r>
            <a:r>
              <a:rPr lang="ko-KR" altLang="en-US" b="1" dirty="0" smtClean="0"/>
              <a:t>무시</a:t>
            </a:r>
            <a:r>
              <a:rPr lang="en-US" altLang="ko-KR" b="1" dirty="0" smtClean="0"/>
              <a:t>..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경로가 등록된다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dirty="0" smtClean="0"/>
              <a:t>원격 저장소에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되어 있던 파일은 무시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기능을 바로 이용할 수 없다</a:t>
            </a:r>
            <a:r>
              <a:rPr lang="en-US" altLang="ko-KR" dirty="0" smtClean="0"/>
              <a:t>. Index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cache </a:t>
            </a:r>
            <a:r>
              <a:rPr lang="ko-KR" altLang="en-US" dirty="0" smtClean="0"/>
              <a:t>를 삭제 한 후 다시 시도 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–r –</a:t>
            </a:r>
            <a:r>
              <a:rPr lang="en-US" altLang="ko-KR" smtClean="0"/>
              <a:t>cached web.xml</a:t>
            </a: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91" y="2374910"/>
            <a:ext cx="2848636" cy="15325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326" y="2374910"/>
            <a:ext cx="2005532" cy="15360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557" y="2378420"/>
            <a:ext cx="1806198" cy="15325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91" y="4776481"/>
            <a:ext cx="284863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2795" y="2933628"/>
            <a:ext cx="9565215" cy="852605"/>
          </a:xfrm>
        </p:spPr>
        <p:txBody>
          <a:bodyPr/>
          <a:lstStyle/>
          <a:p>
            <a:r>
              <a:rPr kumimoji="1" lang="en-US" altLang="ko-KR" dirty="0" smtClean="0"/>
              <a:t>Branch </a:t>
            </a:r>
            <a:r>
              <a:rPr kumimoji="1" lang="ko-KR" altLang="en-US" dirty="0"/>
              <a:t>생성 및 관리 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03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1096B7-081A-7147-A96A-4C6CC5871111}"/>
              </a:ext>
            </a:extLst>
          </p:cNvPr>
          <p:cNvSpPr txBox="1"/>
          <p:nvPr/>
        </p:nvSpPr>
        <p:spPr>
          <a:xfrm>
            <a:off x="4756483" y="4078161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14126A-9617-8D43-A0B8-2612DE9485F5}"/>
              </a:ext>
            </a:extLst>
          </p:cNvPr>
          <p:cNvSpPr txBox="1"/>
          <p:nvPr/>
        </p:nvSpPr>
        <p:spPr>
          <a:xfrm>
            <a:off x="4756484" y="4652921"/>
            <a:ext cx="170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3-2.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Merge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9FD6B2-B09B-384D-992A-F8D309050D26}"/>
              </a:ext>
            </a:extLst>
          </p:cNvPr>
          <p:cNvSpPr txBox="1"/>
          <p:nvPr/>
        </p:nvSpPr>
        <p:spPr>
          <a:xfrm>
            <a:off x="4756484" y="5149290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Rebase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4756483" y="4901106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해결하기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4756484" y="5423607"/>
            <a:ext cx="98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Stash</a:t>
            </a:r>
          </a:p>
        </p:txBody>
      </p:sp>
    </p:spTree>
    <p:extLst>
      <p:ext uri="{BB962C8B-B14F-4D97-AF65-F5344CB8AC3E}">
        <p14:creationId xmlns:p14="http://schemas.microsoft.com/office/powerpoint/2010/main" val="35136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658792F-39DE-1F41-8D61-AD6B19AA335A}"/>
              </a:ext>
            </a:extLst>
          </p:cNvPr>
          <p:cNvSpPr txBox="1"/>
          <p:nvPr/>
        </p:nvSpPr>
        <p:spPr>
          <a:xfrm>
            <a:off x="4756483" y="4074138"/>
            <a:ext cx="2354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1-1.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&amp; 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6861B09-F4AC-FB43-9800-2A8795582F2C}"/>
              </a:ext>
            </a:extLst>
          </p:cNvPr>
          <p:cNvSpPr txBox="1"/>
          <p:nvPr/>
        </p:nvSpPr>
        <p:spPr>
          <a:xfrm>
            <a:off x="4756484" y="4348453"/>
            <a:ext cx="189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1-2.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SourceTeee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5983FD4-BA29-1C4D-831E-900D8295DDE0}"/>
              </a:ext>
            </a:extLst>
          </p:cNvPr>
          <p:cNvSpPr txBox="1"/>
          <p:nvPr/>
        </p:nvSpPr>
        <p:spPr>
          <a:xfrm>
            <a:off x="4756484" y="4622769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1-3.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BF1EFA3-3789-9142-BAF5-8849CB0EB256}"/>
              </a:ext>
            </a:extLst>
          </p:cNvPr>
          <p:cNvSpPr txBox="1"/>
          <p:nvPr/>
        </p:nvSpPr>
        <p:spPr>
          <a:xfrm>
            <a:off x="4756484" y="4897084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1-4.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와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14569F-626F-6B4D-8F38-7A7C6D7CD523}"/>
              </a:ext>
            </a:extLst>
          </p:cNvPr>
          <p:cNvSpPr txBox="1"/>
          <p:nvPr/>
        </p:nvSpPr>
        <p:spPr>
          <a:xfrm>
            <a:off x="4756484" y="5445715"/>
            <a:ext cx="300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와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SorceTree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814569F-626F-6B4D-8F38-7A7C6D7CD523}"/>
              </a:ext>
            </a:extLst>
          </p:cNvPr>
          <p:cNvSpPr txBox="1"/>
          <p:nvPr/>
        </p:nvSpPr>
        <p:spPr>
          <a:xfrm>
            <a:off x="4756483" y="5164599"/>
            <a:ext cx="3662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에 연동된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삭제하기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11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branch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생성하기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err="1" smtClean="0"/>
              <a:t>브랜치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독립적으로 어떤 작업을 진행하기 위한 개념</a:t>
            </a: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dirty="0" smtClean="0"/>
              <a:t>master : </a:t>
            </a:r>
            <a:r>
              <a:rPr lang="ko-KR" altLang="en-US" dirty="0" smtClean="0"/>
              <a:t>저장소를 처음 만들면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이 자동으로 생성하는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소스트리</a:t>
            </a:r>
            <a:r>
              <a:rPr lang="ko-KR" altLang="en-US" dirty="0" smtClean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브랜치</a:t>
            </a:r>
            <a:r>
              <a:rPr lang="en-US" altLang="ko-KR" dirty="0"/>
              <a:t>” </a:t>
            </a:r>
            <a:r>
              <a:rPr lang="ko-KR" altLang="en-US" dirty="0"/>
              <a:t>메뉴 클릭 </a:t>
            </a:r>
            <a:r>
              <a:rPr lang="en-US" altLang="ko-KR" dirty="0"/>
              <a:t>&gt; </a:t>
            </a:r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3. “/” </a:t>
            </a:r>
            <a:r>
              <a:rPr lang="ko-KR" altLang="en-US" dirty="0"/>
              <a:t>로 구분하면 </a:t>
            </a:r>
            <a:r>
              <a:rPr lang="ko-KR" altLang="en-US" dirty="0" err="1"/>
              <a:t>브랜치를</a:t>
            </a:r>
            <a:r>
              <a:rPr lang="ko-KR" altLang="en-US" dirty="0"/>
              <a:t> 카테고리처럼 분류할 수 있다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446690"/>
            <a:ext cx="6086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80" y="3470096"/>
            <a:ext cx="1952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branch Merge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branch Merge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Merge :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내용을 현재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가져와 합치는 작업을 의미 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주의</a:t>
            </a:r>
            <a:r>
              <a:rPr lang="en-US" altLang="ko-KR" b="1" dirty="0" smtClean="0"/>
              <a:t>]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작업을 할 때에는 </a:t>
            </a:r>
            <a:r>
              <a:rPr lang="ko-KR" altLang="en-US" b="1" dirty="0" smtClean="0"/>
              <a:t>병합할 </a:t>
            </a:r>
            <a:r>
              <a:rPr lang="ko-KR" altLang="en-US" b="1" dirty="0" err="1" smtClean="0"/>
              <a:t>브랜치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체크아웃 되어있어야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b="1" dirty="0" smtClean="0"/>
              <a:t>Fast Forward Merge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커밋에</a:t>
            </a:r>
            <a:r>
              <a:rPr lang="ko-KR" altLang="en-US" dirty="0" smtClean="0"/>
              <a:t> 새로운 기능이 추가되거나 변경되어 다른 코드에 충돌할 일이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다른 상태를 병합하는 것이 아니고 최신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위치로 기존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이동시키기만 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을 생성하지 않는다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master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따서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브랜치에서만</a:t>
            </a:r>
            <a:r>
              <a:rPr lang="ko-KR" altLang="en-US" dirty="0" smtClean="0"/>
              <a:t> 작업하고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다시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하려는 경우에 발생한다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b="1" dirty="0" smtClean="0"/>
              <a:t>True Merge (3-way merge)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다른 상태의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하여 새로운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master,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비교하면서 동작한다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충돌이 발생할 수 있으며 개인적으로 충돌을 해결해야 할 수도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 descr="https://blog.kakaocdn.net/dn/ckeLUN/btqSxB9sP6j/m81wboamgjBTrIYxuI9cS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4963708"/>
            <a:ext cx="3648635" cy="15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vlpt.us/post-images/godori/2e3c85e0-b14c-11e9-9a09-5b90e5f36c66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498" y="4535186"/>
            <a:ext cx="4811047" cy="18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27" y="4520738"/>
            <a:ext cx="628650" cy="5334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1841863" y="4787438"/>
            <a:ext cx="1384663" cy="67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Conflict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해결하기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Conflict </a:t>
            </a:r>
            <a:r>
              <a:rPr lang="ko-KR" altLang="en-US" dirty="0"/>
              <a:t>해결하기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기준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대상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같은 파일의 같은 부분을 수정하면 충돌이 발생한다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err="1" smtClean="0"/>
              <a:t>내것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이용해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로컬에서 작업한 내용으로 원격에 있는 내용을 덮어 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것을 사용하여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원격에 있는 내용으로 </a:t>
            </a:r>
            <a:r>
              <a:rPr lang="ko-KR" altLang="en-US" dirty="0"/>
              <a:t>로</a:t>
            </a:r>
            <a:r>
              <a:rPr lang="ko-KR" altLang="en-US" dirty="0" smtClean="0"/>
              <a:t>컬에서 작업한 내용을 덮어 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94"/>
          <a:stretch/>
        </p:blipFill>
        <p:spPr>
          <a:xfrm>
            <a:off x="430306" y="4844023"/>
            <a:ext cx="8766399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branch Rebase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branch Rebase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Rebase:</a:t>
            </a:r>
          </a:p>
          <a:p>
            <a:r>
              <a:rPr lang="en-US" altLang="ko-KR" b="1" dirty="0"/>
              <a:t>[</a:t>
            </a:r>
            <a:r>
              <a:rPr lang="ko-KR" altLang="en-US" b="1" dirty="0"/>
              <a:t>주의</a:t>
            </a:r>
            <a:r>
              <a:rPr lang="en-US" altLang="ko-KR" b="1" dirty="0"/>
              <a:t>] </a:t>
            </a:r>
            <a:r>
              <a:rPr lang="en-US" altLang="ko-KR" dirty="0" smtClean="0"/>
              <a:t>Rebase </a:t>
            </a:r>
            <a:r>
              <a:rPr lang="ko-KR" altLang="en-US" dirty="0" smtClean="0"/>
              <a:t>작업을 </a:t>
            </a:r>
            <a:r>
              <a:rPr lang="ko-KR" altLang="en-US" dirty="0"/>
              <a:t>할 때에는 </a:t>
            </a:r>
            <a:r>
              <a:rPr lang="ko-KR" altLang="en-US" b="1" dirty="0" smtClean="0"/>
              <a:t>병합</a:t>
            </a:r>
            <a:r>
              <a:rPr lang="ko-KR" altLang="en-US" b="1" dirty="0"/>
              <a:t>될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브랜치</a:t>
            </a:r>
            <a:r>
              <a:rPr lang="ko-KR" altLang="en-US" dirty="0" err="1"/>
              <a:t>로</a:t>
            </a:r>
            <a:r>
              <a:rPr lang="ko-KR" altLang="en-US" dirty="0"/>
              <a:t> 체크아웃 되어있어야 한다</a:t>
            </a:r>
            <a:r>
              <a:rPr lang="en-US" altLang="ko-K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0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Stash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Stash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Stash :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제공해주는 임시 인덱스 저장소이며</a:t>
            </a:r>
            <a:r>
              <a:rPr lang="en-US" altLang="ko-KR" dirty="0" smtClean="0"/>
              <a:t>, Stage Area (Index) </a:t>
            </a:r>
            <a:r>
              <a:rPr lang="ko-KR" altLang="en-US" dirty="0" smtClean="0"/>
              <a:t>에 있는 파일을 잠시 저장소에 둘 수 있는 저장소이다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ex) branch </a:t>
            </a:r>
            <a:r>
              <a:rPr lang="ko-KR" altLang="en-US" dirty="0" smtClean="0"/>
              <a:t>를 급하게 옮겨야 할 경우가 생겼을 때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하지 않고 작업 하던 내용을 보관하는 방법으로 사용할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2795" y="2933628"/>
            <a:ext cx="9565215" cy="852605"/>
          </a:xfrm>
        </p:spPr>
        <p:txBody>
          <a:bodyPr/>
          <a:lstStyle/>
          <a:p>
            <a:r>
              <a:rPr kumimoji="1" lang="en-US" altLang="ko-KR" dirty="0"/>
              <a:t>Commit </a:t>
            </a:r>
            <a:r>
              <a:rPr kumimoji="1" lang="ko-KR" altLang="en-US" dirty="0"/>
              <a:t>관리하기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04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5883B05-423B-F04A-AC5D-558F9DB4F5F1}"/>
              </a:ext>
            </a:extLst>
          </p:cNvPr>
          <p:cNvSpPr txBox="1"/>
          <p:nvPr/>
        </p:nvSpPr>
        <p:spPr>
          <a:xfrm>
            <a:off x="4756484" y="4084949"/>
            <a:ext cx="103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revert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2244F08-78EC-534D-B19C-37C9BFEC6950}"/>
              </a:ext>
            </a:extLst>
          </p:cNvPr>
          <p:cNvSpPr txBox="1"/>
          <p:nvPr/>
        </p:nvSpPr>
        <p:spPr>
          <a:xfrm>
            <a:off x="4756485" y="4359264"/>
            <a:ext cx="95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reset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1DC52D9-0F39-ED41-A979-3C5B75B9AD94}"/>
              </a:ext>
            </a:extLst>
          </p:cNvPr>
          <p:cNvSpPr txBox="1"/>
          <p:nvPr/>
        </p:nvSpPr>
        <p:spPr>
          <a:xfrm>
            <a:off x="4756485" y="4633580"/>
            <a:ext cx="147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4-3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cherry-pick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78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evert vs reset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로컬에만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 경우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기능으로 쉽게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되돌릴수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Soft, Mixed, Hard </a:t>
            </a:r>
            <a:r>
              <a:rPr lang="ko-KR" altLang="en-US" dirty="0" smtClean="0"/>
              <a:t>옵션 적절히 이용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되어 있는 상태에서 </a:t>
            </a:r>
            <a:r>
              <a:rPr lang="en-US" altLang="ko-KR" dirty="0" smtClean="0"/>
              <a:t>reset –hard </a:t>
            </a:r>
            <a:r>
              <a:rPr lang="ko-KR" altLang="en-US" dirty="0" smtClean="0"/>
              <a:t>기능을 이용하여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되돌렸다면 원격저장소에는 이미 이력이 남아있어서 </a:t>
            </a:r>
            <a:r>
              <a:rPr lang="ko-KR" altLang="en-US" dirty="0" err="1" smtClean="0"/>
              <a:t>히스토리가</a:t>
            </a:r>
            <a:r>
              <a:rPr lang="ko-KR" altLang="en-US" dirty="0" smtClean="0"/>
              <a:t> 사라지지는 않는다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Pull </a:t>
            </a:r>
            <a:r>
              <a:rPr lang="ko-KR" altLang="en-US" dirty="0" smtClean="0"/>
              <a:t>을 하라는 표시가 </a:t>
            </a:r>
            <a:r>
              <a:rPr lang="ko-KR" altLang="en-US" dirty="0" err="1" smtClean="0"/>
              <a:t>뜰텐데</a:t>
            </a:r>
            <a:r>
              <a:rPr lang="ko-KR" altLang="en-US" dirty="0" smtClean="0"/>
              <a:t> 이것들을 버리고 새로운 것을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하려면 </a:t>
            </a:r>
            <a:r>
              <a:rPr lang="ko-KR" altLang="en-US" dirty="0" err="1" smtClean="0"/>
              <a:t>강제푸시기능을</a:t>
            </a:r>
            <a:r>
              <a:rPr lang="ko-KR" altLang="en-US" dirty="0" smtClean="0"/>
              <a:t> 이용해야 한다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이렇게 하면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모두 삭제가 된다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원격 저장소까지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된 경우에는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기능을 사용해야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Revert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하게되면</a:t>
            </a:r>
            <a:r>
              <a:rPr lang="ko-KR" altLang="en-US" dirty="0" smtClean="0"/>
              <a:t> 새로운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생성되면서 해당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내용에는 삭제하려는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내용을 되돌리는 내용이 포함되어있다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삭제 이력이 남기 때문에 권장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476877"/>
            <a:ext cx="4450715" cy="218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1148" y="5569077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 </a:t>
            </a:r>
            <a:r>
              <a:rPr lang="en-US" altLang="ko-KR" b="1" dirty="0" smtClean="0">
                <a:solidFill>
                  <a:srgbClr val="FF0000"/>
                </a:solidFill>
              </a:rPr>
              <a:t>reset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1148" y="5788970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 </a:t>
            </a:r>
            <a:r>
              <a:rPr lang="en-US" altLang="ko-KR" b="1" dirty="0" smtClean="0">
                <a:solidFill>
                  <a:srgbClr val="FF0000"/>
                </a:solidFill>
              </a:rPr>
              <a:t>revert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604" y="4476877"/>
            <a:ext cx="4210050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402" y="133768"/>
            <a:ext cx="3137201" cy="27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E77DC236-A665-E44D-A0BE-98FEBA2C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5307"/>
            <a:ext cx="2451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Git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&amp; 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&amp; Repository </a:t>
            </a:r>
            <a:r>
              <a:rPr lang="ko-KR" altLang="en-US" dirty="0" smtClean="0"/>
              <a:t>소개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73764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ko-KR" altLang="en-US" dirty="0"/>
              <a:t>컴퓨터 파일의 변경사항을 추적하고 여러 명의 사용자들 간에 해당 파일들의 작업을 조율하기 위한 분산 버전 관리 </a:t>
            </a:r>
            <a:r>
              <a:rPr lang="ko-KR" altLang="en-US" dirty="0" smtClean="0"/>
              <a:t>시스템이다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GitLab</a:t>
            </a:r>
            <a:r>
              <a:rPr lang="en-US" altLang="ko-KR" dirty="0"/>
              <a:t> </a:t>
            </a:r>
            <a:r>
              <a:rPr lang="ko-KR" altLang="en-US" dirty="0" smtClean="0"/>
              <a:t>은 </a:t>
            </a:r>
            <a:r>
              <a:rPr lang="ko-KR" altLang="en-US" dirty="0" err="1"/>
              <a:t>깃랩</a:t>
            </a:r>
            <a:r>
              <a:rPr lang="ko-KR" altLang="en-US" dirty="0"/>
              <a:t> 사</a:t>
            </a:r>
            <a:r>
              <a:rPr lang="en-US" altLang="ko-KR" dirty="0"/>
              <a:t>(GitLab Inc.)</a:t>
            </a:r>
            <a:r>
              <a:rPr lang="ko-KR" altLang="en-US" dirty="0"/>
              <a:t>가 개발한 깃 저장소 및 </a:t>
            </a:r>
            <a:r>
              <a:rPr lang="en-US" altLang="ko-KR" dirty="0"/>
              <a:t>CI/CD, </a:t>
            </a:r>
            <a:r>
              <a:rPr lang="ko-KR" altLang="en-US" dirty="0"/>
              <a:t>이슈 추적</a:t>
            </a:r>
            <a:r>
              <a:rPr lang="en-US" altLang="ko-KR" dirty="0"/>
              <a:t>, </a:t>
            </a:r>
            <a:r>
              <a:rPr lang="ko-KR" altLang="en-US" dirty="0" err="1"/>
              <a:t>보안성</a:t>
            </a:r>
            <a:r>
              <a:rPr lang="ko-KR" altLang="en-US" dirty="0"/>
              <a:t> 테스트 등의 기능을 갖춘 웹 기반의 데브옵스 플랫폼으로써</a:t>
            </a:r>
            <a:r>
              <a:rPr lang="en-US" altLang="ko-KR" dirty="0"/>
              <a:t>, </a:t>
            </a:r>
            <a:r>
              <a:rPr lang="ko-KR" altLang="en-US" dirty="0"/>
              <a:t>오픈 소스 라이선스 및 </a:t>
            </a:r>
            <a:r>
              <a:rPr lang="ko-KR" altLang="en-US" dirty="0" smtClean="0"/>
              <a:t>사유 </a:t>
            </a:r>
            <a:r>
              <a:rPr lang="ko-KR" altLang="en-US" dirty="0"/>
              <a:t>소프트웨어 라이선스를 사용한다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는 </a:t>
            </a:r>
            <a:r>
              <a:rPr lang="ko-KR" altLang="en-US" dirty="0"/>
              <a:t>분산 버전 관리 툴인 깃 </a:t>
            </a:r>
            <a:r>
              <a:rPr lang="ko-KR" altLang="en-US" dirty="0" smtClean="0"/>
              <a:t>저장소 </a:t>
            </a:r>
            <a:r>
              <a:rPr lang="ko-KR" altLang="en-US" dirty="0" err="1"/>
              <a:t>호스팅을</a:t>
            </a:r>
            <a:r>
              <a:rPr lang="ko-KR" altLang="en-US" dirty="0"/>
              <a:t> 지원하는 웹 서비스이다</a:t>
            </a:r>
            <a:r>
              <a:rPr lang="en-US" altLang="ko-KR" dirty="0"/>
              <a:t>. </a:t>
            </a:r>
            <a:r>
              <a:rPr lang="ko-KR" altLang="en-US" dirty="0"/>
              <a:t>루비 온 </a:t>
            </a:r>
            <a:r>
              <a:rPr lang="ko-KR" altLang="en-US" dirty="0" err="1"/>
              <a:t>레일스로</a:t>
            </a:r>
            <a:r>
              <a:rPr lang="ko-KR" altLang="en-US" dirty="0"/>
              <a:t> 작성되었다</a:t>
            </a:r>
            <a:r>
              <a:rPr lang="en-US" altLang="ko-KR" dirty="0"/>
              <a:t>. </a:t>
            </a:r>
            <a:endParaRPr lang="ko-KR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28" name="Picture 4" descr="branch 관리 및 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4" y="1996957"/>
            <a:ext cx="769913" cy="7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ss kit | Gi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3" y="3155608"/>
            <a:ext cx="1226300" cy="11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5" y="5091060"/>
            <a:ext cx="1328609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SourceTeee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endParaRPr kumimoji="1" lang="en-US" altLang="ko-KR" dirty="0"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소스트리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GIT GUI </a:t>
            </a:r>
            <a:r>
              <a:rPr lang="ko-KR" altLang="en-US" dirty="0" smtClean="0"/>
              <a:t>로써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Lab/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r>
              <a:rPr lang="ko-KR" altLang="en-US" dirty="0" smtClean="0"/>
              <a:t>에서 관리되는 소스들을 조금 더 쉽게 활용하기 위한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smtClean="0"/>
              <a:t>작업 내용을 파악하고 코드를 최신상태로 유지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진행 상황 시각화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상세한 분기 다이어그램을 사용하여 팀의 진행 상황을 파악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Mercurial</a:t>
            </a:r>
            <a:r>
              <a:rPr lang="ko-KR" altLang="en-US" dirty="0" smtClean="0"/>
              <a:t>의 기능을 사용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분기와 </a:t>
            </a:r>
            <a:r>
              <a:rPr lang="ko-KR" altLang="en-US" dirty="0" err="1" smtClean="0"/>
              <a:t>병합등을</a:t>
            </a:r>
            <a:r>
              <a:rPr lang="ko-KR" altLang="en-US" dirty="0" smtClean="0"/>
              <a:t> 다루는 </a:t>
            </a:r>
            <a:r>
              <a:rPr lang="ko-KR" altLang="en-US" dirty="0" err="1" smtClean="0"/>
              <a:t>튜토리얼을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738074"/>
            <a:ext cx="2066925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75" y="2650714"/>
            <a:ext cx="10603056" cy="26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생성하기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Local Repository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Local Repository : </a:t>
            </a:r>
            <a:r>
              <a:rPr lang="ko-KR" altLang="en-US" dirty="0"/>
              <a:t>본인의 컴퓨터에 저장된 로컬 버전의 프로젝트 </a:t>
            </a:r>
            <a:r>
              <a:rPr lang="ko-KR" altLang="en-US" dirty="0" smtClean="0"/>
              <a:t>저장소이며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숨김폴더가</a:t>
            </a:r>
            <a:r>
              <a:rPr lang="ko-KR" altLang="en-US" dirty="0" smtClean="0"/>
              <a:t> 생성 되어있는 곳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Remote Repository : </a:t>
            </a:r>
            <a:r>
              <a:rPr lang="ko-KR" altLang="en-US" dirty="0"/>
              <a:t>로컬이 아닌 외부 서버의 프로젝트 </a:t>
            </a:r>
            <a:r>
              <a:rPr lang="ko-KR" altLang="en-US" dirty="0" smtClean="0"/>
              <a:t>저장소로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GitLab </a:t>
            </a:r>
            <a:r>
              <a:rPr lang="ko-KR" altLang="en-US" dirty="0" smtClean="0"/>
              <a:t>등이 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팀 단위의 작업을 진행할 때 유용합니다</a:t>
            </a:r>
            <a:r>
              <a:rPr lang="en-US" altLang="ko-KR" dirty="0"/>
              <a:t>. </a:t>
            </a:r>
            <a:r>
              <a:rPr lang="ko-KR" altLang="en-US" dirty="0"/>
              <a:t>이 곳에서는 프로젝트 코드를 공유할 수 있고</a:t>
            </a:r>
            <a:r>
              <a:rPr lang="en-US" altLang="ko-KR" dirty="0"/>
              <a:t>, </a:t>
            </a:r>
            <a:r>
              <a:rPr lang="ko-KR" altLang="en-US" dirty="0"/>
              <a:t>다른 사람의 코드를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로컬 버전의 프로젝트와 병합</a:t>
            </a:r>
            <a:r>
              <a:rPr lang="en-US" altLang="ko-KR" dirty="0"/>
              <a:t>, </a:t>
            </a:r>
            <a:r>
              <a:rPr lang="ko-KR" altLang="en-US" dirty="0"/>
              <a:t>변경 사항 등을 적용할 수 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11" y="1411213"/>
            <a:ext cx="1076021" cy="566327"/>
          </a:xfrm>
          <a:prstGeom prst="rect">
            <a:avLst/>
          </a:prstGeom>
        </p:spPr>
      </p:pic>
      <p:pic>
        <p:nvPicPr>
          <p:cNvPr id="14" name="Picture 8" descr="Press kit | Gi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7" y="3138770"/>
            <a:ext cx="1226300" cy="11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79" y="3375057"/>
            <a:ext cx="1328609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생성하기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원격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 Repository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repository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Repository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or private </a:t>
            </a:r>
            <a:r>
              <a:rPr lang="ko-KR" altLang="en-US" dirty="0" smtClean="0"/>
              <a:t>설정 한 후 </a:t>
            </a:r>
            <a:r>
              <a:rPr lang="en-US" altLang="ko-KR" dirty="0" smtClean="0"/>
              <a:t>Create Repository </a:t>
            </a:r>
            <a:r>
              <a:rPr lang="ko-KR" altLang="en-US" dirty="0" smtClean="0"/>
              <a:t>하면 생성 완료</a:t>
            </a:r>
            <a:endParaRPr lang="en-US" altLang="ko-KR" dirty="0" smtClean="0"/>
          </a:p>
        </p:txBody>
      </p:sp>
      <p:pic>
        <p:nvPicPr>
          <p:cNvPr id="12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45" y="964196"/>
            <a:ext cx="1328609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4" y="3030583"/>
            <a:ext cx="3296713" cy="33671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175" y="3030583"/>
            <a:ext cx="3439045" cy="33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Eclipse </a:t>
            </a:r>
            <a:r>
              <a:rPr lang="ko-KR" altLang="en-US" dirty="0"/>
              <a:t>와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연동하기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상단 </a:t>
            </a:r>
            <a:r>
              <a:rPr lang="en-US" altLang="ko-KR" dirty="0" smtClean="0"/>
              <a:t>Window &gt; Show View 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원하는 메뉴 선택</a:t>
            </a:r>
            <a:r>
              <a:rPr lang="en-US" altLang="ko-KR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Add an existing 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reposiroty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로컬저장소를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연동한다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Clone a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repository: </a:t>
            </a:r>
            <a:r>
              <a:rPr lang="ko-KR" altLang="en-US" dirty="0" smtClean="0"/>
              <a:t>원격저장소를 로컬저장소에 다운 받는다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Create a new 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repository: </a:t>
            </a:r>
            <a:r>
              <a:rPr lang="ko-KR" altLang="en-US" dirty="0" smtClean="0"/>
              <a:t>로컬 저장소를 생성한다 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숨김 폴더 생성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555274"/>
            <a:ext cx="3305175" cy="31329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19" y="4190457"/>
            <a:ext cx="4610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Clone a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repository : </a:t>
            </a:r>
            <a:r>
              <a:rPr lang="ko-KR" altLang="en-US" dirty="0"/>
              <a:t>원격저장소를 로컬저장소에 </a:t>
            </a:r>
            <a:r>
              <a:rPr lang="ko-KR" altLang="en-US" dirty="0" smtClean="0"/>
              <a:t>다운받는 방법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에서 생성한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의 주소를 복사한다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Clone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</a:t>
            </a:r>
            <a:r>
              <a:rPr lang="ko-KR" altLang="en-US" dirty="0" smtClean="0"/>
              <a:t>를 클릭한 후 나오는 창의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붙여넣는다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Local Destination </a:t>
            </a:r>
            <a:r>
              <a:rPr lang="ko-KR" altLang="en-US" dirty="0" smtClean="0"/>
              <a:t>을 등록하는 부분에는 원격 저장소를 내려 받을 로컬 저장소를 지정해준다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4" y="2658823"/>
            <a:ext cx="5501139" cy="727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34" y="3474805"/>
            <a:ext cx="2564340" cy="30296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614" y="3474805"/>
            <a:ext cx="2568294" cy="30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6853</TotalTime>
  <Words>2109</Words>
  <Application>Microsoft Office PowerPoint</Application>
  <PresentationFormat>와이드스크린</PresentationFormat>
  <Paragraphs>421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YJ</dc:creator>
  <cp:lastModifiedBy>mjkim8038</cp:lastModifiedBy>
  <cp:revision>383</cp:revision>
  <cp:lastPrinted>2021-05-31T07:03:09Z</cp:lastPrinted>
  <dcterms:created xsi:type="dcterms:W3CDTF">2019-07-25T04:24:20Z</dcterms:created>
  <dcterms:modified xsi:type="dcterms:W3CDTF">2021-06-09T00:54:21Z</dcterms:modified>
</cp:coreProperties>
</file>