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5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32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69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919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10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47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4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33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6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9B19-9902-7A40-9D36-19E68BA7CA49}" type="datetimeFigureOut">
              <a:rPr lang="en-US" smtClean="0"/>
              <a:t>01/05/11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36DE0-9517-B74D-BAF9-8CCCF85C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09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abcdefghijklmnopqrstuvwxyz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abcdefghijklmnopqrstuvwxyz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61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531192"/>
              </p:ext>
            </p:extLst>
          </p:nvPr>
        </p:nvGraphicFramePr>
        <p:xfrm>
          <a:off x="1524000" y="1397000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460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</Words>
  <Application>Microsoft Macintosh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abcdefghijklmnopqrstuvwxyz</vt:lpstr>
      <vt:lpstr>table</vt:lpstr>
    </vt:vector>
  </TitlesOfParts>
  <Company>Ghent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abcdefghijklmnopqrstuvwxyz</dc:title>
  <dc:creator>Patrick Hochstenbach</dc:creator>
  <cp:lastModifiedBy>Patrick Hochstenbach</cp:lastModifiedBy>
  <cp:revision>1</cp:revision>
  <dcterms:created xsi:type="dcterms:W3CDTF">2011-05-01T15:23:09Z</dcterms:created>
  <dcterms:modified xsi:type="dcterms:W3CDTF">2011-05-01T15:24:23Z</dcterms:modified>
</cp:coreProperties>
</file>