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/>
    <p:restoredTop sz="96925"/>
  </p:normalViewPr>
  <p:slideViewPr>
    <p:cSldViewPr snapToGrid="0" snapToObjects="1">
      <p:cViewPr varScale="1">
        <p:scale>
          <a:sx n="172" d="100"/>
          <a:sy n="172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7581-974A-C147-AEB8-69C8E34D38DD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969E-7E86-5E4B-88F4-88B7B09C9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4138" y="0"/>
            <a:ext cx="5058032" cy="6858000"/>
            <a:chOff x="-74138" y="0"/>
            <a:chExt cx="505803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28" r="36361" b="7180"/>
            <a:stretch/>
          </p:blipFill>
          <p:spPr>
            <a:xfrm>
              <a:off x="-74138" y="0"/>
              <a:ext cx="5058032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2466" y="271850"/>
              <a:ext cx="43331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err="1" smtClean="0">
                  <a:ln>
                    <a:solidFill>
                      <a:srgbClr val="FF0000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pple Chancery" charset="0"/>
                  <a:ea typeface="Apple Chancery" charset="0"/>
                  <a:cs typeface="Apple Chancery" charset="0"/>
                </a:rPr>
                <a:t>Mordor</a:t>
              </a:r>
              <a:endParaRPr lang="en-US" sz="9600" dirty="0">
                <a:ln>
                  <a:solidFill>
                    <a:srgbClr val="FF0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9625" y="6177657"/>
              <a:ext cx="4198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n>
                    <a:solidFill>
                      <a:srgbClr val="FF0000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pple Chancery" charset="0"/>
                  <a:ea typeface="Apple Chancery" charset="0"/>
                  <a:cs typeface="Apple Chancery" charset="0"/>
                </a:rPr>
                <a:t>One program to rule them all</a:t>
              </a:r>
              <a:r>
                <a:rPr lang="is-IS" sz="2400" dirty="0" smtClean="0">
                  <a:ln>
                    <a:solidFill>
                      <a:srgbClr val="FF0000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pple Chancery" charset="0"/>
                  <a:ea typeface="Apple Chancery" charset="0"/>
                  <a:cs typeface="Apple Chancery" charset="0"/>
                </a:rPr>
                <a:t>…</a:t>
              </a:r>
              <a:endParaRPr lang="en-US" sz="2400" dirty="0">
                <a:ln>
                  <a:solidFill>
                    <a:srgbClr val="FF0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348" y="138319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smtClean="0">
                  <a:ln>
                    <a:solidFill>
                      <a:srgbClr val="FF0000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pple Chancery" charset="0"/>
                  <a:ea typeface="Apple Chancery" charset="0"/>
                  <a:cs typeface="Apple Chancery" charset="0"/>
                </a:rPr>
                <a:t>Welcome to</a:t>
              </a:r>
              <a:endParaRPr lang="en-US" sz="2400" dirty="0">
                <a:ln>
                  <a:solidFill>
                    <a:srgbClr val="FF0000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Alvarez, Diego</dc:creator>
  <cp:lastModifiedBy>Alonso Alvarez, Diego</cp:lastModifiedBy>
  <cp:revision>5</cp:revision>
  <dcterms:created xsi:type="dcterms:W3CDTF">2016-04-16T21:02:16Z</dcterms:created>
  <dcterms:modified xsi:type="dcterms:W3CDTF">2016-04-18T11:19:48Z</dcterms:modified>
</cp:coreProperties>
</file>