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2D23-EE67-FD46-9768-8D9AEFFB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B3AB3-3817-7B4E-B71D-6BD42ABD7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B01D-4348-9A40-8CBE-D60A613A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8C48-3DC1-2045-8CE5-FE0CD346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5D31-7C4B-F14F-BA21-0FD91438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53C-41A1-F443-A61C-279F1FF8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DBF3-EACE-5C42-B1B8-7192556A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B769-C3BA-7F40-A08E-545BD883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73C8-BCCB-3341-A7E1-4AF82161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4460-B95A-CF4E-89C7-4C1B88E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0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9932F-C6EB-F04C-BAEA-3FA0E5799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13AF-759E-554C-9176-0C55B6C3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3C30-1CFA-9E4A-9DA2-5D761E1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A288-F818-304F-8974-BC8147C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A38A-5FAA-3442-9BCE-ADC5B70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95CF-0866-9744-9789-1E078875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8B64-151D-5B40-A2BB-37B09354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23DF-5028-FA46-8051-FFAE11A3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CDD1-E8E2-6149-9F43-0EEAE4AB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7AC1-C8C0-FB4F-B291-89C79DC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F24-4A81-E54F-BD93-44D1CA81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8B73-C168-BF45-9D42-CDCC2CC7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0A71-3074-AB42-81BD-4CFCF615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F819-9D92-8046-8B88-25156774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3B70-A22B-5F4E-B657-7241427B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8704-A3DC-EF49-846F-AAFB9D9A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5ABE-7551-4C47-9E5D-D6A591130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6D4C-DE0C-E649-A89A-91E498DD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45BF0-9081-5340-B1B5-73F94CE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A7D1-A820-FC43-9823-1C31ADA3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88AE-5E8B-8C4B-91F9-FB2C62B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6F77-11C1-BD42-AEA4-17EEA33E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D87C-D91A-0E4F-883B-59B5B7C4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CA3B9-0215-5548-A159-F9702821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0CD2-8031-814A-8FE1-BB0F5CA4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2BAE9-7112-D946-AB52-4D48DADEA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2C7A7-3CCA-BD4F-B09A-8ED27E8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D42F-7BA9-5E4B-965C-3A048933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186E-793B-904B-A593-B6626151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4FC4-9165-FB44-8EEF-3B5407DA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B9946-0C8D-8846-B0C1-EB590CFD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E2847-A5C9-A740-ADF7-539D97C6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54BC9-2953-DE44-894C-31F97E9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42D3C-2712-AB4B-A2A0-23101E2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734F1-CF58-EA4A-8853-1E6B77C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74C3B-0309-B54E-9145-9346604F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3EC2-7B5F-1948-88CB-C4222B19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19A4-D289-9B40-AE28-B5A24DFD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0260B-6EF5-3545-9B3D-3A1D5EF7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A741-FF2B-8A4D-A828-B5DD3A93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EFBE0-B520-1244-849D-902D14D2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74FC6-5B91-F940-9175-CBF7DD2C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9508-DC6E-4148-8215-9E075A2C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2880-19E7-664D-8FFC-ECE756241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74377-A356-5840-8DBA-6965C95D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8F94-B8F7-0042-BD2A-9A864295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55CC2-42F9-EB4A-8458-78A0BD7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B18C-019A-5F4F-8635-39EE8D70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3A04C-22D9-274E-A238-F67D08D6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11C-BF61-FF46-8A79-ECE91660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3274-C79E-1D4E-8ACC-545E2FE9B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5018-1693-B949-AF48-266646A079C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A287-87F0-9E46-8D8C-15477B77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8E1C-5C50-1346-8B9E-F859C8EDB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BDDE-A04D-DE45-87A2-C0A767FA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A4144-508A-C442-813C-DB484CB2D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My Ray Tracer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065B-226D-304B-B146-3AACE785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---Yunfei Zhao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96CCC-38F8-E344-BF8B-4E50A4C7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Texture Mapping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music, sky, indoor, table&#10;&#10;Description automatically generated">
            <a:extLst>
              <a:ext uri="{FF2B5EF4-FFF2-40B4-BE49-F238E27FC236}">
                <a16:creationId xmlns:a16="http://schemas.microsoft.com/office/drawing/2014/main" id="{D1C8D6B0-5475-E24B-9B24-1FF6484A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6F3A8-CEA2-9F45-9241-881E9C1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Scene</a:t>
            </a:r>
          </a:p>
        </p:txBody>
      </p:sp>
      <p:pic>
        <p:nvPicPr>
          <p:cNvPr id="5" name="Content Placeholder 4" descr="A picture containing game, sport, table, water&#10;&#10;Description automatically generated">
            <a:extLst>
              <a:ext uri="{FF2B5EF4-FFF2-40B4-BE49-F238E27FC236}">
                <a16:creationId xmlns:a16="http://schemas.microsoft.com/office/drawing/2014/main" id="{832D8DEC-8575-D147-A5C8-3F4DC527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933" y="1191895"/>
            <a:ext cx="8225943" cy="48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56D6-47D5-C04D-8599-B5FE8250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Anti-aliasing(Super sampling)</a:t>
            </a:r>
          </a:p>
        </p:txBody>
      </p:sp>
      <p:pic>
        <p:nvPicPr>
          <p:cNvPr id="5" name="Content Placeholder 4" descr="A picture containing furniture, seat&#10;&#10;Description automatically generated">
            <a:extLst>
              <a:ext uri="{FF2B5EF4-FFF2-40B4-BE49-F238E27FC236}">
                <a16:creationId xmlns:a16="http://schemas.microsoft.com/office/drawing/2014/main" id="{13E09E9B-1F0C-C945-BCD6-9C50334A4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3399"/>
            <a:ext cx="4529667" cy="4529667"/>
          </a:xfrm>
        </p:spPr>
      </p:pic>
      <p:pic>
        <p:nvPicPr>
          <p:cNvPr id="7" name="Picture 6" descr="A picture containing furniture, seat&#10;&#10;Description automatically generated">
            <a:extLst>
              <a:ext uri="{FF2B5EF4-FFF2-40B4-BE49-F238E27FC236}">
                <a16:creationId xmlns:a16="http://schemas.microsoft.com/office/drawing/2014/main" id="{004E06AF-2066-D44B-9218-E936A292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399"/>
            <a:ext cx="4529667" cy="4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DF356-47C7-C446-B6DA-B515E22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Extra-primitives(Cylinder&amp;Cone)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F233C-44EC-9C41-9106-E3F0B6C2E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6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E22-3E43-5A49-AF49-5CBAAAE2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Shadows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94522-4F44-894C-8A0C-B0252391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330" y="1559189"/>
            <a:ext cx="4766733" cy="4766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DA06F-AF14-B94F-8A37-07A4FDCF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7" y="1559190"/>
            <a:ext cx="4766733" cy="4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CB0B-D2BC-FA4B-9370-DA2A992F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Depths of field</a:t>
            </a:r>
          </a:p>
        </p:txBody>
      </p:sp>
      <p:pic>
        <p:nvPicPr>
          <p:cNvPr id="5" name="Content Placeholder 4" descr="A close up of a ball&#10;&#10;Description automatically generated">
            <a:extLst>
              <a:ext uri="{FF2B5EF4-FFF2-40B4-BE49-F238E27FC236}">
                <a16:creationId xmlns:a16="http://schemas.microsoft.com/office/drawing/2014/main" id="{33409FB9-4E65-BC4B-8A53-7EE5AF4A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4470401" cy="4470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E4D0F-AABE-0043-8AF9-2888C753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7" y="1690687"/>
            <a:ext cx="4470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7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68BB-4710-2149-9BDA-DEE20DA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Reflection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4D0F59F-F932-F048-BF42-9C5EE05C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1624"/>
            <a:ext cx="4588933" cy="4588933"/>
          </a:xfr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02B23FC-3328-8D44-A37D-C5DBF7C6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571625"/>
            <a:ext cx="4588934" cy="45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2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53025-DB1D-5A4A-9A8F-BCF2FB6B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F077BDE-CD14-2746-BD7C-D2FEB9854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A05E-4C5A-6C4E-A2FB-79439C35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827EE-6493-914F-8DE6-5CF3316F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EF78-0CB6-5F42-B193-69615A22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 Mapping</a:t>
            </a:r>
          </a:p>
        </p:txBody>
      </p:sp>
      <p:pic>
        <p:nvPicPr>
          <p:cNvPr id="5" name="Content Placeholder 4" descr="A picture containing orange, athletic game, sport&#10;&#10;Description automatically generated">
            <a:extLst>
              <a:ext uri="{FF2B5EF4-FFF2-40B4-BE49-F238E27FC236}">
                <a16:creationId xmlns:a16="http://schemas.microsoft.com/office/drawing/2014/main" id="{7B3E30AF-7081-164A-9A37-322367F6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942" y="1606364"/>
            <a:ext cx="4721855" cy="4721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6B050-739A-B045-91FD-41437163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06363"/>
            <a:ext cx="4721855" cy="47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My Ray Tracer</vt:lpstr>
      <vt:lpstr>Anti-aliasing(Super sampling)</vt:lpstr>
      <vt:lpstr>Extra-primitives(Cylinder&amp;Cone)</vt:lpstr>
      <vt:lpstr>Soft Shadows</vt:lpstr>
      <vt:lpstr>Depths of field</vt:lpstr>
      <vt:lpstr>Glossy Reflection</vt:lpstr>
      <vt:lpstr>CSG</vt:lpstr>
      <vt:lpstr>Refraction</vt:lpstr>
      <vt:lpstr>Bump Mapping</vt:lpstr>
      <vt:lpstr>Texture Mapping</vt:lpstr>
      <vt:lpstr>Final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Ray Tracer</dc:title>
  <dc:creator>Microsoft Office User</dc:creator>
  <cp:lastModifiedBy>Microsoft Office User</cp:lastModifiedBy>
  <cp:revision>1</cp:revision>
  <dcterms:created xsi:type="dcterms:W3CDTF">2019-12-02T19:45:59Z</dcterms:created>
  <dcterms:modified xsi:type="dcterms:W3CDTF">2019-12-02T19:46:21Z</dcterms:modified>
</cp:coreProperties>
</file>