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4F7-A284-4B43-BD6B-72D688092D8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725C-A56A-417F-8C9E-F19F55C9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5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4F7-A284-4B43-BD6B-72D688092D8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725C-A56A-417F-8C9E-F19F55C9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4F7-A284-4B43-BD6B-72D688092D8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725C-A56A-417F-8C9E-F19F55C9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4F7-A284-4B43-BD6B-72D688092D8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725C-A56A-417F-8C9E-F19F55C9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0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4F7-A284-4B43-BD6B-72D688092D8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725C-A56A-417F-8C9E-F19F55C9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0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4F7-A284-4B43-BD6B-72D688092D8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725C-A56A-417F-8C9E-F19F55C9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5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4F7-A284-4B43-BD6B-72D688092D8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725C-A56A-417F-8C9E-F19F55C9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1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4F7-A284-4B43-BD6B-72D688092D8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725C-A56A-417F-8C9E-F19F55C9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4F7-A284-4B43-BD6B-72D688092D8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725C-A56A-417F-8C9E-F19F55C9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1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4F7-A284-4B43-BD6B-72D688092D8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725C-A56A-417F-8C9E-F19F55C9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6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4F7-A284-4B43-BD6B-72D688092D8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725C-A56A-417F-8C9E-F19F55C9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84F7-A284-4B43-BD6B-72D688092D8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5725C-A56A-417F-8C9E-F19F55C9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28600" y="1381263"/>
            <a:ext cx="1888609" cy="1888609"/>
          </a:xfrm>
          <a:prstGeom prst="ellipse">
            <a:avLst/>
          </a:prstGeom>
          <a:solidFill>
            <a:srgbClr val="D84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橢圓 4"/>
          <p:cNvSpPr/>
          <p:nvPr/>
        </p:nvSpPr>
        <p:spPr>
          <a:xfrm>
            <a:off x="2521651" y="1361409"/>
            <a:ext cx="1888609" cy="1888609"/>
          </a:xfrm>
          <a:prstGeom prst="ellipse">
            <a:avLst/>
          </a:prstGeom>
          <a:solidFill>
            <a:srgbClr val="D84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橢圓 5"/>
          <p:cNvSpPr/>
          <p:nvPr/>
        </p:nvSpPr>
        <p:spPr>
          <a:xfrm>
            <a:off x="4814702" y="1381263"/>
            <a:ext cx="1888609" cy="1888609"/>
          </a:xfrm>
          <a:prstGeom prst="ellipse">
            <a:avLst/>
          </a:prstGeom>
          <a:solidFill>
            <a:srgbClr val="D84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橢圓 6"/>
          <p:cNvSpPr/>
          <p:nvPr/>
        </p:nvSpPr>
        <p:spPr>
          <a:xfrm>
            <a:off x="7107754" y="1368940"/>
            <a:ext cx="1888609" cy="1888609"/>
          </a:xfrm>
          <a:prstGeom prst="ellipse">
            <a:avLst/>
          </a:prstGeom>
          <a:solidFill>
            <a:srgbClr val="D84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18818" y="1721078"/>
            <a:ext cx="716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DATA</a:t>
            </a:r>
            <a:endParaRPr lang="en-US" sz="16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1131" y="2266146"/>
            <a:ext cx="18460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</a:rPr>
              <a:t>Users need 15 different types of data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17774" y="1721078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USABILITY</a:t>
            </a:r>
            <a:endParaRPr lang="en-US" sz="16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93298" y="2266146"/>
            <a:ext cx="19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</a:rPr>
              <a:t>3 usability issues were identified on the application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00331" y="1721078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DEVICE</a:t>
            </a:r>
            <a:endParaRPr lang="en-US" sz="16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843131" y="2266146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</a:rPr>
              <a:t>The application should be tablet-friendly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11026" y="1721078"/>
            <a:ext cx="118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FEATURES</a:t>
            </a:r>
            <a:endParaRPr lang="en-US" sz="16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107754" y="2266146"/>
            <a:ext cx="1864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</a:rPr>
              <a:t>Sharing and saving features should be included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1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如螢幕大小 (16:9)</PresentationFormat>
  <Paragraphs>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lenovo</dc:creator>
  <cp:lastModifiedBy>lenovo</cp:lastModifiedBy>
  <cp:revision>1</cp:revision>
  <dcterms:created xsi:type="dcterms:W3CDTF">2019-04-05T22:59:37Z</dcterms:created>
  <dcterms:modified xsi:type="dcterms:W3CDTF">2019-04-05T23:05:11Z</dcterms:modified>
</cp:coreProperties>
</file>