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Good afternoon Everyone,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are the team Job Seekers.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My name is Chloe Kim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and my teammate, Phoebe Wu.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developed our application, ‘A Guide For Developers’.</a:t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 the future, we have two parts to improve.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First, we only </a:t>
            </a:r>
            <a:r>
              <a:rPr lang="en-US"/>
              <a:t>analyze</a:t>
            </a:r>
            <a:r>
              <a:rPr lang="en-US"/>
              <a:t> the Hankrank survey dataset in 2018, which is not enough to provide a comprehensive anaysis</a:t>
            </a:r>
            <a:r>
              <a:rPr lang="en-US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will add more dataset into </a:t>
            </a:r>
            <a:r>
              <a:rPr lang="en-US"/>
              <a:t>the </a:t>
            </a:r>
            <a:r>
              <a:rPr lang="en-US"/>
              <a:t>application.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Second, According to a big dataset, we will add a analysis function for </a:t>
            </a:r>
            <a:r>
              <a:rPr lang="en-US"/>
              <a:t>specific</a:t>
            </a:r>
            <a:r>
              <a:rPr lang="en-US"/>
              <a:t> users.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will provide an individual </a:t>
            </a:r>
            <a:r>
              <a:rPr lang="en-US"/>
              <a:t>evaluation</a:t>
            </a:r>
            <a:r>
              <a:rPr lang="en-US"/>
              <a:t> and solution for the user.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It will include direction the users should put more effort on, and provide some learning advice based on his current </a:t>
            </a:r>
            <a:r>
              <a:rPr lang="en-US"/>
              <a:t>statement</a:t>
            </a:r>
            <a:r>
              <a:rPr lang="en-US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Besides these, we will also provide the learning source for each direction.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All of these are used to help users be well prepared for job interview.</a:t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What I learned in this project is the importance of dataset. Our analysis is based on </a:t>
            </a:r>
            <a:r>
              <a:rPr lang="en-US"/>
              <a:t>survey</a:t>
            </a:r>
            <a:r>
              <a:rPr lang="en-US"/>
              <a:t> of HankRank’s users.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They have different identity so that they are represet different </a:t>
            </a:r>
            <a:r>
              <a:rPr lang="en-US"/>
              <a:t>groups.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Choosing the proper dataset to </a:t>
            </a:r>
            <a:r>
              <a:rPr lang="en-US"/>
              <a:t>analyse</a:t>
            </a:r>
            <a:r>
              <a:rPr lang="en-US"/>
              <a:t> its feature can build a effective relationship between groups.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</a:t>
            </a:r>
            <a:r>
              <a:rPr lang="en-US"/>
              <a:t>employees</a:t>
            </a:r>
            <a:r>
              <a:rPr lang="en-US"/>
              <a:t> can figure out their misunderstand, and employers could </a:t>
            </a:r>
            <a:r>
              <a:rPr lang="en-US"/>
              <a:t>effectively</a:t>
            </a:r>
            <a:r>
              <a:rPr lang="en-US"/>
              <a:t> make employee know what they are expected.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also learned that it is hard to produce meaningful information from the raw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However, it was so valuable though. We could learn how to read, analyze and make relationships from the raw data.</a:t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Our customer is the developers mainly who are looking for a job like 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reason why we chose this project is, we knew very well that it is necessary for ourselves.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/>
            </a:br>
            <a:r>
              <a:rPr lang="en-US"/>
              <a:t>As job seekers, we want to become more competitive in the job market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but we don’t know where we start, and we don’t know the right way to 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 addition, since we are busy to prepare technical interviews or coding challenges,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don’t have enough time to search all the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So, we made this application, to help developers become more competitive.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offer useful information with the visualized data to get them informed.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used three HackerRank survey data sets for our solution.</a:t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believe that developers have to know the current position of themselves within the same group first.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Therefore, our application has two features which show the distribution of Developers.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Rest three features show what employers expect to them.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used two libraries, Numpy and Pandas to extract related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and used pyplot library to visualize the data.</a:t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Our application shows the distribution of developers in Education as the first feature.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Our customer can consider to earn a higher degree if he feels his current degree is not enough compared to others.</a:t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also shows developers’ popular learning source to help them learn without any budget.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shows the distribution of current job and position of developers.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This data will be useful to know what other candidates do and how many positions exist in the market.</a:t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datasource </a:t>
            </a:r>
            <a:r>
              <a:rPr lang="en-US"/>
              <a:t>of this feature comes from the developers’ survey.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After grouping and sorting them, it will show the tech skills and how many people work on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Users can get to know what is the current trend of tech skills.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According to it, the user could make his own research direction on computer science.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This </a:t>
            </a:r>
            <a:r>
              <a:rPr lang="en-US"/>
              <a:t>diagram</a:t>
            </a:r>
            <a:r>
              <a:rPr lang="en-US"/>
              <a:t> works as a suggestion table.</a:t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feature will list popular programming language of companies’ qualifications.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data comes from hiring managers’ surveys of companies.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For different companies’ software developer position, they have different programming </a:t>
            </a:r>
            <a:r>
              <a:rPr lang="en-US"/>
              <a:t>qualifications</a:t>
            </a:r>
            <a:r>
              <a:rPr lang="en-US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Through summarizing and analyzing them, we could know which language is commonly used and required.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If a user just get in touch with programming, he could check this chart to determine the first programming language to learn.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After we know what we should prepare for a software developer position, let us see how does employers measure 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This data also comes from hiring managers’ of companies.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This kind of analysis means to help users to figure out what is more important during a job hunting process.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Some people spent a lot of time on practising their programming skills on the </a:t>
            </a:r>
            <a:r>
              <a:rPr lang="en-US"/>
              <a:t>whiteboard</a:t>
            </a:r>
            <a:r>
              <a:rPr lang="en-US"/>
              <a:t>, because they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think the whiteboard interview determines their result.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However, according to this analysis, we could find out the resume is more important than any others.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This feature is used to help candidate get out of misunderstanding.</a:t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>
  <p:cSld name="TITLE_1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flipH="1" rot="10800000">
            <a:off x="381000" y="4317701"/>
            <a:ext cx="11430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81000" y="4518422"/>
            <a:ext cx="114300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2400"/>
              <a:buFont typeface="Arial"/>
              <a:buNone/>
              <a:defRPr b="0" i="0" sz="124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E7253A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81000" y="3000375"/>
            <a:ext cx="11430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-228600" lvl="0" marL="4572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A6AAA9"/>
              </a:buClr>
              <a:buSzPts val="4600"/>
              <a:buFont typeface="Avenir"/>
              <a:buNone/>
              <a:defRPr b="0" i="0" sz="4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A6AAA9"/>
              </a:buClr>
              <a:buSzPts val="4600"/>
              <a:buFont typeface="Avenir"/>
              <a:buNone/>
              <a:defRPr b="0" i="0" sz="4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A6AAA9"/>
              </a:buClr>
              <a:buSzPts val="4600"/>
              <a:buFont typeface="Avenir"/>
              <a:buNone/>
              <a:defRPr b="0" i="0" sz="4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A6AAA9"/>
              </a:buClr>
              <a:buSzPts val="4600"/>
              <a:buFont typeface="Avenir"/>
              <a:buNone/>
              <a:defRPr b="0" i="0" sz="4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A6AAA9"/>
              </a:buClr>
              <a:buSzPts val="4600"/>
              <a:buFont typeface="Avenir"/>
              <a:buNone/>
              <a:defRPr b="0" i="0" sz="4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545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8A3D5"/>
              </a:buClr>
              <a:buSzPts val="3100"/>
              <a:buFont typeface="Avenir"/>
              <a:buChar char="‣"/>
              <a:defRPr b="0" i="0" sz="2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2545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8A3D5"/>
              </a:buClr>
              <a:buSzPts val="3100"/>
              <a:buFont typeface="Avenir"/>
              <a:buChar char="‣"/>
              <a:defRPr b="0" i="0" sz="2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2545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8A3D5"/>
              </a:buClr>
              <a:buSzPts val="3100"/>
              <a:buFont typeface="Avenir"/>
              <a:buChar char="‣"/>
              <a:defRPr b="0" i="0" sz="2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2545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8A3D5"/>
              </a:buClr>
              <a:buSzPts val="3100"/>
              <a:buFont typeface="Avenir"/>
              <a:buChar char="‣"/>
              <a:defRPr b="0" i="0" sz="2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432287" y="303609"/>
            <a:ext cx="381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1424958" y="303609"/>
            <a:ext cx="381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hoebeWzx/Python-Group-12" TargetMode="External"/><Relationship Id="rId4" Type="http://schemas.openxmlformats.org/officeDocument/2006/relationships/hyperlink" Target="https://github.com/phoebeWzx/Python-Group-12/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381000" y="4279499"/>
            <a:ext cx="114300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8300"/>
              <a:buFont typeface="Arial"/>
              <a:buNone/>
            </a:pPr>
            <a:r>
              <a:rPr lang="en-US" sz="6000">
                <a:solidFill>
                  <a:srgbClr val="741B47"/>
                </a:solidFill>
              </a:rPr>
              <a:t>A Guide For Developers</a:t>
            </a:r>
            <a:endParaRPr b="0" i="0" sz="6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381000" y="2847975"/>
            <a:ext cx="11430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venir"/>
              <a:buNone/>
            </a:pPr>
            <a:r>
              <a:rPr lang="en-US">
                <a:solidFill>
                  <a:srgbClr val="741B47"/>
                </a:solidFill>
              </a:rPr>
              <a:t>May 1, 2018</a:t>
            </a:r>
            <a:endParaRPr b="0" i="0" u="none" cap="none" strike="noStrike">
              <a:solidFill>
                <a:srgbClr val="741B4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309025" y="5443600"/>
            <a:ext cx="438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</a:pPr>
            <a:r>
              <a:rPr lang="en-US" sz="1700">
                <a:solidFill>
                  <a:srgbClr val="741B47"/>
                </a:solidFill>
                <a:latin typeface="Avenir"/>
                <a:ea typeface="Avenir"/>
                <a:cs typeface="Avenir"/>
                <a:sym typeface="Avenir"/>
              </a:rPr>
              <a:t>Phoebe Wu</a:t>
            </a:r>
            <a:r>
              <a:rPr b="0" i="0" lang="en-US" sz="1700" u="none" cap="none" strike="noStrike">
                <a:solidFill>
                  <a:srgbClr val="741B47"/>
                </a:solidFill>
                <a:latin typeface="Avenir"/>
                <a:ea typeface="Avenir"/>
                <a:cs typeface="Avenir"/>
                <a:sym typeface="Avenir"/>
              </a:rPr>
              <a:t>, Chloe</a:t>
            </a:r>
            <a:r>
              <a:rPr lang="en-US" sz="1700">
                <a:solidFill>
                  <a:srgbClr val="741B47"/>
                </a:solidFill>
                <a:latin typeface="Avenir"/>
                <a:ea typeface="Avenir"/>
                <a:cs typeface="Avenir"/>
                <a:sym typeface="Avenir"/>
              </a:rPr>
              <a:t> Kim</a:t>
            </a:r>
            <a:endParaRPr b="0" i="0" sz="1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</a:pPr>
            <a:r>
              <a:rPr lang="en-US" sz="1700">
                <a:solidFill>
                  <a:srgbClr val="741B47"/>
                </a:solidFill>
                <a:latin typeface="Avenir"/>
                <a:ea typeface="Avenir"/>
                <a:cs typeface="Avenir"/>
                <a:sym typeface="Avenir"/>
              </a:rPr>
              <a:t>zhuoxuew@andrew.cmu.edu, minkyun3@andrew.cmu.edu</a:t>
            </a:r>
            <a:endParaRPr b="0" i="0" sz="1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Additional Enhancements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In the near future, we will provide an individual solution for our customers.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It will include :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Time the customer should put more (current age - age begins)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Learning Sources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Skill set to be prepared.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Choosing proper dataset is very important.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Hard but valuable to produce meaningful information from the raw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https://github.com/phoebeWzx/Python-Group-12</a:t>
            </a:r>
            <a:endParaRPr b="0" i="0" sz="29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https://github.com/phoebeWzx/Python-Group-12/projects</a:t>
            </a:r>
            <a:endParaRPr b="0" i="0" sz="29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title"/>
          </p:nvPr>
        </p:nvSpPr>
        <p:spPr>
          <a:xfrm>
            <a:off x="381000" y="413742"/>
            <a:ext cx="11430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Product Overview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381000" y="2052226"/>
            <a:ext cx="114300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650" lIns="43650" spcFirstLastPara="1" rIns="43650" wrap="square" tIns="4365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100"/>
              <a:buFont typeface="Avenir"/>
              <a:buNone/>
            </a:pPr>
            <a:r>
              <a:rPr b="1" lang="en-US">
                <a:solidFill>
                  <a:srgbClr val="741B47"/>
                </a:solidFill>
              </a:rPr>
              <a:t>Problem</a:t>
            </a:r>
            <a:endParaRPr b="1">
              <a:solidFill>
                <a:srgbClr val="741B47"/>
              </a:solidFill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100"/>
              <a:buFont typeface="Avenir"/>
              <a:buNone/>
            </a:pPr>
            <a:r>
              <a:rPr lang="en-US">
                <a:solidFill>
                  <a:srgbClr val="000000"/>
                </a:solidFill>
              </a:rPr>
              <a:t>Developers want to become more competitive, but how?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100"/>
              <a:buFont typeface="Avenir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100"/>
              <a:buFont typeface="Avenir"/>
              <a:buNone/>
            </a:pPr>
            <a:r>
              <a:rPr b="1" lang="en-US">
                <a:solidFill>
                  <a:srgbClr val="741B47"/>
                </a:solidFill>
              </a:rPr>
              <a:t>Solution</a:t>
            </a:r>
            <a:endParaRPr b="1">
              <a:solidFill>
                <a:srgbClr val="741B47"/>
              </a:solidFill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100"/>
              <a:buFont typeface="Avenir"/>
              <a:buNone/>
            </a:pPr>
            <a:r>
              <a:rPr lang="en-US">
                <a:solidFill>
                  <a:srgbClr val="000000"/>
                </a:solidFill>
              </a:rPr>
              <a:t>We offer useful information with the visualized data to get developers informed.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Product Features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b="0" i="0" lang="en-US" sz="29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Feature 1</a:t>
            </a:r>
            <a:r>
              <a:rPr lang="en-US"/>
              <a:t> - </a:t>
            </a:r>
            <a:r>
              <a:rPr lang="en-US" sz="2600">
                <a:solidFill>
                  <a:srgbClr val="000000"/>
                </a:solidFill>
              </a:rPr>
              <a:t>Distribution of Developers in Education &amp; Learning Source</a:t>
            </a:r>
            <a:endParaRPr i="0" sz="2600" u="none" cap="none" strike="noStrike">
              <a:solidFill>
                <a:srgbClr val="000000"/>
              </a:solidFill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b="0" i="0" lang="en-US" sz="2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2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 sz="2600">
                <a:solidFill>
                  <a:srgbClr val="000000"/>
                </a:solidFill>
              </a:rPr>
              <a:t>Distribution of Developers in Employment and Role</a:t>
            </a:r>
            <a:endParaRPr sz="2600">
              <a:solidFill>
                <a:srgbClr val="000000"/>
              </a:solidFill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b="0" i="0" lang="en-US" sz="2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3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 sz="2600">
                <a:solidFill>
                  <a:srgbClr val="000000"/>
                </a:solidFill>
              </a:rPr>
              <a:t>Emerging tech skills</a:t>
            </a:r>
            <a:endParaRPr>
              <a:solidFill>
                <a:schemeClr val="dk1"/>
              </a:solidFill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b="0" i="0" lang="en-US" sz="2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4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 sz="2600">
                <a:solidFill>
                  <a:srgbClr val="000000"/>
                </a:solidFill>
              </a:rPr>
              <a:t>Popular Programming Language</a:t>
            </a:r>
            <a:endParaRPr i="0" sz="2600" u="none" cap="none" strike="noStrike">
              <a:solidFill>
                <a:srgbClr val="000000"/>
              </a:solidFill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b="0" i="0" lang="en-US" sz="2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5</a:t>
            </a:r>
            <a:r>
              <a:rPr lang="en-US">
                <a:solidFill>
                  <a:schemeClr val="dk1"/>
                </a:solidFill>
              </a:rPr>
              <a:t> - </a:t>
            </a:r>
            <a:r>
              <a:rPr lang="en-US" sz="2600">
                <a:solidFill>
                  <a:srgbClr val="000000"/>
                </a:solidFill>
              </a:rPr>
              <a:t>How does employers measure you?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69638" y="1938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4100">
              <a:solidFill>
                <a:srgbClr val="741B47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30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3000">
                <a:solidFill>
                  <a:srgbClr val="741B47"/>
                </a:solidFill>
              </a:rPr>
              <a:t> of Developers in Education &amp; Learning Source</a:t>
            </a:r>
            <a:endParaRPr b="0" i="0" sz="3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683950"/>
            <a:ext cx="10501974" cy="45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69638" y="1938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4100">
              <a:solidFill>
                <a:srgbClr val="741B47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30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3000">
                <a:solidFill>
                  <a:srgbClr val="741B47"/>
                </a:solidFill>
              </a:rPr>
              <a:t> of Developers in Education &amp; Learning Source</a:t>
            </a:r>
            <a:endParaRPr b="0" i="0" sz="3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75" y="1687950"/>
            <a:ext cx="6226199" cy="4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69638" y="1938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4100">
                <a:solidFill>
                  <a:srgbClr val="741B47"/>
                </a:solidFill>
              </a:rPr>
              <a:t>2</a:t>
            </a:r>
            <a:endParaRPr sz="4100">
              <a:solidFill>
                <a:srgbClr val="741B47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30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3000">
                <a:solidFill>
                  <a:srgbClr val="741B47"/>
                </a:solidFill>
              </a:rPr>
              <a:t> of Developers in Employment &amp; Role</a:t>
            </a:r>
            <a:endParaRPr b="0" i="0" sz="3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170" l="2540" r="-2539" t="-1170"/>
          <a:stretch/>
        </p:blipFill>
        <p:spPr>
          <a:xfrm>
            <a:off x="146500" y="1717825"/>
            <a:ext cx="7325576" cy="455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4251" r="0" t="0"/>
          <a:stretch/>
        </p:blipFill>
        <p:spPr>
          <a:xfrm>
            <a:off x="7267850" y="1524900"/>
            <a:ext cx="4637749" cy="49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1000" y="2604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lang="en-US" sz="4100">
                <a:solidFill>
                  <a:srgbClr val="741B47"/>
                </a:solidFill>
              </a:rPr>
              <a:t>Feature 3 - Emerging tech skills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1000" y="1396150"/>
            <a:ext cx="30897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Display the emerging tech skills of developers.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Datasource comes from survey of developers.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650" y="1263700"/>
            <a:ext cx="8630550" cy="48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82450" y="2961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4100">
                <a:solidFill>
                  <a:srgbClr val="741B47"/>
                </a:solidFill>
              </a:rPr>
              <a:t>4</a:t>
            </a: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100">
                <a:solidFill>
                  <a:srgbClr val="741B47"/>
                </a:solidFill>
              </a:rPr>
              <a:t>Popular Programming Language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1000" y="1135850"/>
            <a:ext cx="3461700" cy="4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List most popular programing language of </a:t>
            </a:r>
            <a:r>
              <a:rPr lang="en-US"/>
              <a:t>companies’</a:t>
            </a:r>
            <a:r>
              <a:rPr lang="en-US"/>
              <a:t> </a:t>
            </a:r>
            <a:r>
              <a:rPr lang="en-US"/>
              <a:t>qualifications</a:t>
            </a:r>
            <a:r>
              <a:rPr lang="en-US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Datasource comes from the survey of companies.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23" y="1384075"/>
            <a:ext cx="8184078" cy="46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15650" y="30039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4100">
                <a:solidFill>
                  <a:srgbClr val="741B47"/>
                </a:solidFill>
              </a:rPr>
              <a:t>5</a:t>
            </a:r>
            <a:r>
              <a:rPr b="0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100">
                <a:solidFill>
                  <a:srgbClr val="741B47"/>
                </a:solidFill>
              </a:rPr>
              <a:t>How does employers measure you?</a:t>
            </a:r>
            <a:endParaRPr b="0" i="0" sz="52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1000" y="1281450"/>
            <a:ext cx="40047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43650" spcFirstLastPara="1" rIns="43650" wrap="square" tIns="436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List common interview forms of company and their measurement.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venir"/>
              <a:buChar char="▸"/>
            </a:pPr>
            <a:r>
              <a:rPr lang="en-US"/>
              <a:t>Based on past developers’ job hunting experience, users can know what is more important in an interview.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957" y="1362588"/>
            <a:ext cx="7668967" cy="41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